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3" r:id="rId3"/>
    <p:sldId id="256" r:id="rId4"/>
    <p:sldId id="258" r:id="rId5"/>
    <p:sldId id="259" r:id="rId6"/>
    <p:sldId id="277" r:id="rId7"/>
    <p:sldId id="260" r:id="rId8"/>
    <p:sldId id="261" r:id="rId9"/>
    <p:sldId id="274" r:id="rId10"/>
    <p:sldId id="262" r:id="rId11"/>
    <p:sldId id="278" r:id="rId12"/>
    <p:sldId id="267" r:id="rId13"/>
    <p:sldId id="266" r:id="rId14"/>
    <p:sldId id="268" r:id="rId15"/>
    <p:sldId id="269" r:id="rId16"/>
    <p:sldId id="27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fif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Relationship Id="rId9" Type="http://schemas.openxmlformats.org/officeDocument/2006/relationships/image" Target="../media/image19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7571184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BIẾT, GỌI TÊN KHỐI CẦU – KHỐI TRỤ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– yêu cầu.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gọi đúng tên và phân biệt được một số đặc điểm của khối cầu, khối trụ.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so sánh giữa các khối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10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53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400</Words>
  <Application>Microsoft Office PowerPoint</Application>
  <PresentationFormat>On-screen Show (4:3)</PresentationFormat>
  <Paragraphs>69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Default Design</vt:lpstr>
      <vt:lpstr>ỦY BAN NHÂN DÂN QUẬN LONG BIÊN TRƯỜNG MẦM NON TUỔI HOA</vt:lpstr>
      <vt:lpstr>                             Mục đích – yêu cầu.      1,Kiến thức -Trẻ nhận biết, gọi đúng tên và phân biệt được một số đặc điểm của khối cầu, khối trụ. - Trẻ biết so sánh giữa các khối 2, Kỹ năng -Rèn kỹ năng quan sát, chú ý, ghi nhớ có chủ đích -Rèn cho trẻ kỹ năng nhận biết và phân biệt . 3, Thái độ -Giáo dục trẻ chú ý trong giờ học, tích cực trong mọi hoạt động </vt:lpstr>
      <vt:lpstr>PowerPoint Presentation</vt:lpstr>
      <vt:lpstr>PowerPoint Presentation</vt:lpstr>
      <vt:lpstr>MỞ RỘNG </vt:lpstr>
      <vt:lpstr>PowerPoint Presentation</vt:lpstr>
      <vt:lpstr>PowerPoint Presentation</vt:lpstr>
      <vt:lpstr>MỞ RỘNG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83</cp:revision>
  <dcterms:created xsi:type="dcterms:W3CDTF">2020-04-14T07:04:16Z</dcterms:created>
  <dcterms:modified xsi:type="dcterms:W3CDTF">2024-03-12T02:06:46Z</dcterms:modified>
</cp:coreProperties>
</file>