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E7-FDAB-5E26-1B10-060536BEA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118BF-EAD8-E9A8-DABC-4E974EF4A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E3657-DA31-812D-D5A1-1B1820B9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8455-56CF-9AA6-2EE6-A3C52A9B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FA3E1-3B58-6386-4EFB-B7CEEAEF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48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BB81-0E8B-1BC9-5D51-CC51B536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3A2B3-6276-C6CC-AB22-C6FA39101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DDFA-7A9B-5D1E-3BA5-C93E47F2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D73BF-DBDE-A8DF-10DC-68736AC0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6DF6-CACF-8497-6057-07AB4399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9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BD5A8-50CC-583C-FA18-AC034603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4D69D-76D3-39AF-AE52-C9F68EB8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33FD0-8991-ECDB-99A2-0AD097DA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ABCD0-8826-CBC5-E8DF-A71653AA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8D19-4754-9BE0-52DE-31FCF641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3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B2FF-D00D-9B9B-8191-E04EC92E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C13B-374D-7C1F-B153-17AEFD88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A0DF6-23B5-6A55-A5C2-50CAE7C3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EDB3C-9716-18FF-2711-F76EF8A2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4C99-50AA-271A-5117-C4C34603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43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D121-2441-0E6D-9E56-F706840A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51947-CA3E-E09E-0F83-5A634AF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FC7B0-D8EF-A9C0-D1E8-684E0A18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B8FE1-7E75-ADF2-80C9-DB354376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9B262-E02A-4498-EBE3-D5A33AE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2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D3BB-90B6-CFAF-8C93-49CC95F9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73F7-059C-65F1-0FD0-7EEB25204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6A4E-5498-DA3C-9430-96CD24D33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0B70C-CF93-AA1E-BCB0-2B4C3CEA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6394-A9F6-E088-716A-B2ABB524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8EAF6-3FA7-2E7E-5545-DB998C5A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5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0A6B-5276-31C4-5209-13DB0D8A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1CC02-CB60-40AB-DB10-04BE7BE8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3C10D-76AA-D260-0902-102FE65BA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5DB0B-B25D-A14D-D133-E4161B55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CD36B-A284-47B8-C00D-75B1A6B09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8B2C-E7AD-5B06-109E-A99989D4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A1760-223B-A4D4-C142-115CADD1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404CB-73DE-C344-929E-136CB6E0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8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5812-1B43-73EA-7E75-A9083929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20B17-4B95-CC31-EA8C-2833FDC7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C9342-85FD-A03D-2E65-3611F203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A7B4F-A74D-FAD9-7EA6-BD0DDCCD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8933E-1FCB-3401-734F-F6DE4120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AE11E-2D38-C46A-5745-8AD67885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0442-18FD-832E-E5DD-0EB172D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49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B847-3618-A6F3-3148-2ABA717E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94AA-5B65-707E-E21C-94726D21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6A76E-0FEA-7852-72C8-A1384FEDD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83AF5-2CD4-FE77-C05D-4287599E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0653C-B85F-625A-D528-6566931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D8619-AB35-ED16-89D7-9CE6A3E7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5F14-EA1C-C817-1041-D3C0CD45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3EFB8-2077-177A-6DEC-D1EA6C58E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04633-0684-A772-916E-1952DF7C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E1A40-FE49-7CF5-EEF2-44204D79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07077-068C-E22F-986E-D1D95568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77FC-50DB-FBB5-7C08-C267E866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C8831-CB79-E7EA-4086-31475CFD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45D61-DBB0-55C6-7674-E8119268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5AB7-26AB-B183-ED24-28AE0DA84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10EC-EA02-4161-8BC5-0E9E02AE78E2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7AF0-90CD-BFB8-AA00-8812B418E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6ED8-AB1C-A036-DDBD-489DA4603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A71B-8108-418F-9B0D-4B1CB030F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1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CA257B3-9AA9-B710-E717-F31A6A35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455865"/>
            <a:ext cx="7772400" cy="1101725"/>
          </a:xfrm>
        </p:spPr>
        <p:txBody>
          <a:bodyPr/>
          <a:lstStyle/>
          <a:p>
            <a:endParaRPr lang="vi-VN" altLang="vi-VN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30BFB778-E2C9-C9C2-DE56-73542C6E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052" name="Picture 2" descr="khung viền mầm non vector [share] | đặt may áo thun đồng phục">
            <a:extLst>
              <a:ext uri="{FF2B5EF4-FFF2-40B4-BE49-F238E27FC236}">
                <a16:creationId xmlns:a16="http://schemas.microsoft.com/office/drawing/2014/main" id="{1C8FA677-5DA9-9E23-4C61-C6B264A3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1358D-C315-6ABB-D2E0-54AA8BCC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83306"/>
            <a:ext cx="690245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/>
            <a:r>
              <a:rPr lang="en-US" altLang="vi-VN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altLang="vi-VN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2FDB3-0F95-9405-120D-9EFB07D5B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380856"/>
            <a:ext cx="1936750" cy="19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02D36-9978-2EBD-87BB-22EF1E03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49" y="3883850"/>
            <a:ext cx="6049929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Truyện: Tập gấp máy bay</a:t>
            </a:r>
          </a:p>
          <a:p>
            <a:pPr algn="ctr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D773D-6C2E-8D28-7E2E-91AD7598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743"/>
            <a:ext cx="573457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4452-F387-37C0-9FCD-308B5CB3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Bài thơ tập gấp máy bay - be tap gap may bay-Thiếu nhi tv">
            <a:hlinkClick r:id="" action="ppaction://media"/>
            <a:extLst>
              <a:ext uri="{FF2B5EF4-FFF2-40B4-BE49-F238E27FC236}">
                <a16:creationId xmlns:a16="http://schemas.microsoft.com/office/drawing/2014/main" id="{232B816E-0BAF-5ADF-B76B-C5FD8C25D68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5760" y="-87458"/>
            <a:ext cx="12347760" cy="6945457"/>
          </a:xfrm>
        </p:spPr>
      </p:pic>
    </p:spTree>
    <p:extLst>
      <p:ext uri="{BB962C8B-B14F-4D97-AF65-F5344CB8AC3E}">
        <p14:creationId xmlns:p14="http://schemas.microsoft.com/office/powerpoint/2010/main" val="2048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3</cp:revision>
  <dcterms:created xsi:type="dcterms:W3CDTF">2024-03-04T08:38:52Z</dcterms:created>
  <dcterms:modified xsi:type="dcterms:W3CDTF">2024-03-14T09:30:24Z</dcterms:modified>
</cp:coreProperties>
</file>