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6" r:id="rId2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E5CE7-FDAB-5E26-1B10-060536BEA4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6118BF-EAD8-E9A8-DABC-4E974EF4A2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9E3657-DA31-812D-D5A1-1B1820B9B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10EC-EA02-4161-8BC5-0E9E02AE78E2}" type="datetimeFigureOut">
              <a:rPr lang="vi-VN" smtClean="0"/>
              <a:t>04/03/2024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08455-56CF-9AA6-2EE6-A3C52A9B0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AFA3E1-3B58-6386-4EFB-B7CEEAEF1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A71B-8108-418F-9B0D-4B1CB030F20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33486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5BB81-0E8B-1BC9-5D51-CC51B536F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A3A2B3-6276-C6CC-AB22-C6FA391011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DDDFA-7A9B-5D1E-3BA5-C93E47F2C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10EC-EA02-4161-8BC5-0E9E02AE78E2}" type="datetimeFigureOut">
              <a:rPr lang="vi-VN" smtClean="0"/>
              <a:t>04/03/2024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D73BF-DBDE-A8DF-10DC-68736AC06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D6DF6-CACF-8497-6057-07AB43996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A71B-8108-418F-9B0D-4B1CB030F20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90996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7BD5A8-50CC-583C-FA18-AC0346030D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44D69D-76D3-39AF-AE52-C9F68EB83C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733FD0-8991-ECDB-99A2-0AD097DA3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10EC-EA02-4161-8BC5-0E9E02AE78E2}" type="datetimeFigureOut">
              <a:rPr lang="vi-VN" smtClean="0"/>
              <a:t>04/03/2024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ABCD0-8826-CBC5-E8DF-A71653AA7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CD8D19-4754-9BE0-52DE-31FCF6410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A71B-8108-418F-9B0D-4B1CB030F20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53340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4B2FF-D00D-9B9B-8191-E04EC92E1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FC13B-374D-7C1F-B153-17AEFD880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6A0DF6-23B5-6A55-A5C2-50CAE7C33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10EC-EA02-4161-8BC5-0E9E02AE78E2}" type="datetimeFigureOut">
              <a:rPr lang="vi-VN" smtClean="0"/>
              <a:t>04/03/2024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EDB3C-9716-18FF-2711-F76EF8A2A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D4C99-50AA-271A-5117-C4C346035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A71B-8108-418F-9B0D-4B1CB030F20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12431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7D121-2441-0E6D-9E56-F706840A7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051947-CA3E-E09E-0F83-5A634AFA45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FC7B0-D8EF-A9C0-D1E8-684E0A183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10EC-EA02-4161-8BC5-0E9E02AE78E2}" type="datetimeFigureOut">
              <a:rPr lang="vi-VN" smtClean="0"/>
              <a:t>04/03/2024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9B8FE1-7E75-ADF2-80C9-DB354376F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59B262-E02A-4498-EBE3-D5A33AEB3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A71B-8108-418F-9B0D-4B1CB030F20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39237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CD3BB-90B6-CFAF-8C93-49CC95F99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0E73F7-059C-65F1-0FD0-7EEB252040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ED6A4E-5498-DA3C-9430-96CD24D339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C0B70C-CF93-AA1E-BCB0-2B4C3CEA0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10EC-EA02-4161-8BC5-0E9E02AE78E2}" type="datetimeFigureOut">
              <a:rPr lang="vi-VN" smtClean="0"/>
              <a:t>04/03/2024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976394-A9F6-E088-716A-B2ABB5245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18EAF6-3FA7-2E7E-5545-DB998C5A6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A71B-8108-418F-9B0D-4B1CB030F20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19591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10A6B-5276-31C4-5209-13DB0D8A5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41CC02-CB60-40AB-DB10-04BE7BE84D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F3C10D-76AA-D260-0902-102FE65BA3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E5DB0B-B25D-A14D-D133-E4161B5598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DCD36B-A284-47B8-C00D-75B1A6B098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888B2C-E7AD-5B06-109E-A99989D40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10EC-EA02-4161-8BC5-0E9E02AE78E2}" type="datetimeFigureOut">
              <a:rPr lang="vi-VN" smtClean="0"/>
              <a:t>04/03/2024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CA1760-223B-A4D4-C142-115CADD16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4404CB-73DE-C344-929E-136CB6E03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A71B-8108-418F-9B0D-4B1CB030F20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62862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95812-1B43-73EA-7E75-A90839290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A20B17-4B95-CC31-EA8C-2833FDC77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10EC-EA02-4161-8BC5-0E9E02AE78E2}" type="datetimeFigureOut">
              <a:rPr lang="vi-VN" smtClean="0"/>
              <a:t>04/03/2024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CC9342-85FD-A03D-2E65-3611F203E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0A7B4F-A74D-FAD9-7EA6-BD0DDCCD2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A71B-8108-418F-9B0D-4B1CB030F20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768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08933E-1FCB-3401-734F-F6DE41201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10EC-EA02-4161-8BC5-0E9E02AE78E2}" type="datetimeFigureOut">
              <a:rPr lang="vi-VN" smtClean="0"/>
              <a:t>04/03/2024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8AE11E-2D38-C46A-5745-8AD678850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DB0442-18FD-832E-E5DD-0EB172D70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A71B-8108-418F-9B0D-4B1CB030F20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0499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2B847-3618-A6F3-3148-2ABA717E7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694AA-5B65-707E-E21C-94726D217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B6A76E-0FEA-7852-72C8-A1384FEDD4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583AF5-2CD4-FE77-C05D-4287599E0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10EC-EA02-4161-8BC5-0E9E02AE78E2}" type="datetimeFigureOut">
              <a:rPr lang="vi-VN" smtClean="0"/>
              <a:t>04/03/2024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50653C-B85F-625A-D528-656693127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4D8619-AB35-ED16-89D7-9CE6A3E7F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A71B-8108-418F-9B0D-4B1CB030F20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3773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D5F14-EA1C-C817-1041-D3C0CD452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A3EFB8-2077-177A-6DEC-D1EA6C58E3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B04633-0684-A772-916E-1952DF7CC4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9E1A40-FE49-7CF5-EEF2-44204D79C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10EC-EA02-4161-8BC5-0E9E02AE78E2}" type="datetimeFigureOut">
              <a:rPr lang="vi-VN" smtClean="0"/>
              <a:t>04/03/2024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107077-068C-E22F-986E-D1D955686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EC77FC-50DB-FBB5-7C08-C267E8664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A71B-8108-418F-9B0D-4B1CB030F20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73378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BC8831-CB79-E7EA-4086-31475CFD2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845D61-DBB0-55C6-7674-E81192683C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775AB7-26AB-B183-ED24-28AE0DA840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610EC-EA02-4161-8BC5-0E9E02AE78E2}" type="datetimeFigureOut">
              <a:rPr lang="vi-VN" smtClean="0"/>
              <a:t>04/03/2024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1A7AF0-90CD-BFB8-AA00-8812B418E8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26ED8-AB1C-A036-DDBD-489DA46038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0A71B-8108-418F-9B0D-4B1CB030F20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5118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ECA257B3-9AA9-B710-E717-F31A6A3569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2455865"/>
            <a:ext cx="7772400" cy="1101725"/>
          </a:xfrm>
        </p:spPr>
        <p:txBody>
          <a:bodyPr/>
          <a:lstStyle/>
          <a:p>
            <a:endParaRPr lang="vi-VN" altLang="vi-VN"/>
          </a:p>
        </p:txBody>
      </p:sp>
      <p:sp>
        <p:nvSpPr>
          <p:cNvPr id="2051" name="Subtitle 2">
            <a:extLst>
              <a:ext uri="{FF2B5EF4-FFF2-40B4-BE49-F238E27FC236}">
                <a16:creationId xmlns:a16="http://schemas.microsoft.com/office/drawing/2014/main" id="{30BFB778-E2C9-C9C2-DE56-73542C6EDC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 altLang="vi-VN"/>
          </a:p>
        </p:txBody>
      </p:sp>
      <p:pic>
        <p:nvPicPr>
          <p:cNvPr id="2052" name="Picture 2" descr="khung viền mầm non vector [share] | đặt may áo thun đồng phục">
            <a:extLst>
              <a:ext uri="{FF2B5EF4-FFF2-40B4-BE49-F238E27FC236}">
                <a16:creationId xmlns:a16="http://schemas.microsoft.com/office/drawing/2014/main" id="{1C8FA677-5DA9-9E23-4C61-C6B264A3E1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2281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6D1358D-C315-6ABB-D2E0-54AA8BCC0A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1" y="283306"/>
            <a:ext cx="6902451" cy="1361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vi-VN" sz="2800" b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QUẬN LONG BIÊN</a:t>
            </a:r>
          </a:p>
          <a:p>
            <a:pPr algn="ctr"/>
            <a:r>
              <a:rPr lang="en-US" altLang="vi-VN" sz="2800" b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TUỔI HOA</a:t>
            </a:r>
          </a:p>
          <a:p>
            <a:pPr algn="ctr"/>
            <a:r>
              <a:rPr lang="en-US" altLang="vi-VN" sz="2800" b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******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732FDB3-0F95-9405-120D-9EFB07D5BD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8450" y="1380856"/>
            <a:ext cx="1936750" cy="1932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F402D36-9978-2EBD-87BB-22EF1E03A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3883850"/>
            <a:ext cx="5734578" cy="1054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vi-VN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tài: Khám phá ô tô - tàu hoả</a:t>
            </a:r>
          </a:p>
          <a:p>
            <a:pPr algn="ctr"/>
            <a:r>
              <a:rPr lang="en-US" altLang="vi-VN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Lớp: Mẫu giáo bé C</a:t>
            </a:r>
            <a:r>
              <a:rPr lang="vi-VN" altLang="vi-VN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vi-VN" sz="32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04D773D-6C2E-8D28-7E2E-91AD759805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3276743"/>
            <a:ext cx="5734578" cy="561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vi-VN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 TRIỂN NHẬN THỨC</a:t>
            </a:r>
          </a:p>
        </p:txBody>
      </p:sp>
    </p:spTree>
  </p:cSld>
  <p:clrMapOvr>
    <a:masterClrMapping/>
  </p:clrMapOvr>
  <p:transition spd="slow">
    <p:blinds dir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10</dc:creator>
  <cp:lastModifiedBy>Windows 10</cp:lastModifiedBy>
  <cp:revision>1</cp:revision>
  <dcterms:created xsi:type="dcterms:W3CDTF">2024-03-04T08:38:52Z</dcterms:created>
  <dcterms:modified xsi:type="dcterms:W3CDTF">2024-03-04T08:39:10Z</dcterms:modified>
</cp:coreProperties>
</file>