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56" r:id="rId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AA7D5-E5A5-7AF2-0D99-634C39065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118386-5988-0B4E-50B0-734B91A92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B6A5A-0C5B-6B83-2DB0-9BBE82E52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63DD-E1E8-4E60-BF74-25C92127F62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C5B0A-7FE8-D0EC-3D24-24AB55AA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1B994-12D2-528D-A9A2-832BAC26F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1E3E-5FD6-4339-92D5-DF94A6B1D1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2707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05FF5-A7D1-BDCB-9592-B3006400A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8A4A21-0C62-2F8C-6B53-E0FD19EFD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A7795-FA96-659B-B24A-EAC484170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63DD-E1E8-4E60-BF74-25C92127F62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37E26-6762-B6BE-5260-3A5761AE0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7DB0C-1200-809D-94C4-2447B96E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1E3E-5FD6-4339-92D5-DF94A6B1D1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0CC094-AEA7-FBE0-792C-7008D8B809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F45204-71DB-4862-8F1F-67A9B6F88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637B1-EC51-C5C2-E44D-51AF5BCDD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63DD-E1E8-4E60-BF74-25C92127F62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01889-B797-8DF5-F28D-3FF0B3101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29B80-58AD-0123-B784-5EC416BC7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1E3E-5FD6-4339-92D5-DF94A6B1D1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24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5FBD8-1FDE-AED2-7056-F1D1C54EA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C7F7F-D093-038B-6674-88904FD3A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9B528-0981-5B65-BFC4-D02F547E9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63DD-E1E8-4E60-BF74-25C92127F62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C2B10-FC55-5371-9DE6-58BE234C1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1B9C9-96F1-FE0A-D6C6-D29D062CE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1E3E-5FD6-4339-92D5-DF94A6B1D1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08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0D130-8362-5CA4-3C2B-541E8C0A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406A6-464F-B9FC-AC3D-75B3B5B8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AE4DA-0F08-13AB-FC72-34831652D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63DD-E1E8-4E60-BF74-25C92127F62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9CD4D-A528-FA65-F06E-2397EE741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8BBB0-2121-979A-D08D-A3266C6D4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1E3E-5FD6-4339-92D5-DF94A6B1D1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5041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A64ED-56B2-4DC6-5018-9F543246F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2E743-6247-FA16-5557-39C8FC969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87753C-0791-209F-CA7F-4089C0CFF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50182F-672F-B5B2-E047-C68AA7473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63DD-E1E8-4E60-BF74-25C92127F62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CAFB9-FDE9-D18A-D988-8322267F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98AFD5-46EC-DE12-232E-2FC318190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1E3E-5FD6-4339-92D5-DF94A6B1D1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420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4057F-B853-E246-6EFA-0031C17FC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BC498-436E-7B9D-EF85-D65469114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7E8E6-2D81-2F22-05B2-58CBB16C5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83F846-004F-5635-892C-C1CE49531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57F325-D87B-82EC-8F98-FB9682BE08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34FEE6-1944-F57D-0AAF-170573541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63DD-E1E8-4E60-BF74-25C92127F62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951B1A-7F11-1EA2-1A37-4529CA061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8F51B4-7C83-9412-BB58-3B4C358D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1E3E-5FD6-4339-92D5-DF94A6B1D1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5699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DBEC7-52BB-C6E9-C367-90E4823FD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111625-5E71-BD1A-5F1A-6AC54767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63DD-E1E8-4E60-BF74-25C92127F62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071EF6-4EAD-F17D-88C6-47ADA76B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2581E4-2AF7-2F71-AEDF-874D226D8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1E3E-5FD6-4339-92D5-DF94A6B1D1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444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9E6D76-AB8C-4CA6-84A9-3DAC4516F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63DD-E1E8-4E60-BF74-25C92127F62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7B9A9D-5D2B-2F8A-13ED-D733FB578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6244A-A17C-2AE4-40C0-65A3737A1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1E3E-5FD6-4339-92D5-DF94A6B1D1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370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8BF12-2721-0BD4-C25D-524A8D53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95D9E-0CF9-7929-3976-F2B5144AD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51C2DA-9896-7E04-A111-9C3BA2F7C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2342E-56F8-D759-91C3-D87B985F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63DD-E1E8-4E60-BF74-25C92127F62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41E8B-0949-FF09-2E5D-4B3DCE7E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74507-BF24-F870-E959-CF27103A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1E3E-5FD6-4339-92D5-DF94A6B1D1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9445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9B0B2-1C36-2D28-609A-280A084B7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A19C2-2E4B-B0F1-C610-8F0A077344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919AE6-3845-0C01-E9A5-72ACCB8C1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8DE21-4D82-0C7E-E0F2-6C37B7FEE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63DD-E1E8-4E60-BF74-25C92127F62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FC4B5-D503-5719-AA59-0E2451955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473DF-0E8E-5F44-3DA4-5FCC19349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1E3E-5FD6-4339-92D5-DF94A6B1D1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50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8F7409-9EC5-6D9B-3DB6-C554D1CF2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FCCB8-CEDA-3E71-D2FC-2FC740FAD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161FC-68B9-F414-7214-3CB4BB861C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863DD-E1E8-4E60-BF74-25C92127F62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DE3D9-D60D-3658-CC0D-A522A34F9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53697-E41A-AD22-9FAD-23E63C5F8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B1E3E-5FD6-4339-92D5-DF94A6B1D1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601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ECA257B3-9AA9-B710-E717-F31A6A3569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455865"/>
            <a:ext cx="7772400" cy="1101725"/>
          </a:xfrm>
        </p:spPr>
        <p:txBody>
          <a:bodyPr/>
          <a:lstStyle/>
          <a:p>
            <a:endParaRPr lang="vi-VN" altLang="vi-VN"/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id="{30BFB778-E2C9-C9C2-DE56-73542C6EDC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2052" name="Picture 2" descr="khung viền mầm non vector [share] | đặt may áo thun đồng phục">
            <a:extLst>
              <a:ext uri="{FF2B5EF4-FFF2-40B4-BE49-F238E27FC236}">
                <a16:creationId xmlns:a16="http://schemas.microsoft.com/office/drawing/2014/main" id="{1C8FA677-5DA9-9E23-4C61-C6B264A3E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228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D1358D-C315-6ABB-D2E0-54AA8BCC0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1" y="283306"/>
            <a:ext cx="6902451" cy="136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QUẬN LONG BIÊN</a:t>
            </a:r>
          </a:p>
          <a:p>
            <a:pPr algn="ctr"/>
            <a:r>
              <a:rPr lang="en-US" altLang="vi-VN" sz="28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  <a:p>
            <a:pPr algn="ctr"/>
            <a:r>
              <a:rPr lang="en-US" altLang="vi-VN" sz="28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32FDB3-0F95-9405-120D-9EFB07D5B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1380856"/>
            <a:ext cx="1936750" cy="193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02D36-9978-2EBD-87BB-22EF1E03A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883850"/>
            <a:ext cx="5734578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Khám phá Ngày 8-3</a:t>
            </a:r>
          </a:p>
          <a:p>
            <a:pPr algn="ctr"/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Mẫu giáo bé C</a:t>
            </a:r>
            <a:r>
              <a:rPr lang="vi-VN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4D773D-6C2E-8D28-7E2E-91AD75980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276743"/>
            <a:ext cx="573457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6A18D-F222-7090-1907-964FD13FC0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958F32-5497-CD9F-DD8F-4E2551D2F1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Khám phá- Trò chuyện về ngày 8 tháng 3 - Mẫu giáo bé">
            <a:hlinkClick r:id="" action="ppaction://media"/>
            <a:extLst>
              <a:ext uri="{FF2B5EF4-FFF2-40B4-BE49-F238E27FC236}">
                <a16:creationId xmlns:a16="http://schemas.microsoft.com/office/drawing/2014/main" id="{DCFF5804-0676-2D33-A9A8-66FF93E538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3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</Words>
  <Application>Microsoft Office PowerPoint</Application>
  <PresentationFormat>Widescreen</PresentationFormat>
  <Paragraphs>6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Windows 10</cp:lastModifiedBy>
  <cp:revision>2</cp:revision>
  <dcterms:created xsi:type="dcterms:W3CDTF">2024-03-04T08:26:52Z</dcterms:created>
  <dcterms:modified xsi:type="dcterms:W3CDTF">2024-03-05T01:15:19Z</dcterms:modified>
</cp:coreProperties>
</file>