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8" r:id="rId7"/>
    <p:sldId id="263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15" autoAdjust="0"/>
    <p:restoredTop sz="94660"/>
  </p:normalViewPr>
  <p:slideViewPr>
    <p:cSldViewPr snapToGrid="0">
      <p:cViewPr>
        <p:scale>
          <a:sx n="73" d="100"/>
          <a:sy n="73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4FEA9-F370-4422-A491-DBF5884EE4B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9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20028" y="703263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349374"/>
            <a:ext cx="1246539" cy="124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2640013"/>
            <a:ext cx="7543800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DẠN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TỰ TIN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1900" y="3732213"/>
            <a:ext cx="621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2514600" y="1149530"/>
            <a:ext cx="7162800" cy="47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12278" r="2056" b="2668"/>
          <a:stretch/>
        </p:blipFill>
        <p:spPr>
          <a:xfrm>
            <a:off x="1926166" y="1044624"/>
            <a:ext cx="8339667" cy="51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/>
          <a:stretch/>
        </p:blipFill>
        <p:spPr>
          <a:xfrm>
            <a:off x="1986137" y="982132"/>
            <a:ext cx="8614129" cy="54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7" b="9660"/>
          <a:stretch/>
        </p:blipFill>
        <p:spPr>
          <a:xfrm>
            <a:off x="1426368" y="857955"/>
            <a:ext cx="9339263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3"/>
          <a:stretch/>
        </p:blipFill>
        <p:spPr>
          <a:xfrm>
            <a:off x="1501598" y="914399"/>
            <a:ext cx="9188804" cy="55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" y="0"/>
            <a:ext cx="12183980" cy="6841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3337" y="2837727"/>
            <a:ext cx="8051242" cy="2425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 khuyên: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Tự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tin là một đức tính chỉ có thể có được nhờ </a:t>
            </a:r>
            <a:endParaRPr lang="vi-VN" sz="24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vào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việc rèn luyện và học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hỏi qua các hoạt động hàng ngày.</a:t>
            </a:r>
            <a:r>
              <a:rPr lang="vi-VN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nên rèn luyện sự mạnh dạn, tự tin cho mình nhé!</a:t>
            </a:r>
          </a:p>
          <a:p>
            <a:pPr algn="ctr"/>
            <a:endParaRPr lang="vi-VN" sz="2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WordArt 5" descr="031"/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80200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" y="0"/>
            <a:ext cx="12183980" cy="68415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1981200"/>
            <a:ext cx="9248045" cy="29084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5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4133" y="2585156"/>
            <a:ext cx="5181600" cy="3917244"/>
          </a:xfrm>
          <a:prstGeom prst="roundRect">
            <a:avLst>
              <a:gd name="adj" fmla="val 9801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3145" b="4159"/>
          <a:stretch/>
        </p:blipFill>
        <p:spPr>
          <a:xfrm>
            <a:off x="691527" y="2829278"/>
            <a:ext cx="4746812" cy="3429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29866" y="2585156"/>
            <a:ext cx="5181600" cy="3917244"/>
          </a:xfrm>
          <a:prstGeom prst="roundRect">
            <a:avLst>
              <a:gd name="adj" fmla="val 7742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4822" b="9851"/>
          <a:stretch/>
        </p:blipFill>
        <p:spPr>
          <a:xfrm>
            <a:off x="6468036" y="2689411"/>
            <a:ext cx="4545106" cy="35688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62165" y="3057070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8225" y="707803"/>
            <a:ext cx="77925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Các con </a:t>
            </a:r>
            <a:r>
              <a:rPr lang="vi-VN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nên làm gì khi đứng trước mọi người?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07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4133" y="2585156"/>
            <a:ext cx="5181600" cy="3917244"/>
          </a:xfrm>
          <a:prstGeom prst="roundRect">
            <a:avLst>
              <a:gd name="adj" fmla="val 10145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33066" y="2585156"/>
            <a:ext cx="5181600" cy="3917244"/>
          </a:xfrm>
          <a:prstGeom prst="roundRect">
            <a:avLst>
              <a:gd name="adj" fmla="val 10831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>
          <a:xfrm>
            <a:off x="6575612" y="2872349"/>
            <a:ext cx="4746812" cy="330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3794" r="3635" b="3895"/>
          <a:stretch/>
        </p:blipFill>
        <p:spPr>
          <a:xfrm>
            <a:off x="617277" y="2845045"/>
            <a:ext cx="4895312" cy="336241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4171" y="3169076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46890" y="3155628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1513" y="707803"/>
            <a:ext cx="5145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 chọn tình huống nào sau đây?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0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.4|4.8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143</Words>
  <Application>Microsoft Office PowerPoint</Application>
  <PresentationFormat>Custom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12</cp:revision>
  <dcterms:created xsi:type="dcterms:W3CDTF">2022-10-29T14:52:49Z</dcterms:created>
  <dcterms:modified xsi:type="dcterms:W3CDTF">2023-12-28T08:20:07Z</dcterms:modified>
</cp:coreProperties>
</file>