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0" r:id="rId5"/>
    <p:sldId id="271" r:id="rId6"/>
    <p:sldId id="272" r:id="rId7"/>
    <p:sldId id="273" r:id="rId8"/>
    <p:sldId id="262" r:id="rId9"/>
    <p:sldId id="263" r:id="rId10"/>
    <p:sldId id="264"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70" d="100"/>
          <a:sy n="70" d="100"/>
        </p:scale>
        <p:origin x="47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3190603" y="94871"/>
            <a:ext cx="5773412" cy="1012024"/>
          </a:xfrm>
          <a:prstGeom prst="rect">
            <a:avLst/>
          </a:prstGeom>
        </p:spPr>
      </p:pic>
      <p:pic>
        <p:nvPicPr>
          <p:cNvPr id="8" name="Picture 7"/>
          <p:cNvPicPr>
            <a:picLocks noChangeAspect="1"/>
          </p:cNvPicPr>
          <p:nvPr/>
        </p:nvPicPr>
        <p:blipFill>
          <a:blip r:embed="rId4"/>
          <a:stretch>
            <a:fillRect/>
          </a:stretch>
        </p:blipFill>
        <p:spPr>
          <a:xfrm>
            <a:off x="5468057" y="922752"/>
            <a:ext cx="1255885" cy="1079086"/>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smtClean="0">
                <a:solidFill>
                  <a:srgbClr val="0070C0"/>
                </a:solidFill>
                <a:latin typeface="Times New Roman" panose="02020603050405020304" pitchFamily="18" charset="0"/>
                <a:cs typeface="Times New Roman" panose="02020603050405020304" pitchFamily="18" charset="0"/>
              </a:rPr>
              <a:t>Giáo viên: </a:t>
            </a:r>
            <a:r>
              <a:rPr lang="en-US" sz="2800" smtClean="0">
                <a:solidFill>
                  <a:srgbClr val="0070C0"/>
                </a:solidFill>
                <a:latin typeface="Times New Roman" panose="02020603050405020304" pitchFamily="18" charset="0"/>
                <a:cs typeface="Times New Roman" panose="02020603050405020304" pitchFamily="18" charset="0"/>
              </a:rPr>
              <a:t>Trịnh Thanh Hiền</a:t>
            </a:r>
            <a:endParaRPr lang="en-US" sz="280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58860" y="2093913"/>
            <a:ext cx="6236898" cy="954107"/>
          </a:xfrm>
          <a:prstGeom prst="rect">
            <a:avLst/>
          </a:prstGeom>
          <a:noFill/>
        </p:spPr>
        <p:txBody>
          <a:bodyPr wrap="square" rtlCol="0">
            <a:spAutoFit/>
          </a:bodyPr>
          <a:lstStyle/>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NỤ CƯỜI THÂN THIỆN</a:t>
            </a:r>
            <a:endPar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3791039" y="4109106"/>
            <a:ext cx="4804913" cy="830997"/>
          </a:xfrm>
          <a:prstGeom prst="rect">
            <a:avLst/>
          </a:prstGeom>
          <a:noFill/>
        </p:spPr>
        <p:txBody>
          <a:bodyPr wrap="square" rtlCol="0">
            <a:spAutoFit/>
          </a:bodyPr>
          <a:lstStyle/>
          <a:p>
            <a:pPr algn="ctr"/>
            <a:r>
              <a:rPr lang="en-US" sz="2400" smtClean="0">
                <a:solidFill>
                  <a:srgbClr val="0070C0"/>
                </a:solidFill>
                <a:latin typeface="Times New Roman" panose="02020603050405020304" pitchFamily="18" charset="0"/>
                <a:cs typeface="Times New Roman" panose="02020603050405020304" pitchFamily="18" charset="0"/>
              </a:rPr>
              <a:t>Lớp : MGL A3</a:t>
            </a:r>
          </a:p>
          <a:p>
            <a:pPr algn="ctr"/>
            <a:r>
              <a:rPr lang="en-US" sz="2400" smtClean="0">
                <a:solidFill>
                  <a:srgbClr val="0070C0"/>
                </a:solidFill>
                <a:latin typeface="Times New Roman" panose="02020603050405020304" pitchFamily="18" charset="0"/>
                <a:cs typeface="Times New Roman" panose="02020603050405020304" pitchFamily="18" charset="0"/>
              </a:rPr>
              <a:t>Năm học : 2023-2024</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450" y="2944019"/>
            <a:ext cx="2705100" cy="2114550"/>
          </a:xfrm>
        </p:spPr>
      </p:pic>
      <p:pic>
        <p:nvPicPr>
          <p:cNvPr id="4" name="Picture 3"/>
          <p:cNvPicPr>
            <a:picLocks noChangeAspect="1"/>
          </p:cNvPicPr>
          <p:nvPr/>
        </p:nvPicPr>
        <p:blipFill>
          <a:blip r:embed="rId3"/>
          <a:stretch>
            <a:fillRect/>
          </a:stretch>
        </p:blipFill>
        <p:spPr>
          <a:xfrm>
            <a:off x="0" y="15998"/>
            <a:ext cx="12192000" cy="6858000"/>
          </a:xfrm>
          <a:prstGeom prst="rect">
            <a:avLst/>
          </a:prstGeom>
        </p:spPr>
      </p:pic>
      <p:pic>
        <p:nvPicPr>
          <p:cNvPr id="9" name="Picture 8"/>
          <p:cNvPicPr>
            <a:picLocks noChangeAspect="1"/>
          </p:cNvPicPr>
          <p:nvPr/>
        </p:nvPicPr>
        <p:blipFill>
          <a:blip r:embed="rId4"/>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nụ cười thân thiện ?</a:t>
            </a:r>
            <a:endParaRPr lang="en-US" sz="2400" b="1">
              <a:solidFill>
                <a:srgbClr val="0070C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621" y="1095660"/>
            <a:ext cx="4092286" cy="230041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5575" y="1128590"/>
            <a:ext cx="4186251" cy="223455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150" y="3860800"/>
            <a:ext cx="4092286" cy="246432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4983" y="4001294"/>
            <a:ext cx="4071372" cy="2455191"/>
          </a:xfrm>
          <a:prstGeom prst="rect">
            <a:avLst/>
          </a:prstGeom>
        </p:spPr>
      </p:pic>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6"/>
                                        </p:tgtEl>
                                      </p:cBhvr>
                                    </p:animEffect>
                                    <p:anim calcmode="lin" valueType="num">
                                      <p:cBhvr>
                                        <p:cTn id="42" dur="1000"/>
                                        <p:tgtEl>
                                          <p:spTgt spid="16"/>
                                        </p:tgtEl>
                                        <p:attrNameLst>
                                          <p:attrName>ppt_x</p:attrName>
                                        </p:attrNameLst>
                                      </p:cBhvr>
                                      <p:tavLst>
                                        <p:tav tm="0">
                                          <p:val>
                                            <p:strVal val="ppt_x"/>
                                          </p:val>
                                        </p:tav>
                                        <p:tav tm="100000">
                                          <p:val>
                                            <p:strVal val="ppt_x"/>
                                          </p:val>
                                        </p:tav>
                                      </p:tavLst>
                                    </p:anim>
                                    <p:anim calcmode="lin" valueType="num">
                                      <p:cBhvr>
                                        <p:cTn id="43" dur="1000"/>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323975" y="0"/>
            <a:ext cx="9870206"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được nhận quà từ người thân bé cần làm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06273" y="5422878"/>
            <a:ext cx="3109262"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A.Quay mặt đi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33517" y="5398035"/>
            <a:ext cx="4245468" cy="1077218"/>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B.Cười tươi và nói lời cảm ơn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3355997" cy="1200329"/>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C.Xua tay ,sợ hãi</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078" y="1605663"/>
            <a:ext cx="2989543" cy="37252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936" y="1625273"/>
            <a:ext cx="3036175" cy="36394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2927" y="1625273"/>
            <a:ext cx="2710873" cy="3705670"/>
          </a:xfrm>
          <a:prstGeom prst="rect">
            <a:avLst/>
          </a:prstGeom>
        </p:spPr>
      </p:pic>
      <p:sp>
        <p:nvSpPr>
          <p:cNvPr id="16" name="TextBox 15"/>
          <p:cNvSpPr txBox="1"/>
          <p:nvPr/>
        </p:nvSpPr>
        <p:spPr>
          <a:xfrm>
            <a:off x="1957042" y="5330943"/>
            <a:ext cx="2760542" cy="646331"/>
          </a:xfrm>
          <a:prstGeom prst="rect">
            <a:avLst/>
          </a:prstGeom>
          <a:noFill/>
        </p:spPr>
        <p:txBody>
          <a:bodyPr wrap="square" rtlCol="0">
            <a:spAutoFit/>
          </a:bodyPr>
          <a:lstStyle/>
          <a:p>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
                                        </p:tgtEl>
                                      </p:cBhvr>
                                    </p:animEffect>
                                    <p:anim calcmode="lin" valueType="num">
                                      <p:cBhvr>
                                        <p:cTn id="47" dur="1000"/>
                                        <p:tgtEl>
                                          <p:spTgt spid="3"/>
                                        </p:tgtEl>
                                        <p:attrNameLst>
                                          <p:attrName>ppt_x</p:attrName>
                                        </p:attrNameLst>
                                      </p:cBhvr>
                                      <p:tavLst>
                                        <p:tav tm="0">
                                          <p:val>
                                            <p:strVal val="ppt_x"/>
                                          </p:val>
                                        </p:tav>
                                        <p:tav tm="100000">
                                          <p:val>
                                            <p:strVal val="ppt_x"/>
                                          </p:val>
                                        </p:tav>
                                      </p:tavLst>
                                    </p:anim>
                                    <p:anim calcmode="lin" valueType="num">
                                      <p:cBhvr>
                                        <p:cTn id="48" dur="1000"/>
                                        <p:tgtEl>
                                          <p:spTgt spid="3"/>
                                        </p:tgtEl>
                                        <p:attrNameLst>
                                          <p:attrName>ppt_y</p:attrName>
                                        </p:attrNameLst>
                                      </p:cBhvr>
                                      <p:tavLst>
                                        <p:tav tm="0">
                                          <p:val>
                                            <p:strVal val="ppt_y"/>
                                          </p:val>
                                        </p:tav>
                                        <p:tav tm="100000">
                                          <p:val>
                                            <p:strVal val="ppt_y+.1"/>
                                          </p:val>
                                        </p:tav>
                                      </p:tavLst>
                                    </p:anim>
                                    <p:set>
                                      <p:cBhvr>
                                        <p:cTn id="49" dur="1" fill="hold">
                                          <p:stCondLst>
                                            <p:cond delay="999"/>
                                          </p:stCondLst>
                                        </p:cTn>
                                        <p:tgtEl>
                                          <p:spTgt spid="3"/>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ppt_w</p:attrName>
                                        </p:attrNameLst>
                                      </p:cBhvr>
                                      <p:tavLst>
                                        <p:tav tm="0">
                                          <p:val>
                                            <p:fltVal val="0"/>
                                          </p:val>
                                        </p:tav>
                                        <p:tav tm="100000">
                                          <p:val>
                                            <p:strVal val="#ppt_w"/>
                                          </p:val>
                                        </p:tav>
                                      </p:tavLst>
                                    </p:anim>
                                    <p:anim calcmode="lin" valueType="num">
                                      <p:cBhvr>
                                        <p:cTn id="70" dur="500" fill="hold"/>
                                        <p:tgtEl>
                                          <p:spTgt spid="4"/>
                                        </p:tgtEl>
                                        <p:attrNameLst>
                                          <p:attrName>ppt_h</p:attrName>
                                        </p:attrNameLst>
                                      </p:cBhvr>
                                      <p:tavLst>
                                        <p:tav tm="0">
                                          <p:val>
                                            <p:fltVal val="0"/>
                                          </p:val>
                                        </p:tav>
                                        <p:tav tm="100000">
                                          <p:val>
                                            <p:strVal val="#ppt_h"/>
                                          </p:val>
                                        </p:tav>
                                      </p:tavLst>
                                    </p:anim>
                                    <p:animEffect transition="in" filter="fade">
                                      <p:cBhvr>
                                        <p:cTn id="71" dur="500"/>
                                        <p:tgtEl>
                                          <p:spTgt spid="4"/>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5262" y="3041558"/>
            <a:ext cx="7758851" cy="1569660"/>
          </a:xfrm>
          <a:prstGeom prst="rect">
            <a:avLst/>
          </a:prstGeom>
          <a:noFill/>
        </p:spPr>
        <p:txBody>
          <a:bodyPr wrap="square" rtlCol="0">
            <a:spAutoFit/>
          </a:bodyPr>
          <a:lstStyle/>
          <a:p>
            <a:pPr algn="ctr"/>
            <a:r>
              <a:rPr lang="en-US" sz="4800" b="1" smtClean="0">
                <a:solidFill>
                  <a:srgbClr val="7030A0"/>
                </a:solidFill>
                <a:latin typeface="Times New Roman" panose="02020603050405020304" pitchFamily="18" charset="0"/>
                <a:cs typeface="Times New Roman" panose="02020603050405020304" pitchFamily="18" charset="0"/>
              </a:rPr>
              <a:t>Một nụ cười bằng mười thang thuốc bổ</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19487" y="-130434"/>
            <a:ext cx="1408298" cy="1158340"/>
          </a:xfrm>
          <a:prstGeom prst="rect">
            <a:avLst/>
          </a:prstGeom>
        </p:spPr>
      </p:pic>
    </p:spTree>
    <p:extLst>
      <p:ext uri="{BB962C8B-B14F-4D97-AF65-F5344CB8AC3E}">
        <p14:creationId xmlns:p14="http://schemas.microsoft.com/office/powerpoint/2010/main" val="1433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244887" y="0"/>
            <a:ext cx="1408298" cy="1158340"/>
          </a:xfrm>
          <a:prstGeom prst="rect">
            <a:avLst/>
          </a:prstGeom>
        </p:spPr>
      </p:pic>
    </p:spTree>
    <p:extLst>
      <p:ext uri="{BB962C8B-B14F-4D97-AF65-F5344CB8AC3E}">
        <p14:creationId xmlns:p14="http://schemas.microsoft.com/office/powerpoint/2010/main" val="9528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705600"/>
          </a:xfrm>
        </p:spPr>
      </p:pic>
      <p:pic>
        <p:nvPicPr>
          <p:cNvPr id="5" name="Picture 4"/>
          <p:cNvPicPr>
            <a:picLocks noChangeAspect="1"/>
          </p:cNvPicPr>
          <p:nvPr/>
        </p:nvPicPr>
        <p:blipFill>
          <a:blip r:embed="rId3"/>
          <a:stretch>
            <a:fillRect/>
          </a:stretch>
        </p:blipFill>
        <p:spPr>
          <a:xfrm>
            <a:off x="219487" y="-6927"/>
            <a:ext cx="1408298" cy="1158340"/>
          </a:xfrm>
          <a:prstGeom prst="rect">
            <a:avLst/>
          </a:prstGeom>
        </p:spPr>
      </p:pic>
    </p:spTree>
    <p:extLst>
      <p:ext uri="{BB962C8B-B14F-4D97-AF65-F5344CB8AC3E}">
        <p14:creationId xmlns:p14="http://schemas.microsoft.com/office/powerpoint/2010/main" val="3462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858001"/>
          </a:xfrm>
        </p:spPr>
      </p:pic>
      <p:pic>
        <p:nvPicPr>
          <p:cNvPr id="5" name="Picture 4"/>
          <p:cNvPicPr>
            <a:picLocks noChangeAspect="1"/>
          </p:cNvPicPr>
          <p:nvPr/>
        </p:nvPicPr>
        <p:blipFill>
          <a:blip r:embed="rId3"/>
          <a:stretch>
            <a:fillRect/>
          </a:stretch>
        </p:blipFill>
        <p:spPr>
          <a:xfrm>
            <a:off x="201014" y="0"/>
            <a:ext cx="1408298" cy="1158340"/>
          </a:xfrm>
          <a:prstGeom prst="rect">
            <a:avLst/>
          </a:prstGeom>
        </p:spPr>
      </p:pic>
    </p:spTree>
    <p:extLst>
      <p:ext uri="{BB962C8B-B14F-4D97-AF65-F5344CB8AC3E}">
        <p14:creationId xmlns:p14="http://schemas.microsoft.com/office/powerpoint/2010/main" val="31020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73891"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90460" y="1552228"/>
            <a:ext cx="8737600" cy="3970318"/>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“Một nụ cười bằng mười thang thuốc bổ’.Nụ cười không chỉ mang lại cho chúng ta sức khỏe mà còn mang lại cho chúng ta tâm trí vui vẻ,tạo ra các mối quan hệ xã hội tích cực.Khi các con luôn nở nụ cười cùng với gương mặt thân thiện chắc chắn mọi người sẽ yêu quý các con!</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163</Words>
  <Application>Microsoft Office PowerPoint</Application>
  <PresentationFormat>Widescreen</PresentationFormat>
  <Paragraphs>15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Microsoft account</cp:lastModifiedBy>
  <cp:revision>21</cp:revision>
  <dcterms:created xsi:type="dcterms:W3CDTF">2022-10-16T01:53:31Z</dcterms:created>
  <dcterms:modified xsi:type="dcterms:W3CDTF">2024-02-15T05:11:09Z</dcterms:modified>
</cp:coreProperties>
</file>