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7" r:id="rId3"/>
    <p:sldId id="282" r:id="rId4"/>
    <p:sldId id="281" r:id="rId5"/>
    <p:sldId id="289" r:id="rId6"/>
    <p:sldId id="284" r:id="rId7"/>
    <p:sldId id="285" r:id="rId8"/>
    <p:sldId id="286" r:id="rId9"/>
    <p:sldId id="290" r:id="rId10"/>
    <p:sldId id="283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3BDB-A4FC-48D8-8307-77DD362065F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F59D-4BBC-4412-AF9F-9412FBD40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053AC-6C41-4BCB-AB8A-4D96E4F2A1A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70C70-FAAA-4AE8-B1F6-5034A6C59B1C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9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DA95-8011-4142-9C3A-DDFDA659859A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50A2-425C-4BA0-822C-1BBCE7B4115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42" y="883100"/>
            <a:ext cx="2496331" cy="2425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0254" y="287877"/>
            <a:ext cx="8155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 DÂN QUẬN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sp>
        <p:nvSpPr>
          <p:cNvPr id="7" name="Rectangle 6"/>
          <p:cNvSpPr/>
          <p:nvPr/>
        </p:nvSpPr>
        <p:spPr>
          <a:xfrm>
            <a:off x="872835" y="3168556"/>
            <a:ext cx="9624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d đ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1123" y="4404202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5- 6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9963" y="4564997"/>
            <a:ext cx="45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47453" y="5154195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Thị Hoa 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2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Ô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chữ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zích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zắc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  <a:p>
            <a:pPr algn="ctr"/>
            <a:endParaRPr lang="en-US" sz="2800" dirty="0">
              <a:latin typeface=".VnAvant" pitchFamily="34" charset="0"/>
            </a:endParaRPr>
          </a:p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19200" y="848688"/>
            <a:ext cx="9790546" cy="5746076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1431636" y="4087019"/>
            <a:ext cx="9083964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981200" y="4724400"/>
            <a:ext cx="143164" cy="9698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5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6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7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9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0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1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2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3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4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5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6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7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8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9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0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1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2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1905000" y="5486401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7056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89267 h 21600"/>
              <a:gd name="T4" fmla="*/ 0 w 21600"/>
              <a:gd name="T5" fmla="*/ 304800 h 21600"/>
              <a:gd name="T6" fmla="*/ 100425 w 21600"/>
              <a:gd name="T7" fmla="*/ 520333 h 21600"/>
              <a:gd name="T8" fmla="*/ 342900 w 21600"/>
              <a:gd name="T9" fmla="*/ 609600 h 21600"/>
              <a:gd name="T10" fmla="*/ 585375 w 21600"/>
              <a:gd name="T11" fmla="*/ 520333 h 21600"/>
              <a:gd name="T12" fmla="*/ 685800 w 21600"/>
              <a:gd name="T13" fmla="*/ 304800 h 21600"/>
              <a:gd name="T14" fmla="*/ 585375 w 21600"/>
              <a:gd name="T15" fmla="*/ 892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958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2419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-0.01595 C -0.17274 0.00809 -0.22951 0.03237 -0.28837 0.06914 C -0.3474 0.1059 -0.44687 0.157 -0.47031 0.2044 C -0.49375 0.25179 -0.42934 0.317 -0.42934 0.35307 C -0.42934 0.38914 -0.46684 0.38243 -0.47031 0.42058 C -0.47378 0.45873 -0.45226 0.52717 -0.45069 0.5822 C -0.44913 0.63723 -0.45851 0.72301 -0.46042 0.75029 " pathEditMode="relative" ptsTypes="aaaaa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385454" y="2432277"/>
            <a:ext cx="896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4800" y="2438400"/>
            <a:ext cx="635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B 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2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7018" y="1259502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0524" y="2880498"/>
            <a:ext cx="7735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17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20642225">
            <a:off x="3200400" y="457200"/>
            <a:ext cx="6781800" cy="6400800"/>
            <a:chOff x="912" y="144"/>
            <a:chExt cx="4272" cy="4032"/>
          </a:xfrm>
        </p:grpSpPr>
        <p:pic>
          <p:nvPicPr>
            <p:cNvPr id="2868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5" name="Group 25"/>
            <p:cNvGrpSpPr>
              <a:grpSpLocks/>
            </p:cNvGrpSpPr>
            <p:nvPr/>
          </p:nvGrpSpPr>
          <p:grpSpPr bwMode="auto"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28686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8687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6600CC"/>
                    </a:solidFill>
                    <a:latin typeface=".VnAvant" pitchFamily="34" charset="0"/>
                  </a:rPr>
                  <a:t>b</a:t>
                </a:r>
                <a:endParaRPr lang="en-US" altLang="en-US" sz="9600" b="1" dirty="0">
                  <a:solidFill>
                    <a:srgbClr val="6600CC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88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89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  <a:latin typeface=".VnAvant" pitchFamily="34" charset="0"/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90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0" y="1202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 dirty="0" smtClean="0">
                    <a:solidFill>
                      <a:srgbClr val="0066FF"/>
                    </a:solidFill>
                  </a:rPr>
                  <a:t>d</a:t>
                </a:r>
                <a:endParaRPr lang="en-US" altLang="en-US" sz="88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8691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5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latin typeface=".VnAvant" pitchFamily="34" charset="0"/>
                  </a:rPr>
                  <a:t>đ</a:t>
                </a:r>
                <a:endParaRPr lang="vi-VN" altLang="en-US" sz="9600" b="1" dirty="0">
                  <a:latin typeface=".VnAvant" pitchFamily="34" charset="0"/>
                </a:endParaRPr>
              </a:p>
            </p:txBody>
          </p:sp>
          <p:sp>
            <p:nvSpPr>
              <p:cNvPr id="28692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2935" y="534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93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FF3300"/>
                    </a:solidFill>
                  </a:rPr>
                  <a:t>b</a:t>
                </a:r>
                <a:endParaRPr lang="en-US" altLang="en-US" sz="9600" b="1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28675" name="AutoShape 12"/>
          <p:cNvSpPr>
            <a:spLocks noChangeArrowheads="1"/>
          </p:cNvSpPr>
          <p:nvPr/>
        </p:nvSpPr>
        <p:spPr bwMode="auto">
          <a:xfrm rot="16200000">
            <a:off x="5772150" y="3238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8676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1</a:t>
            </a:r>
          </a:p>
        </p:txBody>
      </p:sp>
      <p:sp>
        <p:nvSpPr>
          <p:cNvPr id="28677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2</a:t>
            </a:r>
          </a:p>
        </p:txBody>
      </p:sp>
      <p:sp>
        <p:nvSpPr>
          <p:cNvPr id="2867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79" name="AutoShape 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28681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7883">
            <a:off x="8262938" y="280988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8" descr="UY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62976" y="23813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5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599" y="1372572"/>
            <a:ext cx="7185891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1" y="2925240"/>
            <a:ext cx="7176654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0472" y="1604359"/>
            <a:ext cx="7352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0201" y="3211277"/>
            <a:ext cx="6313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3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2682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35745" y="5633650"/>
            <a:ext cx="50915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Con…à …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333172" y="4673290"/>
            <a:ext cx="52208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đà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điểu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68517" y="319797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4605636" y="55699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7807873" y="543324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189457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950757" y="527245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901514" y="52724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771" y="1762111"/>
            <a:ext cx="5612361" cy="292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C 0.00222 0.01227 0.00573 0.00926 0.00938 0.02084 C 0.01342 0.03357 0.01094 0.04375 0.02032 0.05209 C 0.0224 0.05625 0.02448 0.06042 0.02657 0.06459 C 0.0306 0.07269 0.02969 0.08334 0.03282 0.09167 C 0.04362 0.12037 0.03633 0.09306 0.04063 0.11042 C 0.04115 0.13264 0.04128 0.15487 0.04219 0.17709 C 0.04232 0.18056 0.04362 0.18403 0.04375 0.1875 C 0.04467 0.20139 0.04428 0.21528 0.04532 0.22917 C 0.04584 0.23496 0.04844 0.24584 0.04844 0.24607 C 0.05066 0.30093 0.04857 0.35533 0.04688 0.41042 C 0.04545 0.45348 0.04415 0.48125 0.0375 0.52084 C 0.03269 0.55047 0.03125 0.58079 0.02657 0.61042 C 0.02513 0.61945 0.02227 0.63056 0.02032 0.63959 C 0.01941 0.64375 0.01719 0.65209 0.01719 0.65232 C 0.01576 0.67315 0.0125 0.69352 0.0125 0.71459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8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C 0.00222 0.01226 0.00573 0.00926 0.00938 0.02083 C 0.01342 0.03356 0.01094 0.04375 0.02032 0.05208 C 0.0224 0.05625 0.02448 0.06041 0.02657 0.06458 C 0.0306 0.07268 0.02969 0.08333 0.03282 0.09166 C 0.04362 0.12037 0.03633 0.09305 0.04063 0.11041 C 0.04115 0.13263 0.04128 0.15486 0.04219 0.17708 C 0.04232 0.18055 0.04362 0.18402 0.04375 0.1875 C 0.04467 0.20138 0.04428 0.21527 0.04532 0.22916 C 0.04584 0.23495 0.04844 0.24583 0.04844 0.24606 C 0.05066 0.30092 0.04857 0.35532 0.04688 0.41041 C 0.04545 0.45347 0.04415 0.48125 0.0375 0.52083 C 0.03269 0.55046 0.03125 0.58078 0.02657 0.61041 C 0.02513 0.61944 0.02227 0.63055 0.02032 0.63958 C 0.01941 0.64375 0.01719 0.65208 0.01719 0.65231 C 0.01576 0.67314 0.0125 0.69351 0.0125 0.71458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9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40" fill="hold"/>
                                        <p:tgtEl>
                                          <p:spTgt spid="18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5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9"/>
                </p:tgtEl>
              </p:cMediaNode>
            </p:audio>
          </p:childTnLst>
        </p:cTn>
      </p:par>
    </p:tnLst>
    <p:bldLst>
      <p:bldP spid="18945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771900" y="5742300"/>
            <a:ext cx="5342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…ọ </a:t>
            </a:r>
            <a:r>
              <a:rPr lang="en-US" altLang="en-US" sz="6000" b="1" dirty="0" err="1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67150" y="4448174"/>
            <a:ext cx="4762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bọ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372100" y="74052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e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81400" y="622267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471" y="1844676"/>
            <a:ext cx="5370656" cy="27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4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90999" y="5667180"/>
            <a:ext cx="350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Con …ê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89136" y="4623136"/>
            <a:ext cx="33089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dê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791200" y="67317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2672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018" y="1736436"/>
            <a:ext cx="5197619" cy="30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8835" y="1334439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Ô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9890" y="2925521"/>
            <a:ext cx="747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7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 trua chieu toi dem</Template>
  <TotalTime>394</TotalTime>
  <Words>264</Words>
  <Application>Microsoft Office PowerPoint</Application>
  <PresentationFormat>Widescreen</PresentationFormat>
  <Paragraphs>56</Paragraphs>
  <Slides>11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60</cp:revision>
  <dcterms:created xsi:type="dcterms:W3CDTF">2020-10-28T03:46:10Z</dcterms:created>
  <dcterms:modified xsi:type="dcterms:W3CDTF">2024-12-09T01:58:15Z</dcterms:modified>
</cp:coreProperties>
</file>