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6"/>
  </p:notesMasterIdLst>
  <p:sldIdLst>
    <p:sldId id="256" r:id="rId4"/>
    <p:sldId id="279" r:id="rId5"/>
    <p:sldId id="257" r:id="rId6"/>
    <p:sldId id="259" r:id="rId7"/>
    <p:sldId id="260" r:id="rId8"/>
    <p:sldId id="281" r:id="rId9"/>
    <p:sldId id="282" r:id="rId10"/>
    <p:sldId id="284" r:id="rId11"/>
    <p:sldId id="301" r:id="rId12"/>
    <p:sldId id="302" r:id="rId13"/>
    <p:sldId id="285" r:id="rId14"/>
    <p:sldId id="261" r:id="rId15"/>
    <p:sldId id="262" r:id="rId16"/>
    <p:sldId id="268" r:id="rId17"/>
    <p:sldId id="276" r:id="rId18"/>
    <p:sldId id="270" r:id="rId19"/>
    <p:sldId id="266" r:id="rId20"/>
    <p:sldId id="263" r:id="rId21"/>
    <p:sldId id="271" r:id="rId22"/>
    <p:sldId id="303" r:id="rId23"/>
    <p:sldId id="275" r:id="rId24"/>
    <p:sldId id="272" r:id="rId25"/>
    <p:sldId id="290" r:id="rId26"/>
    <p:sldId id="291" r:id="rId27"/>
    <p:sldId id="292" r:id="rId28"/>
    <p:sldId id="287" r:id="rId29"/>
    <p:sldId id="304" r:id="rId30"/>
    <p:sldId id="305" r:id="rId31"/>
    <p:sldId id="306" r:id="rId32"/>
    <p:sldId id="307" r:id="rId33"/>
    <p:sldId id="308" r:id="rId34"/>
    <p:sldId id="280"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81" d="100"/>
          <a:sy n="81" d="100"/>
        </p:scale>
        <p:origin x="-21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5FADD-A1C1-4946-88F7-AC3149C48BCC}"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D2E4-AAD3-4C80-8A0F-35E9C5F1C789}" type="slidenum">
              <a:rPr lang="en-US" smtClean="0"/>
              <a:t>‹#›</a:t>
            </a:fld>
            <a:endParaRPr lang="en-US"/>
          </a:p>
        </p:txBody>
      </p:sp>
    </p:spTree>
    <p:extLst>
      <p:ext uri="{BB962C8B-B14F-4D97-AF65-F5344CB8AC3E}">
        <p14:creationId xmlns:p14="http://schemas.microsoft.com/office/powerpoint/2010/main" val="219646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a:t>
            </a:fld>
            <a:endParaRPr lang="en-US"/>
          </a:p>
        </p:txBody>
      </p:sp>
    </p:spTree>
    <p:extLst>
      <p:ext uri="{BB962C8B-B14F-4D97-AF65-F5344CB8AC3E}">
        <p14:creationId xmlns:p14="http://schemas.microsoft.com/office/powerpoint/2010/main" val="94550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10</a:t>
            </a:fld>
            <a:endParaRPr lang="en-US"/>
          </a:p>
        </p:txBody>
      </p:sp>
    </p:spTree>
    <p:extLst>
      <p:ext uri="{BB962C8B-B14F-4D97-AF65-F5344CB8AC3E}">
        <p14:creationId xmlns:p14="http://schemas.microsoft.com/office/powerpoint/2010/main" val="2075083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11</a:t>
            </a:fld>
            <a:endParaRPr lang="en-US"/>
          </a:p>
        </p:txBody>
      </p:sp>
    </p:spTree>
    <p:extLst>
      <p:ext uri="{BB962C8B-B14F-4D97-AF65-F5344CB8AC3E}">
        <p14:creationId xmlns:p14="http://schemas.microsoft.com/office/powerpoint/2010/main" val="160998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12</a:t>
            </a:fld>
            <a:endParaRPr lang="en-US"/>
          </a:p>
        </p:txBody>
      </p:sp>
    </p:spTree>
    <p:extLst>
      <p:ext uri="{BB962C8B-B14F-4D97-AF65-F5344CB8AC3E}">
        <p14:creationId xmlns:p14="http://schemas.microsoft.com/office/powerpoint/2010/main" val="377421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13</a:t>
            </a:fld>
            <a:endParaRPr lang="en-US"/>
          </a:p>
        </p:txBody>
      </p:sp>
    </p:spTree>
    <p:extLst>
      <p:ext uri="{BB962C8B-B14F-4D97-AF65-F5344CB8AC3E}">
        <p14:creationId xmlns:p14="http://schemas.microsoft.com/office/powerpoint/2010/main" val="2474812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14</a:t>
            </a:fld>
            <a:endParaRPr lang="en-US"/>
          </a:p>
        </p:txBody>
      </p:sp>
    </p:spTree>
    <p:extLst>
      <p:ext uri="{BB962C8B-B14F-4D97-AF65-F5344CB8AC3E}">
        <p14:creationId xmlns:p14="http://schemas.microsoft.com/office/powerpoint/2010/main" val="3618113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15</a:t>
            </a:fld>
            <a:endParaRPr lang="en-US"/>
          </a:p>
        </p:txBody>
      </p:sp>
    </p:spTree>
    <p:extLst>
      <p:ext uri="{BB962C8B-B14F-4D97-AF65-F5344CB8AC3E}">
        <p14:creationId xmlns:p14="http://schemas.microsoft.com/office/powerpoint/2010/main" val="1575589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16</a:t>
            </a:fld>
            <a:endParaRPr lang="en-US"/>
          </a:p>
        </p:txBody>
      </p:sp>
    </p:spTree>
    <p:extLst>
      <p:ext uri="{BB962C8B-B14F-4D97-AF65-F5344CB8AC3E}">
        <p14:creationId xmlns:p14="http://schemas.microsoft.com/office/powerpoint/2010/main" val="1048713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17</a:t>
            </a:fld>
            <a:endParaRPr lang="en-US"/>
          </a:p>
        </p:txBody>
      </p:sp>
    </p:spTree>
    <p:extLst>
      <p:ext uri="{BB962C8B-B14F-4D97-AF65-F5344CB8AC3E}">
        <p14:creationId xmlns:p14="http://schemas.microsoft.com/office/powerpoint/2010/main" val="1332692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18</a:t>
            </a:fld>
            <a:endParaRPr lang="en-US"/>
          </a:p>
        </p:txBody>
      </p:sp>
    </p:spTree>
    <p:extLst>
      <p:ext uri="{BB962C8B-B14F-4D97-AF65-F5344CB8AC3E}">
        <p14:creationId xmlns:p14="http://schemas.microsoft.com/office/powerpoint/2010/main" val="1444227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19</a:t>
            </a:fld>
            <a:endParaRPr lang="en-US"/>
          </a:p>
        </p:txBody>
      </p:sp>
    </p:spTree>
    <p:extLst>
      <p:ext uri="{BB962C8B-B14F-4D97-AF65-F5344CB8AC3E}">
        <p14:creationId xmlns:p14="http://schemas.microsoft.com/office/powerpoint/2010/main" val="377996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a:t>
            </a:fld>
            <a:endParaRPr lang="en-US"/>
          </a:p>
        </p:txBody>
      </p:sp>
    </p:spTree>
    <p:extLst>
      <p:ext uri="{BB962C8B-B14F-4D97-AF65-F5344CB8AC3E}">
        <p14:creationId xmlns:p14="http://schemas.microsoft.com/office/powerpoint/2010/main" val="3965102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20</a:t>
            </a:fld>
            <a:endParaRPr lang="en-US"/>
          </a:p>
        </p:txBody>
      </p:sp>
    </p:spTree>
    <p:extLst>
      <p:ext uri="{BB962C8B-B14F-4D97-AF65-F5344CB8AC3E}">
        <p14:creationId xmlns:p14="http://schemas.microsoft.com/office/powerpoint/2010/main" val="3484686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21</a:t>
            </a:fld>
            <a:endParaRPr lang="en-US"/>
          </a:p>
        </p:txBody>
      </p:sp>
    </p:spTree>
    <p:extLst>
      <p:ext uri="{BB962C8B-B14F-4D97-AF65-F5344CB8AC3E}">
        <p14:creationId xmlns:p14="http://schemas.microsoft.com/office/powerpoint/2010/main" val="486368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22</a:t>
            </a:fld>
            <a:endParaRPr lang="en-US"/>
          </a:p>
        </p:txBody>
      </p:sp>
    </p:spTree>
    <p:extLst>
      <p:ext uri="{BB962C8B-B14F-4D97-AF65-F5344CB8AC3E}">
        <p14:creationId xmlns:p14="http://schemas.microsoft.com/office/powerpoint/2010/main" val="827728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23</a:t>
            </a:fld>
            <a:endParaRPr lang="en-US"/>
          </a:p>
        </p:txBody>
      </p:sp>
    </p:spTree>
    <p:extLst>
      <p:ext uri="{BB962C8B-B14F-4D97-AF65-F5344CB8AC3E}">
        <p14:creationId xmlns:p14="http://schemas.microsoft.com/office/powerpoint/2010/main" val="1990229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24</a:t>
            </a:fld>
            <a:endParaRPr lang="en-US"/>
          </a:p>
        </p:txBody>
      </p:sp>
    </p:spTree>
    <p:extLst>
      <p:ext uri="{BB962C8B-B14F-4D97-AF65-F5344CB8AC3E}">
        <p14:creationId xmlns:p14="http://schemas.microsoft.com/office/powerpoint/2010/main" val="1670519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25</a:t>
            </a:fld>
            <a:endParaRPr lang="en-US"/>
          </a:p>
        </p:txBody>
      </p:sp>
    </p:spTree>
    <p:extLst>
      <p:ext uri="{BB962C8B-B14F-4D97-AF65-F5344CB8AC3E}">
        <p14:creationId xmlns:p14="http://schemas.microsoft.com/office/powerpoint/2010/main" val="1678514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26</a:t>
            </a:fld>
            <a:endParaRPr lang="en-US"/>
          </a:p>
        </p:txBody>
      </p:sp>
    </p:spTree>
    <p:extLst>
      <p:ext uri="{BB962C8B-B14F-4D97-AF65-F5344CB8AC3E}">
        <p14:creationId xmlns:p14="http://schemas.microsoft.com/office/powerpoint/2010/main" val="746316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27</a:t>
            </a:fld>
            <a:endParaRPr lang="en-US"/>
          </a:p>
        </p:txBody>
      </p:sp>
    </p:spTree>
    <p:extLst>
      <p:ext uri="{BB962C8B-B14F-4D97-AF65-F5344CB8AC3E}">
        <p14:creationId xmlns:p14="http://schemas.microsoft.com/office/powerpoint/2010/main" val="1185958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28</a:t>
            </a:fld>
            <a:endParaRPr lang="en-US"/>
          </a:p>
        </p:txBody>
      </p:sp>
    </p:spTree>
    <p:extLst>
      <p:ext uri="{BB962C8B-B14F-4D97-AF65-F5344CB8AC3E}">
        <p14:creationId xmlns:p14="http://schemas.microsoft.com/office/powerpoint/2010/main" val="384698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29</a:t>
            </a:fld>
            <a:endParaRPr lang="en-US"/>
          </a:p>
        </p:txBody>
      </p:sp>
    </p:spTree>
    <p:extLst>
      <p:ext uri="{BB962C8B-B14F-4D97-AF65-F5344CB8AC3E}">
        <p14:creationId xmlns:p14="http://schemas.microsoft.com/office/powerpoint/2010/main" val="354028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3</a:t>
            </a:fld>
            <a:endParaRPr lang="en-US"/>
          </a:p>
        </p:txBody>
      </p:sp>
    </p:spTree>
    <p:extLst>
      <p:ext uri="{BB962C8B-B14F-4D97-AF65-F5344CB8AC3E}">
        <p14:creationId xmlns:p14="http://schemas.microsoft.com/office/powerpoint/2010/main" val="3265932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30</a:t>
            </a:fld>
            <a:endParaRPr lang="en-US"/>
          </a:p>
        </p:txBody>
      </p:sp>
    </p:spTree>
    <p:extLst>
      <p:ext uri="{BB962C8B-B14F-4D97-AF65-F5344CB8AC3E}">
        <p14:creationId xmlns:p14="http://schemas.microsoft.com/office/powerpoint/2010/main" val="360573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31</a:t>
            </a:fld>
            <a:endParaRPr lang="en-US"/>
          </a:p>
        </p:txBody>
      </p:sp>
    </p:spTree>
    <p:extLst>
      <p:ext uri="{BB962C8B-B14F-4D97-AF65-F5344CB8AC3E}">
        <p14:creationId xmlns:p14="http://schemas.microsoft.com/office/powerpoint/2010/main" val="2906503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32</a:t>
            </a:fld>
            <a:endParaRPr lang="en-US"/>
          </a:p>
        </p:txBody>
      </p:sp>
    </p:spTree>
    <p:extLst>
      <p:ext uri="{BB962C8B-B14F-4D97-AF65-F5344CB8AC3E}">
        <p14:creationId xmlns:p14="http://schemas.microsoft.com/office/powerpoint/2010/main" val="115359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4</a:t>
            </a:fld>
            <a:endParaRPr lang="en-US"/>
          </a:p>
        </p:txBody>
      </p:sp>
    </p:spTree>
    <p:extLst>
      <p:ext uri="{BB962C8B-B14F-4D97-AF65-F5344CB8AC3E}">
        <p14:creationId xmlns:p14="http://schemas.microsoft.com/office/powerpoint/2010/main" val="307350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5</a:t>
            </a:fld>
            <a:endParaRPr lang="en-US"/>
          </a:p>
        </p:txBody>
      </p:sp>
    </p:spTree>
    <p:extLst>
      <p:ext uri="{BB962C8B-B14F-4D97-AF65-F5344CB8AC3E}">
        <p14:creationId xmlns:p14="http://schemas.microsoft.com/office/powerpoint/2010/main" val="77497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6</a:t>
            </a:fld>
            <a:endParaRPr lang="en-US"/>
          </a:p>
        </p:txBody>
      </p:sp>
    </p:spTree>
    <p:extLst>
      <p:ext uri="{BB962C8B-B14F-4D97-AF65-F5344CB8AC3E}">
        <p14:creationId xmlns:p14="http://schemas.microsoft.com/office/powerpoint/2010/main" val="3909084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7</a:t>
            </a:fld>
            <a:endParaRPr lang="en-US"/>
          </a:p>
        </p:txBody>
      </p:sp>
    </p:spTree>
    <p:extLst>
      <p:ext uri="{BB962C8B-B14F-4D97-AF65-F5344CB8AC3E}">
        <p14:creationId xmlns:p14="http://schemas.microsoft.com/office/powerpoint/2010/main" val="1253313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8</a:t>
            </a:fld>
            <a:endParaRPr lang="en-US"/>
          </a:p>
        </p:txBody>
      </p:sp>
    </p:spTree>
    <p:extLst>
      <p:ext uri="{BB962C8B-B14F-4D97-AF65-F5344CB8AC3E}">
        <p14:creationId xmlns:p14="http://schemas.microsoft.com/office/powerpoint/2010/main" val="870502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1D2E4-AAD3-4C80-8A0F-35E9C5F1C789}" type="slidenum">
              <a:rPr lang="en-US" smtClean="0"/>
              <a:t>9</a:t>
            </a:fld>
            <a:endParaRPr lang="en-US"/>
          </a:p>
        </p:txBody>
      </p:sp>
    </p:spTree>
    <p:extLst>
      <p:ext uri="{BB962C8B-B14F-4D97-AF65-F5344CB8AC3E}">
        <p14:creationId xmlns:p14="http://schemas.microsoft.com/office/powerpoint/2010/main" val="20463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7873EE-342D-4152-8DBF-DF09000622B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3617944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873EE-342D-4152-8DBF-DF09000622B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327524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873EE-342D-4152-8DBF-DF09000622B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46283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982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487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073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967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82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605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97694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669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7873EE-342D-4152-8DBF-DF09000622B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2084779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427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078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582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883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15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981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050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372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040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5963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7873EE-342D-4152-8DBF-DF09000622B9}"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1979967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917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476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922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265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7873EE-342D-4152-8DBF-DF09000622B9}"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39092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7873EE-342D-4152-8DBF-DF09000622B9}"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139826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7873EE-342D-4152-8DBF-DF09000622B9}"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189883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873EE-342D-4152-8DBF-DF09000622B9}"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42704213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7873EE-342D-4152-8DBF-DF09000622B9}"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127737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7873EE-342D-4152-8DBF-DF09000622B9}"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DA0249-1FD2-48F7-AEDA-DF1B3E87B00A}" type="slidenum">
              <a:rPr lang="en-US" smtClean="0"/>
              <a:t>‹#›</a:t>
            </a:fld>
            <a:endParaRPr lang="en-US"/>
          </a:p>
        </p:txBody>
      </p:sp>
    </p:spTree>
    <p:extLst>
      <p:ext uri="{BB962C8B-B14F-4D97-AF65-F5344CB8AC3E}">
        <p14:creationId xmlns:p14="http://schemas.microsoft.com/office/powerpoint/2010/main" val="727109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873EE-342D-4152-8DBF-DF09000622B9}" type="datetimeFigureOut">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A0249-1FD2-48F7-AEDA-DF1B3E87B00A}" type="slidenum">
              <a:rPr lang="en-US" smtClean="0"/>
              <a:t>‹#›</a:t>
            </a:fld>
            <a:endParaRPr lang="en-US"/>
          </a:p>
        </p:txBody>
      </p:sp>
    </p:spTree>
    <p:extLst>
      <p:ext uri="{BB962C8B-B14F-4D97-AF65-F5344CB8AC3E}">
        <p14:creationId xmlns:p14="http://schemas.microsoft.com/office/powerpoint/2010/main" val="121466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196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127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2.xml"/><Relationship Id="rId5" Type="http://schemas.openxmlformats.org/officeDocument/2006/relationships/image" Target="../media/image28.jfif"/><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11.svg"/><Relationship Id="rId2" Type="http://schemas.openxmlformats.org/officeDocument/2006/relationships/slideLayout" Target="../slideLayouts/slideLayout29.xml"/><Relationship Id="rId1" Type="http://schemas.openxmlformats.org/officeDocument/2006/relationships/tags" Target="../tags/tag1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6.xml"/><Relationship Id="rId6" Type="http://schemas.openxmlformats.org/officeDocument/2006/relationships/image" Target="../media/image34.png"/><Relationship Id="rId5" Type="http://schemas.openxmlformats.org/officeDocument/2006/relationships/notesSlide" Target="../notesSlides/notesSlide15.xml"/><Relationship Id="rId4"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ags" Target="../tags/tag1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8.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2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1.xml"/><Relationship Id="rId7"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tags" Target="../tags/tag2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notesSlide" Target="../notesSlides/notesSlide22.xml"/><Relationship Id="rId7" Type="http://schemas.openxmlformats.org/officeDocument/2006/relationships/image" Target="../media/image55.jpeg"/><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 Id="rId9" Type="http://schemas.openxmlformats.org/officeDocument/2006/relationships/image" Target="../media/image57.jfif"/></Relationships>
</file>

<file path=ppt/slides/_rels/slide2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notesSlide" Target="../notesSlides/notesSlide23.xml"/><Relationship Id="rId7" Type="http://schemas.openxmlformats.org/officeDocument/2006/relationships/image" Target="../media/image58.jpeg"/><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54.jpg"/><Relationship Id="rId5" Type="http://schemas.openxmlformats.org/officeDocument/2006/relationships/image" Target="../media/image53.jpg"/><Relationship Id="rId10" Type="http://schemas.openxmlformats.org/officeDocument/2006/relationships/image" Target="../media/image61.png"/><Relationship Id="rId4" Type="http://schemas.openxmlformats.org/officeDocument/2006/relationships/image" Target="../media/image52.jpg"/><Relationship Id="rId9" Type="http://schemas.openxmlformats.org/officeDocument/2006/relationships/image" Target="../media/image60.jf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25.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notesSlide" Target="../notesSlides/notesSlide25.xml"/><Relationship Id="rId7" Type="http://schemas.openxmlformats.org/officeDocument/2006/relationships/image" Target="../media/image65.jpeg"/><Relationship Id="rId2" Type="http://schemas.openxmlformats.org/officeDocument/2006/relationships/slideLayout" Target="../slideLayouts/slideLayout18.xml"/><Relationship Id="rId1" Type="http://schemas.openxmlformats.org/officeDocument/2006/relationships/tags" Target="../tags/tag26.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52.jpg"/><Relationship Id="rId9" Type="http://schemas.openxmlformats.org/officeDocument/2006/relationships/image" Target="../media/image67.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27.xml"/><Relationship Id="rId4" Type="http://schemas.openxmlformats.org/officeDocument/2006/relationships/image" Target="../media/image68.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tags" Target="../tags/tag28.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29.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30.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tags" Target="../tags/tag31.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32.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33.xml"/><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13" Type="http://schemas.openxmlformats.org/officeDocument/2006/relationships/image" Target="../media/image35.svg"/><Relationship Id="rId18" Type="http://schemas.openxmlformats.org/officeDocument/2006/relationships/image" Target="../media/image11.png"/><Relationship Id="rId26" Type="http://schemas.openxmlformats.org/officeDocument/2006/relationships/image" Target="../media/image15.png"/><Relationship Id="rId39" Type="http://schemas.openxmlformats.org/officeDocument/2006/relationships/image" Target="../media/image57.svg"/><Relationship Id="rId21" Type="http://schemas.openxmlformats.org/officeDocument/2006/relationships/image" Target="../media/image13.svg"/><Relationship Id="rId34" Type="http://schemas.openxmlformats.org/officeDocument/2006/relationships/image" Target="../media/image19.png"/><Relationship Id="rId7" Type="http://schemas.openxmlformats.org/officeDocument/2006/relationships/image" Target="../media/image29.svg"/><Relationship Id="rId12" Type="http://schemas.openxmlformats.org/officeDocument/2006/relationships/image" Target="../media/image8.png"/><Relationship Id="rId17" Type="http://schemas.openxmlformats.org/officeDocument/2006/relationships/image" Target="../media/image39.svg"/><Relationship Id="rId25" Type="http://schemas.openxmlformats.org/officeDocument/2006/relationships/image" Target="../media/image45.svg"/><Relationship Id="rId33" Type="http://schemas.openxmlformats.org/officeDocument/2006/relationships/image" Target="../media/image15.svg"/><Relationship Id="rId38" Type="http://schemas.openxmlformats.org/officeDocument/2006/relationships/image" Target="../media/image21.png"/><Relationship Id="rId2" Type="http://schemas.openxmlformats.org/officeDocument/2006/relationships/slideLayout" Target="../slideLayouts/slideLayout18.xml"/><Relationship Id="rId16" Type="http://schemas.openxmlformats.org/officeDocument/2006/relationships/image" Target="../media/image10.png"/><Relationship Id="rId20" Type="http://schemas.openxmlformats.org/officeDocument/2006/relationships/image" Target="../media/image12.png"/><Relationship Id="rId29" Type="http://schemas.openxmlformats.org/officeDocument/2006/relationships/image" Target="../media/image49.svg"/><Relationship Id="rId41" Type="http://schemas.openxmlformats.org/officeDocument/2006/relationships/image" Target="../media/image59.svg"/><Relationship Id="rId1" Type="http://schemas.openxmlformats.org/officeDocument/2006/relationships/tags" Target="../tags/tag5.xml"/><Relationship Id="rId11" Type="http://schemas.openxmlformats.org/officeDocument/2006/relationships/image" Target="../media/image33.svg"/><Relationship Id="rId24" Type="http://schemas.openxmlformats.org/officeDocument/2006/relationships/image" Target="../media/image14.png"/><Relationship Id="rId32" Type="http://schemas.openxmlformats.org/officeDocument/2006/relationships/image" Target="../media/image18.png"/><Relationship Id="rId37" Type="http://schemas.openxmlformats.org/officeDocument/2006/relationships/image" Target="../media/image55.svg"/><Relationship Id="rId40" Type="http://schemas.openxmlformats.org/officeDocument/2006/relationships/image" Target="../media/image22.png"/><Relationship Id="rId15" Type="http://schemas.openxmlformats.org/officeDocument/2006/relationships/image" Target="../media/image37.svg"/><Relationship Id="rId23" Type="http://schemas.openxmlformats.org/officeDocument/2006/relationships/image" Target="../media/image43.svg"/><Relationship Id="rId28" Type="http://schemas.openxmlformats.org/officeDocument/2006/relationships/image" Target="../media/image16.png"/><Relationship Id="rId36"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image" Target="../media/image41.svg"/><Relationship Id="rId31" Type="http://schemas.openxmlformats.org/officeDocument/2006/relationships/image" Target="../media/image51.svg"/><Relationship Id="rId4" Type="http://schemas.openxmlformats.org/officeDocument/2006/relationships/image" Target="../media/image5.png"/><Relationship Id="rId9" Type="http://schemas.openxmlformats.org/officeDocument/2006/relationships/image" Target="../media/image31.svg"/><Relationship Id="rId1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image" Target="../media/image47.svg"/><Relationship Id="rId30" Type="http://schemas.openxmlformats.org/officeDocument/2006/relationships/image" Target="../media/image17.png"/><Relationship Id="rId35" Type="http://schemas.openxmlformats.org/officeDocument/2006/relationships/image" Target="../media/image53.svg"/><Relationship Id="rId8" Type="http://schemas.openxmlformats.org/officeDocument/2006/relationships/image" Target="../media/image6.png"/><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notesSlide" Target="../notesSlides/notesSlide5.xml"/><Relationship Id="rId4"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 y="0"/>
            <a:ext cx="12192000" cy="6858000"/>
          </a:xfrm>
          <a:prstGeom prst="rect">
            <a:avLst/>
          </a:prstGeom>
        </p:spPr>
      </p:pic>
      <p:sp>
        <p:nvSpPr>
          <p:cNvPr id="5" name="TextBox 4"/>
          <p:cNvSpPr txBox="1"/>
          <p:nvPr/>
        </p:nvSpPr>
        <p:spPr>
          <a:xfrm>
            <a:off x="3148717" y="445273"/>
            <a:ext cx="5852160" cy="984885"/>
          </a:xfrm>
          <a:prstGeom prst="rect">
            <a:avLst/>
          </a:prstGeom>
          <a:noFill/>
        </p:spPr>
        <p:txBody>
          <a:bodyPr wrap="square" rtlCol="0">
            <a:spAutoFit/>
          </a:bodyPr>
          <a:lstStyle/>
          <a:p>
            <a:pPr algn="ctr"/>
            <a:r>
              <a:rPr lang="en-US" smtClean="0"/>
              <a:t> </a:t>
            </a:r>
            <a:r>
              <a:rPr lang="en-US" sz="2000" b="1" smtClean="0">
                <a:latin typeface="Times New Roman" panose="02020603050405020304" pitchFamily="18" charset="0"/>
                <a:cs typeface="Times New Roman" panose="02020603050405020304" pitchFamily="18" charset="0"/>
              </a:rPr>
              <a:t>ỦY BAN NHÂN DÂN QUẬN LONG BIÊN</a:t>
            </a:r>
          </a:p>
          <a:p>
            <a:pPr algn="ctr"/>
            <a:r>
              <a:rPr lang="en-US" sz="2000" b="1" smtClean="0">
                <a:latin typeface="Times New Roman" panose="02020603050405020304" pitchFamily="18" charset="0"/>
                <a:cs typeface="Times New Roman" panose="02020603050405020304" pitchFamily="18" charset="0"/>
              </a:rPr>
              <a:t>TRƯỜNG MẦM NON TUỔI HOA</a:t>
            </a:r>
          </a:p>
          <a:p>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6189" y="1150692"/>
            <a:ext cx="724739" cy="724739"/>
          </a:xfrm>
          <a:prstGeom prst="rect">
            <a:avLst/>
          </a:prstGeom>
        </p:spPr>
      </p:pic>
      <p:sp>
        <p:nvSpPr>
          <p:cNvPr id="7" name="Rounded Rectangle 6"/>
          <p:cNvSpPr/>
          <p:nvPr/>
        </p:nvSpPr>
        <p:spPr>
          <a:xfrm>
            <a:off x="2385391" y="2135577"/>
            <a:ext cx="6909684" cy="23728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LĨNH VỰC PHÁT TRIỂN NHẬN THỨC</a:t>
            </a:r>
            <a:br>
              <a:rPr lang="en-US" sz="2800" b="1" dirty="0" smtClean="0">
                <a:solidFill>
                  <a:srgbClr val="FF0000"/>
                </a:solidFill>
                <a:latin typeface="Times New Roman" panose="02020603050405020304" pitchFamily="18" charset="0"/>
                <a:cs typeface="Times New Roman" panose="02020603050405020304" pitchFamily="18" charset="0"/>
              </a:rPr>
            </a:br>
            <a:r>
              <a:rPr lang="en-US" sz="2000" b="1" dirty="0" err="1" smtClean="0">
                <a:solidFill>
                  <a:srgbClr val="FF0000"/>
                </a:solidFill>
                <a:latin typeface="Times New Roman" panose="02020603050405020304" pitchFamily="18" charset="0"/>
                <a:cs typeface="Times New Roman" panose="02020603050405020304" pitchFamily="18" charset="0"/>
              </a:rPr>
              <a:t>Đề</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tài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Tìm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hiểu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quá</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phát</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triển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con </a:t>
            </a:r>
            <a:r>
              <a:rPr lang="en-US" sz="2000" b="1" dirty="0" err="1" smtClean="0">
                <a:solidFill>
                  <a:srgbClr val="FF0000"/>
                </a:solidFill>
                <a:latin typeface="Times New Roman" panose="02020603050405020304" pitchFamily="18" charset="0"/>
                <a:cs typeface="Times New Roman" panose="02020603050405020304" pitchFamily="18" charset="0"/>
              </a:rPr>
              <a:t>gà</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err="1" smtClean="0">
                <a:solidFill>
                  <a:srgbClr val="FF0000"/>
                </a:solidFill>
                <a:latin typeface="Times New Roman" panose="02020603050405020304" pitchFamily="18" charset="0"/>
                <a:cs typeface="Times New Roman" panose="02020603050405020304" pitchFamily="18" charset="0"/>
              </a:rPr>
              <a:t>Lứa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tuổi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Mẫu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giáo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lớn</a:t>
            </a:r>
            <a:r>
              <a:rPr lang="en-US" sz="2000" b="1" dirty="0" smtClean="0">
                <a:solidFill>
                  <a:srgbClr val="FF0000"/>
                </a:solidFill>
                <a:latin typeface="Times New Roman" panose="02020603050405020304" pitchFamily="18" charset="0"/>
                <a:cs typeface="Times New Roman" panose="02020603050405020304" pitchFamily="18" charset="0"/>
              </a:rPr>
              <a:t> 5-6 </a:t>
            </a:r>
            <a:r>
              <a:rPr lang="en-US" sz="2000" b="1" dirty="0" err="1" smtClean="0">
                <a:solidFill>
                  <a:srgbClr val="FF0000"/>
                </a:solidFill>
                <a:latin typeface="Times New Roman" panose="02020603050405020304" pitchFamily="18" charset="0"/>
                <a:cs typeface="Times New Roman" panose="02020603050405020304" pitchFamily="18" charset="0"/>
              </a:rPr>
              <a:t>tuổi</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err="1" smtClean="0">
                <a:solidFill>
                  <a:srgbClr val="FF0000"/>
                </a:solidFill>
                <a:latin typeface="Times New Roman" panose="02020603050405020304" pitchFamily="18" charset="0"/>
                <a:cs typeface="Times New Roman" panose="02020603050405020304" pitchFamily="18" charset="0"/>
              </a:rPr>
              <a:t>Giáo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viên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thực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hiện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Nguyễn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Thị</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Chuyên</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253948" y="4762831"/>
            <a:ext cx="3578087" cy="461665"/>
          </a:xfrm>
          <a:prstGeom prst="rect">
            <a:avLst/>
          </a:prstGeom>
          <a:noFill/>
        </p:spPr>
        <p:txBody>
          <a:bodyPr wrap="square" rtlCol="0">
            <a:spAutoFit/>
          </a:bodyPr>
          <a:lstStyle/>
          <a:p>
            <a:pPr algn="ctr"/>
            <a:r>
              <a:rPr lang="en-US" sz="2400" smtClean="0">
                <a:solidFill>
                  <a:schemeClr val="accent1">
                    <a:lumMod val="50000"/>
                  </a:schemeClr>
                </a:solidFill>
                <a:latin typeface="Times New Roman" panose="02020603050405020304" pitchFamily="18" charset="0"/>
                <a:cs typeface="Times New Roman" panose="02020603050405020304" pitchFamily="18" charset="0"/>
              </a:rPr>
              <a:t>Năm học: 2023-2024</a:t>
            </a:r>
            <a:endParaRPr lang="en-US" sz="2400">
              <a:solidFill>
                <a:schemeClr val="accent1">
                  <a:lumMod val="5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1785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245589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24" y="0"/>
            <a:ext cx="12255610" cy="6858000"/>
          </a:xfrm>
          <a:prstGeom prst="rect">
            <a:avLst/>
          </a:prstGeom>
        </p:spPr>
      </p:pic>
      <p:sp>
        <p:nvSpPr>
          <p:cNvPr id="3" name="Oval 2"/>
          <p:cNvSpPr/>
          <p:nvPr/>
        </p:nvSpPr>
        <p:spPr>
          <a:xfrm>
            <a:off x="254441" y="638092"/>
            <a:ext cx="5510254" cy="558181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Callout 3"/>
          <p:cNvSpPr/>
          <p:nvPr/>
        </p:nvSpPr>
        <p:spPr>
          <a:xfrm>
            <a:off x="6162260" y="437322"/>
            <a:ext cx="5430741" cy="36576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Times New Roman" panose="02020603050405020304" pitchFamily="18" charset="0"/>
                <a:cs typeface="Times New Roman" panose="02020603050405020304" pitchFamily="18" charset="0"/>
              </a:rPr>
              <a:t>Tìm hiểu về quá trình phát triển của con gà</a:t>
            </a:r>
            <a:endParaRPr lang="en-US" sz="440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1944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loud 2"/>
          <p:cNvSpPr/>
          <p:nvPr/>
        </p:nvSpPr>
        <p:spPr>
          <a:xfrm>
            <a:off x="5605671" y="707666"/>
            <a:ext cx="5732890" cy="4572000"/>
          </a:xfrm>
          <a:prstGeom prst="cloud">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4" name="Vertical Scroll 3"/>
          <p:cNvSpPr/>
          <p:nvPr/>
        </p:nvSpPr>
        <p:spPr>
          <a:xfrm>
            <a:off x="230587" y="858742"/>
            <a:ext cx="4905956" cy="5287616"/>
          </a:xfrm>
          <a:prstGeom prst="vertic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n>
                  <a:solidFill>
                    <a:srgbClr val="FFFF00"/>
                  </a:solidFill>
                </a:ln>
                <a:solidFill>
                  <a:srgbClr val="FFFF00"/>
                </a:solidFill>
              </a:rPr>
              <a:t>GgaagdhdshjGaahsgauy</a:t>
            </a:r>
            <a:endParaRPr lang="en-US">
              <a:ln>
                <a:solidFill>
                  <a:srgbClr val="FFFF00"/>
                </a:solidFill>
              </a:ln>
              <a:solidFill>
                <a:srgbClr val="FFFF00"/>
              </a:solidFill>
            </a:endParaRPr>
          </a:p>
        </p:txBody>
      </p:sp>
      <p:sp>
        <p:nvSpPr>
          <p:cNvPr id="5" name="TextBox 4"/>
          <p:cNvSpPr txBox="1"/>
          <p:nvPr/>
        </p:nvSpPr>
        <p:spPr>
          <a:xfrm>
            <a:off x="1333171" y="2376070"/>
            <a:ext cx="3101008" cy="332398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khi đến thời kỳ sinh sản sẽ tìm cho mình một cái ổ để đẻ trứng. Mỗi ngày gà mái sẽ đẻ 1 quả, tùy vào từng  con gà mái mà số lượng trứng sẽ khác nhau</a:t>
            </a:r>
            <a:endParaRPr lang="en-US" sz="2600">
              <a:latin typeface="Times New Roman" panose="02020603050405020304" pitchFamily="18" charset="0"/>
              <a:cs typeface="Times New Roman" panose="02020603050405020304" pitchFamily="18" charset="0"/>
            </a:endParaRPr>
          </a:p>
        </p:txBody>
      </p:sp>
      <p:sp>
        <p:nvSpPr>
          <p:cNvPr id="7" name="Rounded Rectangle 6"/>
          <p:cNvSpPr/>
          <p:nvPr/>
        </p:nvSpPr>
        <p:spPr>
          <a:xfrm>
            <a:off x="6702950" y="5478449"/>
            <a:ext cx="4317558" cy="6679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GgG</a:t>
            </a:r>
            <a:endParaRPr lang="en-US"/>
          </a:p>
        </p:txBody>
      </p:sp>
      <p:sp>
        <p:nvSpPr>
          <p:cNvPr id="8" name="TextBox 7"/>
          <p:cNvSpPr txBox="1"/>
          <p:nvPr/>
        </p:nvSpPr>
        <p:spPr>
          <a:xfrm>
            <a:off x="7378811" y="5627737"/>
            <a:ext cx="3029446" cy="461665"/>
          </a:xfrm>
          <a:prstGeom prst="rect">
            <a:avLst/>
          </a:prstGeom>
          <a:no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Giai đoạn 1: Trứng</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975" y="1325650"/>
            <a:ext cx="1924797" cy="1928654"/>
          </a:xfrm>
          <a:prstGeom prst="rect">
            <a:avLst/>
          </a:prstGeom>
        </p:spPr>
      </p:pic>
    </p:spTree>
    <p:custDataLst>
      <p:tags r:id="rId1"/>
    </p:custDataLst>
    <p:extLst>
      <p:ext uri="{BB962C8B-B14F-4D97-AF65-F5344CB8AC3E}">
        <p14:creationId xmlns:p14="http://schemas.microsoft.com/office/powerpoint/2010/main" val="344938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p:cNvSpPr/>
          <p:nvPr/>
        </p:nvSpPr>
        <p:spPr>
          <a:xfrm>
            <a:off x="564543" y="1892410"/>
            <a:ext cx="5828306" cy="402336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stretch>
            <a:fillRect/>
          </a:stretch>
        </p:blipFill>
        <p:spPr>
          <a:xfrm>
            <a:off x="1566407" y="840533"/>
            <a:ext cx="3291840" cy="688908"/>
          </a:xfrm>
          <a:prstGeom prst="rect">
            <a:avLst/>
          </a:prstGeom>
        </p:spPr>
      </p:pic>
      <p:sp>
        <p:nvSpPr>
          <p:cNvPr id="5" name="TextBox 4"/>
          <p:cNvSpPr txBox="1"/>
          <p:nvPr/>
        </p:nvSpPr>
        <p:spPr>
          <a:xfrm>
            <a:off x="1665798" y="954154"/>
            <a:ext cx="3093057" cy="461665"/>
          </a:xfrm>
          <a:prstGeom prst="rect">
            <a:avLst/>
          </a:prstGeom>
          <a:no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Giai đoạn 2: Ấp trứng</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6337190" y="667910"/>
            <a:ext cx="5661328" cy="372916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chemeClr val="tx1"/>
                </a:solidFill>
                <a:latin typeface="Times New Roman" panose="02020603050405020304" pitchFamily="18" charset="0"/>
                <a:cs typeface="Times New Roman" panose="02020603050405020304" pitchFamily="18" charset="0"/>
              </a:rPr>
              <a:t>Sau khi đẻ trứng xong lúc này trứng sẽ được xếp vào trong một cái ổ và gà mẹ sẽ ủ ấm cho những quả trứng đó.Đây gọi là giai đoạn ấp trứng</a:t>
            </a:r>
            <a:endParaRPr lang="en-US" sz="260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8463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A0"/>
        </a:solidFill>
        <a:effectLst/>
      </p:bgPr>
    </p:bg>
    <p:spTree>
      <p:nvGrpSpPr>
        <p:cNvPr id="1" name=""/>
        <p:cNvGrpSpPr/>
        <p:nvPr/>
      </p:nvGrpSpPr>
      <p:grpSpPr>
        <a:xfrm>
          <a:off x="0" y="0"/>
          <a:ext cx="0" cy="0"/>
          <a:chOff x="0" y="0"/>
          <a:chExt cx="0" cy="0"/>
        </a:xfrm>
      </p:grpSpPr>
      <p:grpSp>
        <p:nvGrpSpPr>
          <p:cNvPr id="2" name="Group 2"/>
          <p:cNvGrpSpPr/>
          <p:nvPr/>
        </p:nvGrpSpPr>
        <p:grpSpPr>
          <a:xfrm>
            <a:off x="2590800" y="763546"/>
            <a:ext cx="7256209" cy="5593232"/>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a:ln>
                <a:solidFill>
                  <a:schemeClr val="accent1"/>
                </a:solidFill>
              </a:ln>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a:ln>
                <a:solidFill>
                  <a:schemeClr val="accent1"/>
                </a:solidFill>
              </a:ln>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a:ln>
                <a:solidFill>
                  <a:schemeClr val="accent1"/>
                </a:solidFill>
              </a:ln>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a:ln>
                <a:solidFill>
                  <a:schemeClr val="accent1"/>
                </a:solidFill>
              </a:ln>
            </p:spPr>
          </p:sp>
        </p:grpSp>
      </p:grpSp>
      <p:grpSp>
        <p:nvGrpSpPr>
          <p:cNvPr id="9" name="Group 9"/>
          <p:cNvGrpSpPr/>
          <p:nvPr/>
        </p:nvGrpSpPr>
        <p:grpSpPr>
          <a:xfrm>
            <a:off x="3187281" y="2086294"/>
            <a:ext cx="5817439" cy="3342272"/>
            <a:chOff x="0" y="-76200"/>
            <a:chExt cx="11634878" cy="6684543"/>
          </a:xfrm>
        </p:grpSpPr>
        <p:sp>
          <p:nvSpPr>
            <p:cNvPr id="10" name="TextBox 10"/>
            <p:cNvSpPr txBox="1"/>
            <p:nvPr/>
          </p:nvSpPr>
          <p:spPr>
            <a:xfrm>
              <a:off x="0" y="1118416"/>
              <a:ext cx="11634878" cy="2257028"/>
            </a:xfrm>
            <a:prstGeom prst="rect">
              <a:avLst/>
            </a:prstGeom>
          </p:spPr>
          <p:txBody>
            <a:bodyPr lIns="0" tIns="0" rIns="0" bIns="0" rtlCol="0" anchor="t">
              <a:spAutoFit/>
            </a:bodyPr>
            <a:lstStyle/>
            <a:p>
              <a:pPr algn="ctr">
                <a:lnSpc>
                  <a:spcPts val="8754"/>
                </a:lnSpc>
              </a:pPr>
              <a:endParaRPr lang="en-US" sz="6734" spc="135">
                <a:solidFill>
                  <a:srgbClr val="000000"/>
                </a:solidFill>
                <a:latin typeface="Sigmar One"/>
              </a:endParaRPr>
            </a:p>
          </p:txBody>
        </p:sp>
        <p:sp>
          <p:nvSpPr>
            <p:cNvPr id="11" name="TextBox 11"/>
            <p:cNvSpPr txBox="1"/>
            <p:nvPr/>
          </p:nvSpPr>
          <p:spPr>
            <a:xfrm>
              <a:off x="0" y="5890197"/>
              <a:ext cx="11634878" cy="718146"/>
            </a:xfrm>
            <a:prstGeom prst="rect">
              <a:avLst/>
            </a:prstGeom>
          </p:spPr>
          <p:txBody>
            <a:bodyPr lIns="0" tIns="0" rIns="0" bIns="0" rtlCol="0" anchor="t">
              <a:spAutoFit/>
            </a:bodyPr>
            <a:lstStyle/>
            <a:p>
              <a:pPr algn="ctr">
                <a:lnSpc>
                  <a:spcPts val="2800"/>
                </a:lnSpc>
              </a:pPr>
              <a:endParaRPr lang="en-US" sz="2000" spc="20">
                <a:solidFill>
                  <a:srgbClr val="000000"/>
                </a:solidFill>
                <a:latin typeface="Public Sans"/>
              </a:endParaRPr>
            </a:p>
          </p:txBody>
        </p:sp>
        <p:sp>
          <p:nvSpPr>
            <p:cNvPr id="12" name="TextBox 12"/>
            <p:cNvSpPr txBox="1"/>
            <p:nvPr/>
          </p:nvSpPr>
          <p:spPr>
            <a:xfrm>
              <a:off x="0" y="-76200"/>
              <a:ext cx="11634878" cy="718146"/>
            </a:xfrm>
            <a:prstGeom prst="rect">
              <a:avLst/>
            </a:prstGeom>
          </p:spPr>
          <p:txBody>
            <a:bodyPr lIns="0" tIns="0" rIns="0" bIns="0" rtlCol="0" anchor="t">
              <a:spAutoFit/>
            </a:bodyPr>
            <a:lstStyle/>
            <a:p>
              <a:pPr algn="ctr">
                <a:lnSpc>
                  <a:spcPts val="2800"/>
                </a:lnSpc>
              </a:pPr>
              <a:endParaRPr lang="en-US" sz="2000">
                <a:solidFill>
                  <a:srgbClr val="000000"/>
                </a:solidFill>
                <a:latin typeface="Public Sans Bold"/>
              </a:endParaRPr>
            </a:p>
          </p:txBody>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314686" y="510710"/>
            <a:ext cx="3562629" cy="900373"/>
          </a:xfrm>
          <a:prstGeom prst="rect">
            <a:avLst/>
          </a:prstGeom>
        </p:spPr>
      </p:pic>
      <p:sp>
        <p:nvSpPr>
          <p:cNvPr id="16" name="TextBox 15"/>
          <p:cNvSpPr txBox="1"/>
          <p:nvPr/>
        </p:nvSpPr>
        <p:spPr>
          <a:xfrm>
            <a:off x="3562184" y="2076035"/>
            <a:ext cx="5359179" cy="1815882"/>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   Sau 21 ngày những quả trứng sau khi được  gà mẹ ủ ấm sẽ xảy ra một điều kỳ diệu.</a:t>
            </a:r>
          </a:p>
          <a:p>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721210" y="3702744"/>
            <a:ext cx="5283510" cy="1384995"/>
          </a:xfrm>
          <a:prstGeom prst="rect">
            <a:avLst/>
          </a:prstGeom>
          <a:noFill/>
        </p:spPr>
        <p:txBody>
          <a:bodyPr wrap="square" rtlCol="0">
            <a:spAutoFit/>
          </a:bodyPr>
          <a:lstStyle/>
          <a:p>
            <a:r>
              <a:rPr lang="en-US" sz="2800" smtClean="0">
                <a:solidFill>
                  <a:srgbClr val="0070C0"/>
                </a:solidFill>
                <a:latin typeface="Times New Roman" panose="02020603050405020304" pitchFamily="18" charset="0"/>
                <a:cs typeface="Times New Roman" panose="02020603050405020304" pitchFamily="18" charset="0"/>
              </a:rPr>
              <a:t>  </a:t>
            </a:r>
            <a:r>
              <a:rPr lang="en-US" sz="2800" b="1" smtClean="0">
                <a:solidFill>
                  <a:srgbClr val="0070C0"/>
                </a:solidFill>
                <a:latin typeface="Times New Roman" panose="02020603050405020304" pitchFamily="18" charset="0"/>
                <a:cs typeface="Times New Roman" panose="02020603050405020304" pitchFamily="18" charset="0"/>
              </a:rPr>
              <a:t>Để muốn biết điều kỳ diệu đó là gì cô mời các con cùng xem với cô một đoạn video nhé!</a:t>
            </a:r>
            <a:endParaRPr lang="en-US" sz="2800" b="1">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16784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à nứt vỏ">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2646"/>
          </a:xfrm>
          <a:prstGeom prst="rect">
            <a:avLst/>
          </a:prstGeom>
        </p:spPr>
      </p:pic>
    </p:spTree>
    <p:custDataLst>
      <p:tags r:id="rId1"/>
    </p:custDataLst>
    <p:extLst>
      <p:ext uri="{BB962C8B-B14F-4D97-AF65-F5344CB8AC3E}">
        <p14:creationId xmlns:p14="http://schemas.microsoft.com/office/powerpoint/2010/main" val="1033710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1"/>
          </a:xfrm>
          <a:prstGeom prst="rect">
            <a:avLst/>
          </a:prstGeom>
        </p:spPr>
      </p:pic>
      <p:sp>
        <p:nvSpPr>
          <p:cNvPr id="5" name="TextBox 4"/>
          <p:cNvSpPr txBox="1"/>
          <p:nvPr/>
        </p:nvSpPr>
        <p:spPr>
          <a:xfrm>
            <a:off x="3856383" y="1470991"/>
            <a:ext cx="4245997" cy="1938992"/>
          </a:xfrm>
          <a:prstGeom prst="rect">
            <a:avLst/>
          </a:prstGeom>
          <a:noFill/>
        </p:spPr>
        <p:txBody>
          <a:bodyPr wrap="square" rtlCol="0">
            <a:spAutoFit/>
          </a:bodyPr>
          <a:lstStyle/>
          <a:p>
            <a:pPr algn="ctr"/>
            <a:r>
              <a:rPr lang="en-US" sz="4000" b="1" smtClean="0">
                <a:solidFill>
                  <a:srgbClr val="00B050"/>
                </a:solidFill>
                <a:latin typeface="Times New Roman" panose="02020603050405020304" pitchFamily="18" charset="0"/>
                <a:cs typeface="Times New Roman" panose="02020603050405020304" pitchFamily="18" charset="0"/>
              </a:rPr>
              <a:t>Trong đoạn video trên thì điều kỳ diệu gì đã xảy ra?</a:t>
            </a:r>
            <a:endParaRPr lang="en-US" sz="4000" b="1">
              <a:solidFill>
                <a:srgbClr val="00B05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24339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 y="0"/>
            <a:ext cx="12192000" cy="6858000"/>
          </a:xfrm>
          <a:prstGeom prst="rect">
            <a:avLst/>
          </a:prstGeom>
        </p:spPr>
      </p:pic>
      <p:sp>
        <p:nvSpPr>
          <p:cNvPr id="2" name="Horizontal Scroll 1"/>
          <p:cNvSpPr/>
          <p:nvPr/>
        </p:nvSpPr>
        <p:spPr>
          <a:xfrm>
            <a:off x="63611" y="2743200"/>
            <a:ext cx="4945711" cy="3010328"/>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Times New Roman" panose="02020603050405020304" pitchFamily="18" charset="0"/>
                <a:cs typeface="Times New Roman" panose="02020603050405020304" pitchFamily="18" charset="0"/>
              </a:rPr>
              <a:t>Sau 21 ngày được gà mẹ ấp ủ thì các quả trứng bắt đầu nứt vỏ. Những chú gà con sẽ chui ra từ trong quả trứng ra. Giai đoạn này là giai đoạn nứt vỏ hay còn gọi là giai đoạn phá vỏ</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5" name="Cloud 4"/>
          <p:cNvSpPr/>
          <p:nvPr/>
        </p:nvSpPr>
        <p:spPr>
          <a:xfrm>
            <a:off x="5565913" y="341907"/>
            <a:ext cx="6289482" cy="5088834"/>
          </a:xfrm>
          <a:prstGeom prst="cloud">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7121576" y="5533547"/>
            <a:ext cx="3292125" cy="688908"/>
          </a:xfrm>
          <a:prstGeom prst="rect">
            <a:avLst/>
          </a:prstGeom>
        </p:spPr>
      </p:pic>
      <p:sp>
        <p:nvSpPr>
          <p:cNvPr id="10" name="TextBox 9"/>
          <p:cNvSpPr txBox="1"/>
          <p:nvPr/>
        </p:nvSpPr>
        <p:spPr>
          <a:xfrm>
            <a:off x="7339054" y="5677232"/>
            <a:ext cx="2767053"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Giai đoạn 3: Nứt vỏ</a:t>
            </a:r>
            <a:endParaRPr lang="en-US" sz="24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65765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 y="0"/>
            <a:ext cx="12192000" cy="6858000"/>
          </a:xfrm>
          <a:prstGeom prst="rect">
            <a:avLst/>
          </a:prstGeom>
        </p:spPr>
      </p:pic>
      <p:sp>
        <p:nvSpPr>
          <p:cNvPr id="8" name="Cloud 7"/>
          <p:cNvSpPr/>
          <p:nvPr/>
        </p:nvSpPr>
        <p:spPr>
          <a:xfrm>
            <a:off x="5948900" y="636104"/>
            <a:ext cx="6194066" cy="3848432"/>
          </a:xfrm>
          <a:prstGeom prst="cloud">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3610" y="461175"/>
            <a:ext cx="5383033" cy="261598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Times New Roman" panose="02020603050405020304" pitchFamily="18" charset="0"/>
                <a:cs typeface="Times New Roman" panose="02020603050405020304" pitchFamily="18" charset="0"/>
              </a:rPr>
              <a:t>Những chú gà con có bộ lông vàng kêu chiếp chiếp và luôn đi theo mẹ để kiếm ăn. Gà mẹ bới đất kiếm thức ăn mớm cho những chú gà con. Lúc này gà con vẫn còn nhỏ chúng ta chưa thể biết đâu là gà trống và đâu là gà mái.</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5" name="Cloud 4"/>
          <p:cNvSpPr/>
          <p:nvPr/>
        </p:nvSpPr>
        <p:spPr>
          <a:xfrm>
            <a:off x="636105" y="3275937"/>
            <a:ext cx="4365265" cy="2496710"/>
          </a:xfrm>
          <a:prstGeom prst="cloud">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204758" y="5811081"/>
            <a:ext cx="3292125" cy="688908"/>
          </a:xfrm>
          <a:prstGeom prst="rect">
            <a:avLst/>
          </a:prstGeom>
        </p:spPr>
      </p:pic>
      <p:sp>
        <p:nvSpPr>
          <p:cNvPr id="7" name="TextBox 6"/>
          <p:cNvSpPr txBox="1"/>
          <p:nvPr/>
        </p:nvSpPr>
        <p:spPr>
          <a:xfrm>
            <a:off x="1375854" y="5970869"/>
            <a:ext cx="3121029"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Giai đoạn 4: Gà con</a:t>
            </a:r>
            <a:endParaRPr lang="en-US" sz="24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17865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1"/>
          </a:xfrm>
          <a:prstGeom prst="rect">
            <a:avLst/>
          </a:prstGeom>
        </p:spPr>
      </p:pic>
      <p:sp>
        <p:nvSpPr>
          <p:cNvPr id="3" name="Rounded Rectangle 2"/>
          <p:cNvSpPr/>
          <p:nvPr/>
        </p:nvSpPr>
        <p:spPr>
          <a:xfrm>
            <a:off x="2327081" y="1105229"/>
            <a:ext cx="7537837" cy="3999506"/>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2327081" y="954157"/>
            <a:ext cx="1463040" cy="12563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H="1">
            <a:off x="8588073" y="861017"/>
            <a:ext cx="1288110" cy="10575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1673750" y="439022"/>
            <a:ext cx="1868556" cy="646331"/>
          </a:xfrm>
          <a:prstGeom prst="rect">
            <a:avLst/>
          </a:prstGeom>
          <a:noFill/>
        </p:spPr>
        <p:txBody>
          <a:bodyPr wrap="square" rtlCol="0">
            <a:spAutoFit/>
          </a:bodyPr>
          <a:lstStyle/>
          <a:p>
            <a:r>
              <a:rPr lang="en-US" sz="3600" b="1" smtClean="0">
                <a:solidFill>
                  <a:srgbClr val="FF0000"/>
                </a:solidFill>
                <a:latin typeface="Times New Roman" panose="02020603050405020304" pitchFamily="18" charset="0"/>
                <a:cs typeface="Times New Roman" panose="02020603050405020304" pitchFamily="18" charset="0"/>
              </a:rPr>
              <a:t>Gà mái</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495969" y="307826"/>
            <a:ext cx="2385391" cy="646331"/>
          </a:xfrm>
          <a:prstGeom prst="rect">
            <a:avLst/>
          </a:prstGeom>
          <a:noFill/>
        </p:spPr>
        <p:txBody>
          <a:bodyPr wrap="square" rtlCol="0">
            <a:spAutoFit/>
          </a:bodyPr>
          <a:lstStyle/>
          <a:p>
            <a:r>
              <a:rPr lang="en-US" sz="3600" b="1" smtClean="0">
                <a:solidFill>
                  <a:srgbClr val="FF0000"/>
                </a:solidFill>
                <a:latin typeface="Times New Roman" panose="02020603050405020304" pitchFamily="18" charset="0"/>
                <a:cs typeface="Times New Roman" panose="02020603050405020304" pitchFamily="18" charset="0"/>
              </a:rPr>
              <a:t>Gà trống</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stretch>
            <a:fillRect/>
          </a:stretch>
        </p:blipFill>
        <p:spPr>
          <a:xfrm>
            <a:off x="3790121" y="5521056"/>
            <a:ext cx="4495138" cy="688908"/>
          </a:xfrm>
          <a:prstGeom prst="rect">
            <a:avLst/>
          </a:prstGeom>
        </p:spPr>
      </p:pic>
      <p:sp>
        <p:nvSpPr>
          <p:cNvPr id="18" name="TextBox 17"/>
          <p:cNvSpPr txBox="1"/>
          <p:nvPr/>
        </p:nvSpPr>
        <p:spPr>
          <a:xfrm>
            <a:off x="3927943" y="5669280"/>
            <a:ext cx="4277803" cy="473229"/>
          </a:xfrm>
          <a:prstGeom prst="rect">
            <a:avLst/>
          </a:prstGeom>
          <a:no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Giai đoạn 5: Gà trưởng thành</a:t>
            </a:r>
            <a:endParaRPr lang="en-US" sz="24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67249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4" y="0"/>
            <a:ext cx="12192000" cy="6858000"/>
          </a:xfrm>
          <a:prstGeom prst="rect">
            <a:avLst/>
          </a:prstGeom>
        </p:spPr>
      </p:pic>
      <p:sp>
        <p:nvSpPr>
          <p:cNvPr id="3" name="Rectangle 2"/>
          <p:cNvSpPr/>
          <p:nvPr/>
        </p:nvSpPr>
        <p:spPr>
          <a:xfrm>
            <a:off x="2199992" y="1475715"/>
            <a:ext cx="6989276" cy="525101"/>
          </a:xfrm>
          <a:prstGeom prst="rect">
            <a:avLst/>
          </a:prstGeom>
        </p:spPr>
        <p:txBody>
          <a:bodyPr wrap="square">
            <a:spAutoFit/>
          </a:bodyPr>
          <a:lstStyle/>
          <a:p>
            <a:pPr algn="just"/>
            <a:endParaRPr lang="vi-VN">
              <a:solidFill>
                <a:srgbClr val="333333"/>
              </a:solidFill>
              <a:latin typeface="Helvetica Neue"/>
            </a:endParaRPr>
          </a:p>
        </p:txBody>
      </p:sp>
      <p:sp>
        <p:nvSpPr>
          <p:cNvPr id="4" name="TextBox 3"/>
          <p:cNvSpPr txBox="1"/>
          <p:nvPr/>
        </p:nvSpPr>
        <p:spPr>
          <a:xfrm>
            <a:off x="4644428" y="921431"/>
            <a:ext cx="401973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Mục đích, yêu cầu</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83310" y="1396758"/>
            <a:ext cx="7052650"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1. Kiến thức:</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48554" y="1950755"/>
            <a:ext cx="9949759" cy="830997"/>
          </a:xfrm>
          <a:prstGeom prst="rect">
            <a:avLst/>
          </a:prstGeom>
          <a:noFill/>
        </p:spPr>
        <p:txBody>
          <a:bodyPr wrap="square" rtlCol="0">
            <a:spAutoFit/>
          </a:bodyPr>
          <a:lstStyle/>
          <a:p>
            <a:pPr marL="285750" indent="-285750">
              <a:buFontTx/>
              <a:buChar char="-"/>
            </a:pPr>
            <a:r>
              <a:rPr lang="en-US" sz="2400" smtClean="0">
                <a:solidFill>
                  <a:srgbClr val="0070C0"/>
                </a:solidFill>
                <a:latin typeface="Times New Roman" panose="02020603050405020304" pitchFamily="18" charset="0"/>
                <a:cs typeface="Times New Roman" panose="02020603050405020304" pitchFamily="18" charset="0"/>
              </a:rPr>
              <a:t>Trẻ biết được quá trình sinh sản và phát triển của gà: Trứng- Ấp trứng- Nứt vỏ- Gà con- Gà trưởng thành</a:t>
            </a:r>
          </a:p>
        </p:txBody>
      </p:sp>
      <p:sp>
        <p:nvSpPr>
          <p:cNvPr id="7" name="TextBox 6"/>
          <p:cNvSpPr txBox="1"/>
          <p:nvPr/>
        </p:nvSpPr>
        <p:spPr>
          <a:xfrm>
            <a:off x="1534563" y="2841695"/>
            <a:ext cx="6685986" cy="461665"/>
          </a:xfrm>
          <a:prstGeom prst="rect">
            <a:avLst/>
          </a:prstGeom>
          <a:noFill/>
        </p:spPr>
        <p:txBody>
          <a:bodyPr wrap="square" rtlCol="0">
            <a:spAutoFit/>
          </a:bodyPr>
          <a:lstStyle/>
          <a:p>
            <a:r>
              <a:rPr lang="en-US" sz="2400" smtClean="0">
                <a:solidFill>
                  <a:srgbClr val="0070C0"/>
                </a:solidFill>
                <a:latin typeface="Times New Roman" panose="02020603050405020304" pitchFamily="18" charset="0"/>
                <a:cs typeface="Times New Roman" panose="02020603050405020304" pitchFamily="18" charset="0"/>
              </a:rPr>
              <a:t>- Biết được tiếng kêu, thức ăn của con gà</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321806" y="3220324"/>
            <a:ext cx="7016437"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2</a:t>
            </a:r>
            <a:r>
              <a:rPr lang="en-US" sz="2800" smtClean="0">
                <a:solidFill>
                  <a:srgbClr val="FF0000"/>
                </a:solidFill>
                <a:latin typeface="Times New Roman" panose="02020603050405020304" pitchFamily="18" charset="0"/>
                <a:cs typeface="Times New Roman" panose="02020603050405020304" pitchFamily="18" charset="0"/>
              </a:rPr>
              <a:t>. Kỹ năng:</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48554" y="3741932"/>
            <a:ext cx="10262101" cy="830997"/>
          </a:xfrm>
          <a:prstGeom prst="rect">
            <a:avLst/>
          </a:prstGeom>
          <a:noFill/>
        </p:spPr>
        <p:txBody>
          <a:bodyPr wrap="square" rtlCol="0">
            <a:spAutoFit/>
          </a:bodyPr>
          <a:lstStyle/>
          <a:p>
            <a:r>
              <a:rPr lang="en-US" sz="2400" smtClean="0">
                <a:solidFill>
                  <a:srgbClr val="0070C0"/>
                </a:solidFill>
                <a:latin typeface="Times New Roman" panose="02020603050405020304" pitchFamily="18" charset="0"/>
                <a:cs typeface="Times New Roman" panose="02020603050405020304" pitchFamily="18" charset="0"/>
              </a:rPr>
              <a:t>- Trẻ có kỹ năng sử dụng chuột khi tham gia trò chơi trên máy tính, phát triển khả năng ghi nhớ, quan sát</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448554" y="4634484"/>
            <a:ext cx="10262101" cy="830997"/>
          </a:xfrm>
          <a:prstGeom prst="rect">
            <a:avLst/>
          </a:prstGeom>
          <a:noFill/>
        </p:spPr>
        <p:txBody>
          <a:bodyPr wrap="square" rtlCol="0">
            <a:spAutoFit/>
          </a:bodyPr>
          <a:lstStyle/>
          <a:p>
            <a:r>
              <a:rPr lang="en-US" sz="2400" smtClean="0">
                <a:solidFill>
                  <a:srgbClr val="0070C0"/>
                </a:solidFill>
                <a:latin typeface="Times New Roman" panose="02020603050405020304" pitchFamily="18" charset="0"/>
                <a:cs typeface="Times New Roman" panose="02020603050405020304" pitchFamily="18" charset="0"/>
              </a:rPr>
              <a:t>- Trẻ biết sử dụng ngôn ngữ chính xác, trả lời rõ ràng, mạch lạc, rèn thao tác nhanh nhẹn khi tham gia trò chơi</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321807" y="5386811"/>
            <a:ext cx="7063968"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3. Thái độ:</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34563" y="5910031"/>
            <a:ext cx="7383099" cy="461665"/>
          </a:xfrm>
          <a:prstGeom prst="rect">
            <a:avLst/>
          </a:prstGeom>
          <a:noFill/>
        </p:spPr>
        <p:txBody>
          <a:bodyPr wrap="square" rtlCol="0">
            <a:spAutoFit/>
          </a:bodyPr>
          <a:lstStyle/>
          <a:p>
            <a:r>
              <a:rPr lang="en-US" sz="2400" smtClean="0">
                <a:solidFill>
                  <a:srgbClr val="0070C0"/>
                </a:solidFill>
                <a:latin typeface="Times New Roman" panose="02020603050405020304" pitchFamily="18" charset="0"/>
                <a:cs typeface="Times New Roman" panose="02020603050405020304" pitchFamily="18" charset="0"/>
              </a:rPr>
              <a:t>- Giáo dục trẻ biết yêu quý và bảo vệ các loài động vật</a:t>
            </a:r>
            <a:endParaRPr lang="en-US" sz="240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5310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1629391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38"/>
            <a:ext cx="12300668" cy="6888374"/>
          </a:xfrm>
          <a:prstGeom prst="rect">
            <a:avLst/>
          </a:prstGeom>
        </p:spPr>
      </p:pic>
      <p:pic>
        <p:nvPicPr>
          <p:cNvPr id="3" name="Picture 2"/>
          <p:cNvPicPr>
            <a:picLocks noChangeAspect="1"/>
          </p:cNvPicPr>
          <p:nvPr/>
        </p:nvPicPr>
        <p:blipFill>
          <a:blip r:embed="rId5"/>
          <a:stretch>
            <a:fillRect/>
          </a:stretch>
        </p:blipFill>
        <p:spPr>
          <a:xfrm>
            <a:off x="426948" y="1515979"/>
            <a:ext cx="3339228" cy="1906395"/>
          </a:xfrm>
          <a:prstGeom prst="rect">
            <a:avLst/>
          </a:prstGeom>
        </p:spPr>
      </p:pic>
      <p:pic>
        <p:nvPicPr>
          <p:cNvPr id="4" name="Picture 3"/>
          <p:cNvPicPr>
            <a:picLocks noChangeAspect="1"/>
          </p:cNvPicPr>
          <p:nvPr/>
        </p:nvPicPr>
        <p:blipFill>
          <a:blip r:embed="rId6"/>
          <a:stretch>
            <a:fillRect/>
          </a:stretch>
        </p:blipFill>
        <p:spPr>
          <a:xfrm>
            <a:off x="1240496" y="4283242"/>
            <a:ext cx="2804750" cy="2271368"/>
          </a:xfrm>
          <a:prstGeom prst="rect">
            <a:avLst/>
          </a:prstGeom>
        </p:spPr>
      </p:pic>
      <p:pic>
        <p:nvPicPr>
          <p:cNvPr id="6" name="Picture 5"/>
          <p:cNvPicPr>
            <a:picLocks noChangeAspect="1"/>
          </p:cNvPicPr>
          <p:nvPr/>
        </p:nvPicPr>
        <p:blipFill>
          <a:blip r:embed="rId7"/>
          <a:stretch>
            <a:fillRect/>
          </a:stretch>
        </p:blipFill>
        <p:spPr>
          <a:xfrm>
            <a:off x="8187340" y="1740568"/>
            <a:ext cx="3094156" cy="2705565"/>
          </a:xfrm>
          <a:prstGeom prst="rect">
            <a:avLst/>
          </a:prstGeom>
        </p:spPr>
      </p:pic>
      <p:pic>
        <p:nvPicPr>
          <p:cNvPr id="7" name="Picture 6"/>
          <p:cNvPicPr>
            <a:picLocks noChangeAspect="1"/>
          </p:cNvPicPr>
          <p:nvPr/>
        </p:nvPicPr>
        <p:blipFill>
          <a:blip r:embed="rId8"/>
          <a:stretch>
            <a:fillRect/>
          </a:stretch>
        </p:blipFill>
        <p:spPr>
          <a:xfrm>
            <a:off x="5728389" y="4441910"/>
            <a:ext cx="2879558" cy="1987610"/>
          </a:xfrm>
          <a:prstGeom prst="rect">
            <a:avLst/>
          </a:prstGeom>
        </p:spPr>
      </p:pic>
      <p:pic>
        <p:nvPicPr>
          <p:cNvPr id="8" name="Picture 7"/>
          <p:cNvPicPr>
            <a:picLocks noChangeAspect="1"/>
          </p:cNvPicPr>
          <p:nvPr/>
        </p:nvPicPr>
        <p:blipFill>
          <a:blip r:embed="rId9"/>
          <a:stretch>
            <a:fillRect/>
          </a:stretch>
        </p:blipFill>
        <p:spPr>
          <a:xfrm>
            <a:off x="4357224" y="2469560"/>
            <a:ext cx="3060457" cy="1713124"/>
          </a:xfrm>
          <a:prstGeom prst="rect">
            <a:avLst/>
          </a:prstGeom>
        </p:spPr>
      </p:pic>
      <p:sp>
        <p:nvSpPr>
          <p:cNvPr id="10" name="Oval 9"/>
          <p:cNvSpPr/>
          <p:nvPr/>
        </p:nvSpPr>
        <p:spPr>
          <a:xfrm>
            <a:off x="4696325" y="44037"/>
            <a:ext cx="2382253" cy="1989221"/>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948989" y="1740568"/>
            <a:ext cx="2045369" cy="707886"/>
          </a:xfrm>
          <a:prstGeom prst="rect">
            <a:avLst/>
          </a:prstGeom>
          <a:noFill/>
        </p:spPr>
        <p:txBody>
          <a:bodyPr wrap="square" rtlCol="0">
            <a:spAutoFit/>
          </a:bodyPr>
          <a:lstStyle/>
          <a:p>
            <a:pPr algn="ctr"/>
            <a:r>
              <a:rPr lang="en-US" sz="2000" b="1" smtClean="0">
                <a:solidFill>
                  <a:srgbClr val="FF0000"/>
                </a:solidFill>
                <a:latin typeface="Times New Roman" panose="02020603050405020304" pitchFamily="18" charset="0"/>
                <a:cs typeface="Times New Roman" panose="02020603050405020304" pitchFamily="18" charset="0"/>
              </a:rPr>
              <a:t>Giai đoạn 5: Gà trưởng thành</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730915" y="4092190"/>
            <a:ext cx="2418348" cy="400110"/>
          </a:xfrm>
          <a:prstGeom prst="rect">
            <a:avLst/>
          </a:prstGeom>
          <a:noFill/>
        </p:spPr>
        <p:txBody>
          <a:bodyPr wrap="square" rtlCol="0">
            <a:spAutoFit/>
          </a:bodyPr>
          <a:lstStyle/>
          <a:p>
            <a:pPr algn="ctr"/>
            <a:r>
              <a:rPr lang="en-US" sz="2000" b="1" smtClean="0">
                <a:solidFill>
                  <a:srgbClr val="FF0000"/>
                </a:solidFill>
                <a:latin typeface="Times New Roman" panose="02020603050405020304" pitchFamily="18" charset="0"/>
                <a:cs typeface="Times New Roman" panose="02020603050405020304" pitchFamily="18" charset="0"/>
              </a:rPr>
              <a:t>Giai đoạn 1: Trứng</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887453" y="6485756"/>
            <a:ext cx="2951747" cy="400110"/>
          </a:xfrm>
          <a:prstGeom prst="rect">
            <a:avLst/>
          </a:prstGeom>
          <a:noFill/>
        </p:spPr>
        <p:txBody>
          <a:bodyPr wrap="square" rtlCol="0">
            <a:spAutoFit/>
          </a:bodyPr>
          <a:lstStyle/>
          <a:p>
            <a:pPr algn="ctr"/>
            <a:r>
              <a:rPr lang="en-US" sz="2000" b="1" smtClean="0">
                <a:solidFill>
                  <a:srgbClr val="FF0000"/>
                </a:solidFill>
                <a:latin typeface="Times New Roman" panose="02020603050405020304" pitchFamily="18" charset="0"/>
                <a:cs typeface="Times New Roman" panose="02020603050405020304" pitchFamily="18" charset="0"/>
              </a:rPr>
              <a:t>Giai đoạn 2:  Ấp trứng</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433697" y="6523036"/>
            <a:ext cx="2418348" cy="707886"/>
          </a:xfrm>
          <a:prstGeom prst="rect">
            <a:avLst/>
          </a:prstGeom>
          <a:noFill/>
        </p:spPr>
        <p:txBody>
          <a:bodyPr wrap="square" rtlCol="0">
            <a:spAutoFit/>
          </a:bodyPr>
          <a:lstStyle/>
          <a:p>
            <a:pPr algn="ctr"/>
            <a:r>
              <a:rPr lang="en-US" sz="2000" b="1" smtClean="0">
                <a:solidFill>
                  <a:srgbClr val="FF0000"/>
                </a:solidFill>
                <a:latin typeface="Times New Roman" panose="02020603050405020304" pitchFamily="18" charset="0"/>
                <a:cs typeface="Times New Roman" panose="02020603050405020304" pitchFamily="18" charset="0"/>
              </a:rPr>
              <a:t>Giai đoạn 3: Nứt vỏ</a:t>
            </a:r>
          </a:p>
          <a:p>
            <a:pPr algn="ct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919704" y="3428655"/>
            <a:ext cx="2418348" cy="400110"/>
          </a:xfrm>
          <a:prstGeom prst="rect">
            <a:avLst/>
          </a:prstGeom>
          <a:noFill/>
        </p:spPr>
        <p:txBody>
          <a:bodyPr wrap="square" rtlCol="0">
            <a:spAutoFit/>
          </a:bodyPr>
          <a:lstStyle/>
          <a:p>
            <a:pPr algn="ctr"/>
            <a:r>
              <a:rPr lang="en-US" sz="2000" b="1" smtClean="0">
                <a:solidFill>
                  <a:srgbClr val="FF0000"/>
                </a:solidFill>
                <a:latin typeface="Times New Roman" panose="02020603050405020304" pitchFamily="18" charset="0"/>
                <a:cs typeface="Times New Roman" panose="02020603050405020304" pitchFamily="18" charset="0"/>
              </a:rPr>
              <a:t>Giai đoạn 4: Gà con</a:t>
            </a:r>
            <a:endParaRPr lang="en-US" sz="2000" b="1">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7168168" y="1168642"/>
            <a:ext cx="1671032" cy="8857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H="1">
            <a:off x="8687495" y="4441910"/>
            <a:ext cx="857558" cy="8634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flipV="1">
            <a:off x="4122822" y="5521994"/>
            <a:ext cx="1526019" cy="446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flipH="1" flipV="1">
            <a:off x="2096563" y="3828766"/>
            <a:ext cx="462153" cy="4544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3473116" y="1130250"/>
            <a:ext cx="1104439" cy="5461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2049660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369"/>
            <a:ext cx="12192000" cy="6865369"/>
          </a:xfrm>
          <a:prstGeom prst="rect">
            <a:avLst/>
          </a:prstGeom>
        </p:spPr>
      </p:pic>
      <p:sp>
        <p:nvSpPr>
          <p:cNvPr id="3" name="Rounded Rectangle 2"/>
          <p:cNvSpPr/>
          <p:nvPr/>
        </p:nvSpPr>
        <p:spPr>
          <a:xfrm>
            <a:off x="3514477" y="1941094"/>
            <a:ext cx="4755228" cy="2575247"/>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p:cNvSpPr/>
          <p:nvPr/>
        </p:nvSpPr>
        <p:spPr>
          <a:xfrm rot="457368">
            <a:off x="143493" y="169614"/>
            <a:ext cx="3513221" cy="2061411"/>
          </a:xfrm>
          <a:prstGeom prst="cloud">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p:cNvSpPr/>
          <p:nvPr/>
        </p:nvSpPr>
        <p:spPr>
          <a:xfrm>
            <a:off x="8350894" y="168442"/>
            <a:ext cx="3744853" cy="2366211"/>
          </a:xfrm>
          <a:prstGeom prst="cloud">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8151374" y="3826527"/>
            <a:ext cx="3880205" cy="2763245"/>
          </a:xfrm>
          <a:prstGeom prst="cloud">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8350894" y="8149386"/>
            <a:ext cx="3513221" cy="2061411"/>
          </a:xfrm>
          <a:prstGeom prst="cloud">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p:cNvSpPr/>
          <p:nvPr/>
        </p:nvSpPr>
        <p:spPr>
          <a:xfrm rot="725117">
            <a:off x="264694" y="4443659"/>
            <a:ext cx="3665622" cy="2061411"/>
          </a:xfrm>
          <a:prstGeom prst="cloud">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95234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79558"/>
            <a:ext cx="12344400" cy="6865369"/>
          </a:xfrm>
          <a:prstGeom prst="rect">
            <a:avLst/>
          </a:prstGeom>
        </p:spPr>
      </p:pic>
      <p:sp>
        <p:nvSpPr>
          <p:cNvPr id="3" name="Rounded Rectangle 2"/>
          <p:cNvSpPr/>
          <p:nvPr/>
        </p:nvSpPr>
        <p:spPr>
          <a:xfrm>
            <a:off x="3514477" y="1941094"/>
            <a:ext cx="4755228" cy="2575247"/>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loud 6"/>
          <p:cNvSpPr/>
          <p:nvPr/>
        </p:nvSpPr>
        <p:spPr>
          <a:xfrm>
            <a:off x="8350894" y="8149386"/>
            <a:ext cx="3513221" cy="2061411"/>
          </a:xfrm>
          <a:prstGeom prst="cloud">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loud 9"/>
          <p:cNvSpPr/>
          <p:nvPr/>
        </p:nvSpPr>
        <p:spPr>
          <a:xfrm>
            <a:off x="8980058" y="393032"/>
            <a:ext cx="2653142" cy="1676399"/>
          </a:xfrm>
          <a:prstGeom prst="cloud">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8316071" y="1644316"/>
            <a:ext cx="587297" cy="4973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8181474" y="4676274"/>
            <a:ext cx="721894" cy="3449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Cloud 20"/>
          <p:cNvSpPr/>
          <p:nvPr/>
        </p:nvSpPr>
        <p:spPr>
          <a:xfrm>
            <a:off x="8980058" y="4359441"/>
            <a:ext cx="2653142" cy="1716506"/>
          </a:xfrm>
          <a:prstGeom prst="cloud">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2849392" y="4243137"/>
            <a:ext cx="618719" cy="4331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091" y="4255424"/>
            <a:ext cx="2091902" cy="2091902"/>
          </a:xfrm>
          <a:prstGeom prst="rect">
            <a:avLst/>
          </a:prstGeom>
        </p:spPr>
      </p:pic>
      <p:cxnSp>
        <p:nvCxnSpPr>
          <p:cNvPr id="29" name="Straight Arrow Connector 28"/>
          <p:cNvCxnSpPr/>
          <p:nvPr/>
        </p:nvCxnSpPr>
        <p:spPr>
          <a:xfrm flipH="1" flipV="1">
            <a:off x="2526632" y="1419726"/>
            <a:ext cx="941479" cy="5213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394" y="281389"/>
            <a:ext cx="2652808" cy="1619600"/>
          </a:xfrm>
          <a:prstGeom prst="rect">
            <a:avLst/>
          </a:prstGeom>
        </p:spPr>
      </p:pic>
    </p:spTree>
    <p:custDataLst>
      <p:tags r:id="rId1"/>
    </p:custDataLst>
    <p:extLst>
      <p:ext uri="{BB962C8B-B14F-4D97-AF65-F5344CB8AC3E}">
        <p14:creationId xmlns:p14="http://schemas.microsoft.com/office/powerpoint/2010/main" val="3884936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49994" cy="6858000"/>
          </a:xfrm>
          <a:prstGeom prst="rect">
            <a:avLst/>
          </a:prstGeom>
        </p:spPr>
      </p:pic>
      <p:sp>
        <p:nvSpPr>
          <p:cNvPr id="3" name="TextBox 2"/>
          <p:cNvSpPr txBox="1"/>
          <p:nvPr/>
        </p:nvSpPr>
        <p:spPr>
          <a:xfrm>
            <a:off x="2464904" y="1709530"/>
            <a:ext cx="7776376" cy="2554545"/>
          </a:xfrm>
          <a:prstGeom prst="rect">
            <a:avLst/>
          </a:prstGeom>
          <a:noFill/>
        </p:spPr>
        <p:txBody>
          <a:bodyPr wrap="square" rtlCol="0">
            <a:spAutoFit/>
          </a:bodyPr>
          <a:lstStyle/>
          <a:p>
            <a:pPr algn="ctr"/>
            <a:r>
              <a:rPr lang="en-US" sz="3200" smtClean="0">
                <a:solidFill>
                  <a:srgbClr val="FF0000"/>
                </a:solidFill>
                <a:latin typeface="Times New Roman" panose="02020603050405020304" pitchFamily="18" charset="0"/>
                <a:cs typeface="Times New Roman" panose="02020603050405020304" pitchFamily="18" charset="0"/>
              </a:rPr>
              <a:t>Giáo dục:  Gà trống thì cho tiếng gáy, gà mái thì đẻ những quả trứng tròn, còn gà con thì rất đáng yêu. Gà là một loài vật rất có ích đấy các con ạ. Các con hãy yêu thương và bảo vệ chúng nhé!</a:t>
            </a:r>
            <a:endParaRPr lang="en-US" sz="320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87397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68199" cy="6884690"/>
          </a:xfrm>
          <a:prstGeom prst="rect">
            <a:avLst/>
          </a:prstGeom>
        </p:spPr>
      </p:pic>
      <p:sp>
        <p:nvSpPr>
          <p:cNvPr id="3" name="Rounded Rectangle 2"/>
          <p:cNvSpPr/>
          <p:nvPr/>
        </p:nvSpPr>
        <p:spPr>
          <a:xfrm>
            <a:off x="3890209" y="1732548"/>
            <a:ext cx="4596065" cy="2727158"/>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106779" y="3946358"/>
            <a:ext cx="4162926" cy="57751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B050"/>
                </a:solidFill>
                <a:latin typeface="Times New Roman" panose="02020603050405020304" pitchFamily="18" charset="0"/>
                <a:cs typeface="Times New Roman" panose="02020603050405020304" pitchFamily="18" charset="0"/>
              </a:rPr>
              <a:t>Cách chăm sóc gà</a:t>
            </a:r>
            <a:endParaRPr lang="en-US" sz="3200" b="1">
              <a:solidFill>
                <a:srgbClr val="00B050"/>
              </a:solidFill>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V="1">
            <a:off x="8582526" y="1604211"/>
            <a:ext cx="737937" cy="4170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Oval 10"/>
          <p:cNvSpPr/>
          <p:nvPr/>
        </p:nvSpPr>
        <p:spPr>
          <a:xfrm>
            <a:off x="9320463" y="152400"/>
            <a:ext cx="2747209" cy="204536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3156283" y="4435643"/>
            <a:ext cx="749970" cy="48126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H="1" flipV="1">
            <a:off x="3015914" y="1299411"/>
            <a:ext cx="914401" cy="43313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a:off x="8486274" y="4435643"/>
            <a:ext cx="667752" cy="55345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Oval 15"/>
          <p:cNvSpPr/>
          <p:nvPr/>
        </p:nvSpPr>
        <p:spPr>
          <a:xfrm>
            <a:off x="9075822" y="4612107"/>
            <a:ext cx="2991851" cy="1973178"/>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36885" y="4435643"/>
            <a:ext cx="2883568" cy="2165684"/>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6488" y="152400"/>
            <a:ext cx="2789321" cy="1973178"/>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6677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6"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3"/>
          <p:cNvSpPr/>
          <p:nvPr/>
        </p:nvSpPr>
        <p:spPr>
          <a:xfrm>
            <a:off x="3148717" y="1057523"/>
            <a:ext cx="536713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Trò chơi : Bé nhanh trí</a:t>
            </a:r>
            <a:endParaRPr lang="en-US" sz="3200" b="1">
              <a:latin typeface="Times New Roman" panose="02020603050405020304" pitchFamily="18" charset="0"/>
              <a:cs typeface="Times New Roman" panose="02020603050405020304" pitchFamily="18" charset="0"/>
            </a:endParaRPr>
          </a:p>
        </p:txBody>
      </p:sp>
      <p:sp>
        <p:nvSpPr>
          <p:cNvPr id="5" name="TextBox 4"/>
          <p:cNvSpPr txBox="1"/>
          <p:nvPr/>
        </p:nvSpPr>
        <p:spPr>
          <a:xfrm>
            <a:off x="2719347" y="2663687"/>
            <a:ext cx="6289482" cy="1569660"/>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Cách chơi: Cô có các câu hỏi và các đáp án. Bé hãy chọn đáp án mà bé cho là đúng nhé!</a:t>
            </a:r>
            <a:endParaRPr lang="en-US" sz="32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64868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a:t>
            </a:r>
            <a:endParaRPr lang="en-US" sz="30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178253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3036851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449803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0595"/>
          </a:xfrm>
          <a:prstGeom prst="rect">
            <a:avLst/>
          </a:prstGeom>
        </p:spPr>
      </p:pic>
      <p:sp>
        <p:nvSpPr>
          <p:cNvPr id="6" name="TextBox 5"/>
          <p:cNvSpPr txBox="1"/>
          <p:nvPr/>
        </p:nvSpPr>
        <p:spPr>
          <a:xfrm>
            <a:off x="3037398" y="389614"/>
            <a:ext cx="7052807" cy="738664"/>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NỘI DUNG VÀ TIẾN TRÌNH BÀI GIẢNG</a:t>
            </a:r>
          </a:p>
          <a:p>
            <a:endParaRPr lang="en-US">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313830" y="2496711"/>
            <a:ext cx="6225870" cy="523220"/>
          </a:xfrm>
          <a:prstGeom prst="rect">
            <a:avLst/>
          </a:prstGeom>
          <a:noFill/>
        </p:spPr>
        <p:txBody>
          <a:bodyPr wrap="square" rtlCol="0">
            <a:spAutoFit/>
          </a:bodyPr>
          <a:lstStyle/>
          <a:p>
            <a:r>
              <a:rPr lang="en-US" sz="2800" smtClean="0">
                <a:solidFill>
                  <a:srgbClr val="0033CC"/>
                </a:solidFill>
                <a:latin typeface="Times New Roman" panose="02020603050405020304" pitchFamily="18" charset="0"/>
                <a:cs typeface="Times New Roman" panose="02020603050405020304" pitchFamily="18" charset="0"/>
              </a:rPr>
              <a:t>1. Bước 1: Ổn định tổ chức- Gây hứng thú</a:t>
            </a:r>
            <a:endParaRPr lang="en-US" sz="2800">
              <a:solidFill>
                <a:srgbClr val="0033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313830" y="3240631"/>
            <a:ext cx="7110827" cy="523220"/>
          </a:xfrm>
          <a:prstGeom prst="rect">
            <a:avLst/>
          </a:prstGeom>
          <a:noFill/>
        </p:spPr>
        <p:txBody>
          <a:bodyPr wrap="square" rtlCol="0">
            <a:spAutoFit/>
          </a:bodyPr>
          <a:lstStyle/>
          <a:p>
            <a:r>
              <a:rPr lang="en-US" sz="2800" smtClean="0">
                <a:solidFill>
                  <a:srgbClr val="0033CC"/>
                </a:solidFill>
                <a:latin typeface="Times New Roman" panose="02020603050405020304" pitchFamily="18" charset="0"/>
                <a:cs typeface="Times New Roman" panose="02020603050405020304" pitchFamily="18" charset="0"/>
              </a:rPr>
              <a:t>2. Bước 2: Phương pháp, hình thức tổ chức</a:t>
            </a:r>
            <a:endParaRPr lang="en-US" sz="2800">
              <a:solidFill>
                <a:srgbClr val="0033CC"/>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313830" y="3984551"/>
            <a:ext cx="6225869" cy="523220"/>
          </a:xfrm>
          <a:prstGeom prst="rect">
            <a:avLst/>
          </a:prstGeom>
          <a:noFill/>
        </p:spPr>
        <p:txBody>
          <a:bodyPr wrap="square" rtlCol="0">
            <a:spAutoFit/>
          </a:bodyPr>
          <a:lstStyle/>
          <a:p>
            <a:r>
              <a:rPr lang="en-US" sz="2800">
                <a:solidFill>
                  <a:srgbClr val="0033CC"/>
                </a:solidFill>
                <a:latin typeface="Times New Roman" panose="02020603050405020304" pitchFamily="18" charset="0"/>
                <a:cs typeface="Times New Roman" panose="02020603050405020304" pitchFamily="18" charset="0"/>
              </a:rPr>
              <a:t>3</a:t>
            </a:r>
            <a:r>
              <a:rPr lang="en-US" sz="2800" smtClean="0">
                <a:solidFill>
                  <a:srgbClr val="0033CC"/>
                </a:solidFill>
                <a:latin typeface="Times New Roman" panose="02020603050405020304" pitchFamily="18" charset="0"/>
                <a:cs typeface="Times New Roman" panose="02020603050405020304" pitchFamily="18" charset="0"/>
              </a:rPr>
              <a:t>. Bước 3: Kết thúc</a:t>
            </a:r>
            <a:endParaRPr lang="en-US" sz="2800">
              <a:solidFill>
                <a:srgbClr val="0033CC"/>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36609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a:t>
            </a:r>
            <a:endParaRPr lang="en-US" sz="30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3633173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 y="0"/>
            <a:ext cx="12135852" cy="6858000"/>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230211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81018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56560">
            <a:off x="11335486" y="758447"/>
            <a:ext cx="507251" cy="715355"/>
          </a:xfrm>
          <a:prstGeom prst="rect">
            <a:avLst/>
          </a:prstGeom>
        </p:spPr>
      </p:pic>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61588">
            <a:off x="10452525" y="3676067"/>
            <a:ext cx="814259" cy="864561"/>
          </a:xfrm>
          <a:prstGeom prst="rect">
            <a:avLst/>
          </a:prstGeom>
        </p:spPr>
      </p:pic>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646022">
            <a:off x="363128" y="317821"/>
            <a:ext cx="868995" cy="801056"/>
          </a:xfrm>
          <a:prstGeom prst="rect">
            <a:avLst/>
          </a:prstGeom>
        </p:spPr>
      </p:pic>
      <p:pic>
        <p:nvPicPr>
          <p:cNvPr id="6" name="Picture 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185005" y="2653562"/>
            <a:ext cx="718275" cy="858807"/>
          </a:xfrm>
          <a:prstGeom prst="rect">
            <a:avLst/>
          </a:prstGeom>
        </p:spPr>
      </p:pic>
      <p:pic>
        <p:nvPicPr>
          <p:cNvPr id="7" name="Picture 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92428" y="375575"/>
            <a:ext cx="955373" cy="620450"/>
          </a:xfrm>
          <a:prstGeom prst="rect">
            <a:avLst/>
          </a:prstGeom>
        </p:spPr>
      </p:pic>
      <p:pic>
        <p:nvPicPr>
          <p:cNvPr id="8" name="Picture 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8003586">
            <a:off x="10865923" y="1518905"/>
            <a:ext cx="363756" cy="753583"/>
          </a:xfrm>
          <a:prstGeom prst="rect">
            <a:avLst/>
          </a:prstGeom>
        </p:spPr>
      </p:pic>
      <p:pic>
        <p:nvPicPr>
          <p:cNvPr id="9" name="Picture 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9438273">
            <a:off x="11449435" y="4193694"/>
            <a:ext cx="266654" cy="1232433"/>
          </a:xfrm>
          <a:prstGeom prst="rect">
            <a:avLst/>
          </a:prstGeom>
        </p:spPr>
      </p:pic>
      <p:pic>
        <p:nvPicPr>
          <p:cNvPr id="14" name="Picture 14"/>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3659741">
            <a:off x="10344448" y="5289268"/>
            <a:ext cx="609209" cy="622797"/>
          </a:xfrm>
          <a:prstGeom prst="rect">
            <a:avLst/>
          </a:prstGeom>
        </p:spPr>
      </p:pic>
      <p:pic>
        <p:nvPicPr>
          <p:cNvPr id="15" name="Picture 15"/>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1842453">
            <a:off x="11264110" y="5794669"/>
            <a:ext cx="584361" cy="651924"/>
          </a:xfrm>
          <a:prstGeom prst="rect">
            <a:avLst/>
          </a:prstGeom>
        </p:spPr>
      </p:pic>
      <p:pic>
        <p:nvPicPr>
          <p:cNvPr id="16" name="Picture 16"/>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rot="-4492633">
            <a:off x="781781" y="5653424"/>
            <a:ext cx="410867" cy="1208433"/>
          </a:xfrm>
          <a:prstGeom prst="rect">
            <a:avLst/>
          </a:prstGeom>
        </p:spPr>
      </p:pic>
      <p:sp>
        <p:nvSpPr>
          <p:cNvPr id="18" name="TextBox 18"/>
          <p:cNvSpPr txBox="1"/>
          <p:nvPr/>
        </p:nvSpPr>
        <p:spPr>
          <a:xfrm>
            <a:off x="2138158" y="747422"/>
            <a:ext cx="7744117" cy="865622"/>
          </a:xfrm>
          <a:prstGeom prst="rect">
            <a:avLst/>
          </a:prstGeom>
        </p:spPr>
        <p:txBody>
          <a:bodyPr wrap="square" lIns="0" tIns="0" rIns="0" bIns="0" rtlCol="0" anchor="t">
            <a:spAutoFit/>
          </a:bodyPr>
          <a:lstStyle/>
          <a:p>
            <a:pPr algn="ctr">
              <a:lnSpc>
                <a:spcPts val="8000"/>
              </a:lnSpc>
              <a:spcBef>
                <a:spcPct val="0"/>
              </a:spcBef>
            </a:pPr>
            <a:r>
              <a:rPr lang="en-US" sz="3200" b="1"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Ổn định tổ chức- gây hứng thú</a:t>
            </a:r>
            <a:endParaRPr lang="en-US" sz="3200" b="1">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nvGrpSpPr>
          <p:cNvPr id="19" name="Group 19"/>
          <p:cNvGrpSpPr/>
          <p:nvPr/>
        </p:nvGrpSpPr>
        <p:grpSpPr>
          <a:xfrm>
            <a:off x="2336836" y="2138839"/>
            <a:ext cx="7604614" cy="2677616"/>
            <a:chOff x="-206863" y="0"/>
            <a:chExt cx="14541848" cy="4323179"/>
          </a:xfrm>
        </p:grpSpPr>
        <p:grpSp>
          <p:nvGrpSpPr>
            <p:cNvPr id="20" name="Group 20"/>
            <p:cNvGrpSpPr/>
            <p:nvPr/>
          </p:nvGrpSpPr>
          <p:grpSpPr>
            <a:xfrm>
              <a:off x="-206863" y="70172"/>
              <a:ext cx="14541848" cy="4253007"/>
              <a:chOff x="-55690" y="-89862"/>
              <a:chExt cx="3914842" cy="1144961"/>
            </a:xfrm>
          </p:grpSpPr>
          <p:sp>
            <p:nvSpPr>
              <p:cNvPr id="21" name="Freeform 21"/>
              <p:cNvSpPr/>
              <p:nvPr/>
            </p:nvSpPr>
            <p:spPr>
              <a:xfrm>
                <a:off x="-55690" y="-898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10413050" y="2417559"/>
            <a:ext cx="472005" cy="472005"/>
          </a:xfrm>
          <a:prstGeom prst="rect">
            <a:avLst/>
          </a:prstGeom>
        </p:spPr>
      </p:pic>
      <p:sp>
        <p:nvSpPr>
          <p:cNvPr id="24" name="TextBox 23"/>
          <p:cNvSpPr txBox="1"/>
          <p:nvPr/>
        </p:nvSpPr>
        <p:spPr>
          <a:xfrm>
            <a:off x="3191769" y="2734139"/>
            <a:ext cx="6031743" cy="1384995"/>
          </a:xfrm>
          <a:prstGeom prst="rect">
            <a:avLst/>
          </a:prstGeom>
          <a:noFill/>
        </p:spPr>
        <p:txBody>
          <a:bodyPr wrap="square" rtlCol="0">
            <a:spAutoFit/>
          </a:bodyPr>
          <a:lstStyle/>
          <a:p>
            <a:pPr algn="ctr">
              <a:lnSpc>
                <a:spcPct val="150000"/>
              </a:lnSpc>
            </a:pPr>
            <a:r>
              <a:rPr lang="en-US" sz="2800" smtClean="0">
                <a:solidFill>
                  <a:srgbClr val="00B050"/>
                </a:solidFill>
                <a:latin typeface="Times New Roman" panose="02020603050405020304" pitchFamily="18" charset="0"/>
                <a:cs typeface="Times New Roman" panose="02020603050405020304" pitchFamily="18" charset="0"/>
              </a:rPr>
              <a:t>Cô mời các con cùng hát và vận động theo nhạc bài hát: </a:t>
            </a:r>
            <a:r>
              <a:rPr lang="en-US" sz="2800" b="1" smtClean="0">
                <a:solidFill>
                  <a:srgbClr val="FF0000"/>
                </a:solidFill>
                <a:latin typeface="Times New Roman" panose="02020603050405020304" pitchFamily="18" charset="0"/>
                <a:cs typeface="Times New Roman" panose="02020603050405020304" pitchFamily="18" charset="0"/>
              </a:rPr>
              <a:t>Đàn gà trong sân</a:t>
            </a:r>
            <a:endParaRPr lang="en-US" sz="280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4373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đàn gà trong sâ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979113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53871" y="1677725"/>
            <a:ext cx="5947576" cy="1754326"/>
          </a:xfrm>
          <a:prstGeom prst="rect">
            <a:avLst/>
          </a:prstGeom>
          <a:noFill/>
        </p:spPr>
        <p:txBody>
          <a:bodyPr wrap="square" rtlCol="0">
            <a:spAutoFit/>
          </a:bodyPr>
          <a:lstStyle/>
          <a:p>
            <a:pPr algn="ctr"/>
            <a:r>
              <a:rPr lang="en-US" sz="5400" b="1" smtClean="0">
                <a:solidFill>
                  <a:schemeClr val="bg1"/>
                </a:solidFill>
                <a:latin typeface="Times New Roman" panose="02020603050405020304" pitchFamily="18" charset="0"/>
                <a:cs typeface="Times New Roman" panose="02020603050405020304" pitchFamily="18" charset="0"/>
              </a:rPr>
              <a:t>Chúng mình vừa hát bài hát gì?</a:t>
            </a:r>
            <a:endParaRPr lang="en-US" sz="54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3862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53871" y="1677725"/>
            <a:ext cx="5947576" cy="2585323"/>
          </a:xfrm>
          <a:prstGeom prst="rect">
            <a:avLst/>
          </a:prstGeom>
          <a:noFill/>
        </p:spPr>
        <p:txBody>
          <a:bodyPr wrap="square" rtlCol="0">
            <a:spAutoFit/>
          </a:bodyPr>
          <a:lstStyle/>
          <a:p>
            <a:pPr algn="ctr"/>
            <a:r>
              <a:rPr lang="en-US" sz="5400" b="1" smtClean="0">
                <a:solidFill>
                  <a:prstClr val="white"/>
                </a:solidFill>
                <a:latin typeface="Times New Roman" panose="02020603050405020304" pitchFamily="18" charset="0"/>
                <a:cs typeface="Times New Roman" panose="02020603050405020304" pitchFamily="18" charset="0"/>
              </a:rPr>
              <a:t>Bài hát: Đàn gà trong sân nói về điều gì?</a:t>
            </a:r>
            <a:endParaRPr lang="en-US" sz="5400" b="1">
              <a:solidFill>
                <a:prstClr val="white"/>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98532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13184" y="1224501"/>
            <a:ext cx="6973294" cy="3416320"/>
          </a:xfrm>
          <a:prstGeom prst="rect">
            <a:avLst/>
          </a:prstGeom>
          <a:noFill/>
        </p:spPr>
        <p:txBody>
          <a:bodyPr wrap="square" rtlCol="0">
            <a:spAutoFit/>
          </a:bodyPr>
          <a:lstStyle/>
          <a:p>
            <a:pPr algn="ctr"/>
            <a:r>
              <a:rPr lang="en-US" sz="5400" b="1" smtClean="0">
                <a:solidFill>
                  <a:prstClr val="white"/>
                </a:solidFill>
                <a:latin typeface="Times New Roman" panose="02020603050405020304" pitchFamily="18" charset="0"/>
                <a:cs typeface="Times New Roman" panose="02020603050405020304" pitchFamily="18" charset="0"/>
              </a:rPr>
              <a:t>Bài hát: Đàn gà trong sân như một bức tranh sinh động nói về gia đình gà đấy!</a:t>
            </a:r>
            <a:endParaRPr lang="en-US" sz="5400" b="1">
              <a:solidFill>
                <a:prstClr val="white"/>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312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922168"/>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a:t>
            </a:r>
            <a:endParaRPr lang="en-US" sz="30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654624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FOLDER" val="C:\Users\DELL\Desktop\E\sự phát triển của con gà\"/>
  <p:tag name="ISPRING_PRESENTATION_PATH" val="C:\Users\DELL\Desktop\E\sự phát triển của con gà.pptx"/>
  <p:tag name="ISPRING_PROJECT_VERSION" val="9.3"/>
  <p:tag name="ISPRING_PROJECT_FOLDER_UPDATED" val="1"/>
  <p:tag name="ISPRING_SCREEN_RECS_UPDATED" val="C:\Users\DELL\Desktop\E\sự phát triển của con gà\"/>
  <p:tag name="ISPRING_WEBLINKS_TARGET" val="_blank"/>
  <p:tag name="ISPRING_WEBLINKS_TARGETMJT" val="_self"/>
  <p:tag name="ISPRING_PRESENTATION_COURSE_TITLE" val="sự phát triển của con gà"/>
  <p:tag name="ISPRING_CURRENT_PLAYER_ID" val="universal"/>
  <p:tag name="ISPRING_LMS_API_VERSION" val="SCORM 2004 (2nd edition)"/>
  <p:tag name="ISPRING_ULTRA_SCORM_COURSE_ID" val="AB922B7C-D59C-4264-A247-B50D7C256F48"/>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FIRST_PUBLISH" val="1"/>
  <p:tag name="ISPRING_ULTRA_SCORM_COURCE_TITLE" val="Sự phát triển của con gà 5-6 tuổi"/>
  <p:tag name="ISPRING_PRESENTATION_TITLE" val="Sự phát triển của con gà 5-6 tuổi"/>
  <p:tag name="FLASHSPRING_PRESENTATION_REFERENCES" val=""/>
  <p:tag name="ISPRING_DEFAULT_PRESENTE_ID" val="None"/>
  <p:tag name="ISPRING_UUID" val="{4D9C708B-A67B-4186-B60F-4C72FCC26E50}"/>
  <p:tag name="ISPRING_PRESENTER_PHOTO_0" val="png|iVBORw0KGgoAAAANSUhEUgAAAMoAAAFACAYAAAD9OeOiAAAAAXNSR0IArs4c6QAAAARnQU1BAACx&#10;jwv8YQUAAAAJcEhZcwAAFiUAABYlAUlSJPAAAP+lSURBVHhejP1ldF1Xti2M5v9r73zn3nuq6lRV&#10;UuE4aIgTx8zMzMzMzMwWW7ZkZma2JVmywLIMMmPsOIyVgoPf9157/Y0+5+57T+0ode+P3iaNOdfS&#10;3r3PMcZaay+9cO/ePdy/fx8qHz586Op37tyJ9j169Ah37951ddk8fvzY1WnHkrYPHjy0sSfWfhjF&#10;vXsPypSqEw8fcg1r37Xj3LuPB8T9B+5Y7pj37+Heg/tlyrv3/NiTJ0/cMW/fvh09N7bjoXN+8MCv&#10;q3r492kuS9poLte+c+eW9XPeXRtj+6aN+bm05TosuabWYlvH8mv5tsct3LpVips3b7i1uRbX1pp3&#10;7tx1x71x44bZ3rb6TVfSlnNKS69H5xM3blxzNlyDpUB7grYs4/s5V23aEFy7tJRr3wzKm64Mj3mb&#10;dbNleYt9Vr9ja9GG53P9+tWoPetcl8fy63u445mtcMPsuA5LziG0Fu3VJkpKiqNj166VuHGWV69e&#10;idqxTTv1yfbKlcuuX2Cf5ob2mk979r0Q+zJjxBKJ4vtFhvL6PLwYHjx49ItSdS8SLxj1PaTAbC6F&#10;4gQTWfO2keeOkYwiefj4Ee49jJFd58C2xM1+EVICDvvi24TW0Hqy8XZ2/AixCBL23j0vzHA+IYJL&#10;OOFYzCa2jl8rtr4nMklLxEjt+2NtzdU8Xy8rApIwHv9onIQWeXkOoVB83QtS4pI4CNbV5hpai6XW&#10;FsE1xjpLd0z2cZwEj0DEli0Rkp1lKArWRfgQ7NdYefUQ8XPUR6EQTiiEvkx9weqLHw/HSGgi7Pfk&#10;jwmEXoMlxeG9ioTgQS90z0h23/CQ/ZG1Hhj5nQcx3KdArHSiYV/kHHV8Qecq6JxYisCsC2qzlB3J&#10;7iGPQxvOjZGTZKKIfMl+D66j47AMRcM6SSYPovUc8RxBSWT2aV5s3I/5Y6ke3+a5sC5yshTUz1Jk&#10;FURgzfH9bHMdegjaxMjt7K0UwSUY1kXuEJqneriOiH7dCBl6FtmRqLT5NYjYInl59uoPBSDPEV9X&#10;WwjXdaGXQLLwS2WdxFNfaEPQhv3cyUUG9nvC0luU9SCse7GwHnohvxbDrUcPaW/HIsxG4pBACNYp&#10;FD83Bp6Djq9zCcd1vuoP/wZPYE9y9ofwtlzbE1cEp1e5f/+OHY9r+D7fH/t84tf13sZ7EUIiCAkf&#10;E+ntXxCcNqp7ocguNs/3eWHFQ2JgXeuon22NexIzdPJtElZjURv2mV08QjGIqFoj7JNwWGd/vHBI&#10;TNmF/eGYEE9o9rEk6cN2CI0REorEEQpGdSKao8QjJA7rAtsiJkvaxvIaEsd7krt3LXS6HWvHytjx&#10;SGzOZd0dxyCBKCdR6MV+Qh7FizLmRVjnGr7t+3W+4bnLPuy/azmSJ7b/u/xYLEcRqQgvCC+cEMxD&#10;yq5ZFn7dmKcIBRKrxyAbIiQ06ywZovGcuTZLQrmEzvXXIJtwbRE6JLD6BRE8DL1CiMysk4SyJ9iv&#10;dcN22Kc6z4l1riEbEld9IrHGQzuCaxDheFgX+dXPunKReOhYL5B4jugR8rDtYPWQVISIKXKzzS+K&#10;X6y3oS1tSNoYKBrCe5SQ0J7Mmu+ORYFwLZ6D1Vne5xzaujDI2oayBIxB6/p2WU9CaN4v4T2ASCeI&#10;3PIE5bV9eBYTCtfRurF1OOZFJQGE6/gxHdcLyAuibAglgtPG5zMku86b82L2IjjrnBMSXuQk2Me2&#10;xlkX4UJ7jZcRCPutdGGT5rFt0Brh8WSjcYFtHUt12oZkZin78vquXvW2UXDcwNDuqhE+tGWd8zmm&#10;ukoh9CovaOeO7uAMJSIEE8liZPLwJPTkYzskuuY8tFDq0SN/BUwexYvF24VrCBQRwzCNq48k4HFY&#10;5xWvcFzQeh4ic1khyY5rsU5iirieqJ64Irq39ePslx1LkVbHYo6g8xRxOZ/k9fNiu3dIeD/3l6FR&#10;SBj1qfS2bN+2kmvJC90pYxfWtRahMRKG/SQkwTERWvaqyy7sv2m5yy2DE4rGb5oASmPeQnmH1iDp&#10;omOROYTaAtshsdUWRODr12lLD0ZRcR3WzdbG3IUBrmFgnfPkObS2WyNiozkUFUVyJSIu2rxwm2QJ&#10;hOJ3cS+AEPFEE0hekZV1ehv206sokfehEL2Q9ya0caII5mp+uEZ4TNmyrn6dQ2gn8vvcwROX/SRR&#10;WQH4cRKdtgLJGyM5xRETg+BtYiRnPcwVtMt78np72gmazzpJQdKqLXILbIvcbNPOE5qXXP3fo6tT&#10;3sN4e9qyDOscC9djKbKyLdKqT3WCtmq7eVwjMp+E05xr1410luPInsST96Ed+1QKEkHYJzKrVD0M&#10;u3wf50ogEbEYbtgYyU+hSgTx63EtQkJxXofjBnkg2hMvSBxKlp1XiRLJk0okJXHKEs3vzLynonCM&#10;fbRnGCb7kOT0CH7cjhsBx0KE6wvqiz8HzWfp+2KhjEKv0C6cz3EKQeTnPN/HndmHNxKHH4t5FSHW&#10;5lgsfNO56lxi65f1TIKEQYIJJK/EQajPt31OJWH6y7gx8qsUKTWXCMktOxGU9RDhuObKLrSP9pk3&#10;Yd3BjqGwzJ1HxE7nJIEQbLNknxDauB0+zhuwpFCuXKGAuE4gFI5HCB9FZK7I79YxlBFHpE5ISMQL&#10;TJCjV5ToVR74MiSfwC8/JJ0g4qst2/g+leVBdhKVbNX2pPN24do6J/U9cOdOW09Y9hFh3YuAbc7z&#10;IihLXLb1N8TGRFqWMcL6theBnyNvwrpsOE4iaZ5Iq7VUkpis65ga0zjBfr+2F7SEQpBcPA7XCess&#10;BbbVJ0KqX+uzrX5BbZaCm2+IXi4m2GfhD0UiscTPEaJrREqSkiQOx3lMtUNIKPQmvEFLOLFYn0gv&#10;kcQTX3CCCSB79od2LvQiXMhFodCrsLQvghAZRVzWWYZeIZ7I6qeN1tFYWGcZzitv7fLA8Xib2Do8&#10;nicn19O6RHgsT2S2ywrFE8Xb+XllRSKIvDHEyCuv4nf7snYiO8G2CMtSpGB/eCzaisQcow29B9eX&#10;QNj2ZPFk1JpaP2xrPfbpMrBswvmqa576NUYB3CKum7chjKS3I/XbFhqWGpkpHkEE51yVWk/i0I7P&#10;UqCdbHnurMuGIqE3uXLFi+baNQvBIkKRQOJDLwnElRGbUCQlkZuMtJHdC44M3FlFOGuTSCIix1kS&#10;6mMpUqgU8UNbkZRlCNmorfU0xrp2ZLU1R20dW+1wXe8p/HjYz3Y4hzuxD5noASSs0JZrxP7GUDQh&#10;mUki346dE+tcn/2cp7mC1uAXL7CfJQmhNdlmPbTziAlEYmGCL+LTRiQMiaa1iVILk3yfF5m/0ehF&#10;E7PxcwitQ0K7Ma5puMWbk5zDxD7Sx7rG6VU0V2QlPNFjglGbZXzdX9HSlS32+zE/lyL256crXzeY&#10;K3ENVzeBWinvIKG4dVk3lBFU5PwkkuLiotgjLJ4knrisexL9kmgiAesSA/tYqq18Rf0qBa2jMYJz&#10;w/VkwzKsyz5EuA5zI38PpCxpCdbZpzqhOF/HEWjDMU92nweI4CHhCR92edubN2njj+dR1iOxJMlI&#10;ZJWERBESk32yF2LjtOXcWH7izzUmLtmLiKrHr+dFwvW82OLH48F+ktjB1mPJPq7NuhOGwQmG9nHH&#10;dzaRvlA0AsfDvutGem/ncxCKhH20C+d5xK52MaGXp2BJ0tNT0E7ru7HIuHDdwPEwJ3pB5AzJRqKw&#10;VL/GVHI87OMa8R4gXCPsK88mBO3j54h0rIfjPCb7NU91rSs7gW2eK+00V8cQwr6ydqyXDaFYhoLx&#10;l4hpH0O8J/F2MbFwnCJTv0gelupXn0fZOndVeYQQJKPmqS7CiqwUicTmd+eyHohECeeEIFlD4jtE&#10;+kkyN2bgGrIV1MdSa7Guear7diRRt9LXvTA4j2W4XtRjELRTadBYbF0/z/UHkD1BuxdIAhGK5AhL&#10;9os0Io7GBNrITuvQTuNhv+Zqjt+ly5I1JL/aGmN/2CZox/5wHR0jtAvHw/XDMZY6vvr8+jyPMMQq&#10;S3qBV9B8X1lShyRnSRsJSOSSGGSjNTVXY7QN143VY+IgtK4IyJL9asfGOcaSYwphYsQP19R5cEzr&#10;/BpCGxFO/WHJfpJUNiHi1+H5Re+TBDZaR3AiCepqq07wmBJNWA/bIVzoJUKIdGGbCNsieTwRNU6i&#10;hfV40hGqcw31qc0dn+OcU95xuCZBkWke+0O7sF8lwTV1TupjW3UJNwTHGU4xJyC5Y6LwQgkvBLAk&#10;kWRDhCSjTUg8tmmjOSIm2yzDdgjN4RhJJDvWSQiWams+bULE5tHL8Dw9FOtzXmgv0qpOaIz9IUQ4&#10;novmCZob9stW4yzjie3X4lUtHj+2FvtDhMdVnaUIH64XCkE2GldbcMm8iCVSiXRsi6wh1B/OI0gs&#10;lpzLerh2OEaQgKGtr7Pk8ct6CY6FxyW0juxCm7Bdnm18PWzzvCQm1WMJf0wEIqCIG4oo3kaikm0o&#10;EIJ2/GJFOvcsFecaSo24rIeIJ6sIw7kcV39orzG1Ne7HYghJyFKkU5+Ooz5B7fBY/NtorzU0Jnv2&#10;Mw9gXeQVSTVPtt6Gc2LnFM4TND8kfZhryEbj8Ve32JY4wnr06WERJiScCCObeOIR8X3xa7EUCdkO&#10;1xMUy2tn5i5NscQn01qX0DmqrXMNbcK2zoF1CSDenoiFg/68RHIRX4II+0V69RESAMf0d7FPtoLa&#10;LMN5FMltw51IWyRkXWXYH5JQ7XjbX7ML2yxFQoJ9LGWjdWQvO42rj4QMx0RKjbGtOSKwbGUTriFo&#10;jsittVSG0Bqsk+zqYxkKROOyiW+zjHqUeAGIxAyFQkKqPwT7JRghtNcFAxEztOO4f9zeC8WHMj6M&#10;0XyRvDxyax2N6Zw0R2AfbSQ49kmEstGarPsrVxyLeYgYub0o1EfyaEwk8nZlvUd5ZQj2qd/do+C6&#10;EWKKJCFJWbKf9RAa53mxLmiNeNHINmyrJLHC8fA8QrBfY6qLqAJJp1Ik1JjWVF+4jtZin+ZqnXCN&#10;sI+2bMcfR+PsD+GS+MgY664/sHNCEUlEXO2qrGtcBGQ7rIcIySaEa5TXz9ILxROToZd/jMQLhfPi&#10;BaI2S9V1TrJTW2uE/ZobluG6qjOBF4HDkufmk3sSmySnXcyThITXPLXDuohMgmiMP6/lz2rDn9nK&#10;hqXq8eBaWk+kDiHCaQ0Rh33xtgRt4ucQ5dlojHUSTX1cX2V8nTaqc05Yckzrx49rnsr4uULYpq3s&#10;SfqoDWF24dUugXb0OkLUo4hQasd2+5iHkJ0g0rHOMh7qD+1DW7ZFTl5ZCu21dmgnW7bl6dhmf2gf&#10;QmvFjhM7H/1dWju00f0VElheQfA24Ty2mfR7z6LwLBQFEZJMZNAcVxrcfYdIv8jHutoh2Kf12NZ6&#10;GuNc2ep4LNWvPtmE9dBOZJMN6+wLbUVMtcOx+JIQWcO+eLITJKnWYpt2IjvtWXdkj8xVPewL+2Vf&#10;Zh5LtrlupNTdeQnG35mPgARQOOLbGouRS3YqSUL1i6xqC6F9fD0kMetaL1yL4xrTPJ1jvF04Lhv1&#10;ya48aEzzBIpEQonV/Zg+K0L3WUhQiSOsSzQhZCPcMjLwkRDdqBPxCZElrGtc9bBfbZEwrGuc0HzZ&#10;sB3ai5zqE7S+6mFb9pof9ou4rh5pO9tgHvvKI7X6VQ8hQrMsz55jqmucoI3uyFMchESjcdqbUEgg&#10;/1i6Qh5+iSSET0Jj5GLdk+KXBCN+bUxkVn7ANku1mTjrB168s85H8sOnj+9QqDw3g3vchn2Rc1GY&#10;GLWNlIRIHEK2qod9msPLpLLn+l4QPE6s7fu8De1l4+fELvWGpUhFgehNJgyzOM76bYZxbm32Md/h&#10;PYuy3ieECBiOucdG2DZwzBEhQkAinKNSY1HiROxYalzz4hGOs+T86A1G1q2fddcfV3fjZuuIGtTD&#10;fkKkFsJ1CHfeAXQeoWBkJ8gmOm62N0r8fCe2iOicl7HxF8Ld0ifQJISeT/JfPkkg8olU4U4u4shG&#10;IGlopzCOfSq1hmz8jhwKM+Zh3C8cH5hw+MAjBROZQ+h8CM3nuahP56Jjqu6J7YUte7VZChKBxm/d&#10;io2pT6CdvxcR2+VJXnmPMqVBybpL2M1e4uD9ghtOJGWFInBtIiqOoM8JRSSzMvy1Ib9w2bHuxmkf&#10;me8IE/QTWl/gWHmQvVvDyMbzcGSPjLEM11edNoKEEYX6AnvND0nviG/9XIPHdqETSW71UCxOAMEY&#10;+1gWmyjcOZfY2leD49HGQNG8oMcnYh5EgiEZOebJE5KSdZKC/WEf24L6Q1KxX3UR3duyL/bwoK4q&#10;SWCOhGbjnnSOrKP1tW5Y17qcx1JEl51KnYsQjsdylLKQDcF1SWz2SyTejhuHvzQsYYjUIQHZT/L5&#10;OsfpSfyjJHr+ygs1tPO/TOQaIq+IyHESlPWwX+2wrjGVIqD6aMP11EdCsT9ck3CEMrBfJb0ZCSah&#10;hLYstQZLiloi4RwRXnO1flgXyXVMjTtRsR0Zp50QziMYiilUYz+f76JHoVCcLfspKrMpvlzI0MuT&#10;UwLRlyv4J3E94sVAkDDlkYi2JDrrYb/aBOcwD/JCZRJspLhtZDB4gkVCHBPJTYY9hJsjMvvjsq1j&#10;heA5qE47CUZl7BxiolGpOs+DhBE8gTyhPYkVbvnS3/uJ5TMEyR1Ca4qMt6ztiUwCU0wx0ajtn8Hy&#10;oF08kVl3BDPyCK7f7GirPpJAcxxBImU4J7QJwX6upfVUapx1Ei8kezge2kXXsbbzghE4gUTm09aR&#10;NnKeagtRklt/uE6YX3As3oOoHYIPUJYGoZfrZ2lg3wv80sIv1T+v5HcxfakiTkh41rXjhwLyZPFk&#10;I3nYF9pwDkuO+z6Occ2IJ7PSi8Tv1AJFwhzllssVYuLUccK2+gi13RpxdhpXn/pZxsSg3d6D5xUb&#10;8x6EJefxURc+ges9SuRKVqQsOz9WD0lHDyIvIq/in23yY2zzzjTrnCsSsuQXK/KIIHrxg+x4zLLH&#10;8/dJOEaoLvuwn31EaKN+2WlN7s5uV4+cUzhH9qqHAgnrRDhf4N+pv1F/syBv4jyLzXdkj4PmheD9&#10;EpejXPHC4PpK7AknFO9F/BfLECgMxdjvw6IYmUR43/bE01UxES/0JDFbv476CL8u4Y+j8+AOq7UJ&#10;ehGGXTetjyQJ1wtFqjWEeGGo7u39ccNxElT3RThXT+j6Pg9+LrGxmGA8kT2h/f0VP5dkkDBEVD4m&#10;4knl24Sfw3X8WvGQN/HiiYUcjiAkVaSu9Ug4500i5AttHEFtLOwTwr74OSI2S425HTewJUnLkN3a&#10;mk8bkVVzJBDZE9E1InOix7K5YdutcSN2XCE6FrErz4Ooz4mCfSYIh0jbjUfgchT95JVEYRgU7v7s&#10;EwlFJrU90WIE8uFbTEh+PW/PPrUJraXx0J6CKOVVHyMrPYjzIrbuDSa61k/RhAKQOEnM2HlwnKRm&#10;PXbuIdz4XT8nXC8kOUudmwQhkfh5DI28YDyZy+6Wgiclx0jisgLTmqEgVPfPNfl5LsGPPo/lSaD1&#10;RQjXF4HzJJE6Sce2+qKkYj1YQ/DCteNZSTKF6zrYXNX1K0bWQ5ISWjc8T4JjXFd2Yb+gcc5TX2jj&#10;CE4iB+voHMLzCAUhW9XVH146jo7HwT1mH+7KJIvIoT61RSbW/VtLSLpYbkNixs8RYmt4gomQ3nt5&#10;gfEmIt83rJdcuJyEZDexUECudGt4gZBMnrhcUwSP/eBJ56rzVjt6Hrd1R9yv4QnKnd8Txe/OMdL6&#10;3Zx98gwkFcf9XHkNgmMiiIjn/25/XlqX7di6vk/nEzsnLyD/g6XYuvxS+eWKQO58eDyOW52EEaHD&#10;ukNkDa3Dufqb3XoR0jjy8Bi0MYT1cD2NuXG2uQbtIqWgts47TKjVF86J7wvtou2ILY8tEUfvuhtk&#10;F7UPjieEa/N86EVoxzWdUPil8YtRqS8yJLraLGP2Pgzx919o5wkvu3Cu1tQ8T2ol7D7ki97p5jxb&#10;TwKhZ5FgXJ+N8xgC1/S7sAcFqDBGx9bf5Y8fOQ+O3/Feg22BYZcI40kfm+/X9mXseS/lM16o/Js4&#10;lwQMSw/lHN5T8GlYnnsoFL0sQdAYf92nJ3v5pWoX5C/6SBquzzAkFInILPGEbRGDc0PBuLr1ifTy&#10;RFqPcGKIlIJieVePEJHraU0dL76Mr4d98QjFoTK6+0f6aMM638mlzyh6PgHKnL/VnTgi4Fz+PVeK&#10;i6JwoZcjqIHEU5jEdliqThvf9qT3O6V/bMOHY57IXEfrhkT0xFRY5NfQmPMWtsZN66dAJJKwzmPf&#10;jZyPq0cE44/lz1Hkjq77i3Mg7DwiHkXn6eHH+HdpjOv5NbyNPKj/W3wCz79J83x/rC6hUAR8tc6l&#10;S5eQnZWFnKxs5OXmGjFJxlI3dvkyn7CNCYRtvjzB/xYjFuOXlPBuM+teQF6EXgxEKA4iFAzrJG8o&#10;EtVDG9XDPiG+LeI5W/tbJQ6RV+D5E6yTlCxpo37NUV3j8XPlMfT3hfOIkPhsy3P9QiSGcDy0c2Oc&#10;bzCPEiObyOcJ4/vVJiF8v4dI7j2Jr7tdlWNOMLE5fsf15PVzw+PESOzaNlfeI14o7hIx1zNikkQx&#10;Avs8Jfw7wjVVD3HTPFppaYmt4XdyEtOfowTgodDHzbFx3/ZEkMdRvyedJ4QjXcSO7UuXcnH+/Hkc&#10;P3Ec8+fOw7hRozF66HAMHzwESxcsQs6588i6cAE5Odn2hXNtL5yiItvRIm8ZuXy5yL5E/0VSQOwr&#10;KeHxvPcppXcisewLJhlEZk90Oxers9+VBp2bI1mk9Lb+NzGarzV+reTNU16t5Bxnb33RdQ0kIkv2&#10;hcdlqX7Z/iNIACy1Vkh69juYl6U9x3Vs129zQ8+nNtfUuhKKBCK8QDJ4wnvy+7DCk9+DZBZ5PCl0&#10;tcj/wMrm2bj/UZPZ2657x+3sMTGQZKE4VBdpSTL1s3R15iS0s9J5OYrPzeN6OkfWvUA1j/CE/wci&#10;4bgjOEnvya55EgbBcfb5fgrT23Nn15fNt35oR/di8aGVW9fO7boj6HUc2H8AE8dPxOgRo9GuVVt0&#10;a98VHVq2Q9tmbdCwVgMM7j0Q82fNQ3paOg7sPYDtW7Zj57aduHDugvM6hQWFKLiUj/y8POeNCvLz&#10;UVLMm3okpz+m+2GTfdmOrAaSmFD4pHZI9P8daCdiqV3e3Oi4HScktupqi+Ch12E/62rHw5E8spbq&#10;0baRmMeOepVy7KL2EZTJP9i2ermgaCK27hEW/eZCnkF17apq+9AqFn6JmPxx0T1ebXJ1wpP8l17K&#10;Ezc6L9Ivm1+0ae/uTfgdnW0KhI/WMC9iCOT/sQ/n+blaX6JQXWIgWA/HYsLw/Wqrz9d9+KQvNB4S&#10;Spl1bW7x5WIc2LcPE8dNRIfWHdC8UTO0N4G0b9EB7Zq3R6fWndCxVUe0atwa7Vp2QNfOPdCja290&#10;MiF179ILc2fNx9qUNCSuTsDeXXuQZcK5cOY8zp89Z6K5hOKiyyaaAuSbcIqKCl08HSWBlSSvvIgj&#10;Ms+X9Uif8g+Ny0Y7tcbibQjOdfWIrSOqQWIg1Bclazl12ZGc8fNkE1/SliX/RkLnG/3bIzZRO4M7&#10;x4i9BEDQi8SD48pPWHc3HONFEgqk7OXWmBcggTyx2WY8TyIbeXmnnd4kQhbaUDAkTxgaibTKiWTL&#10;PrV1nJCAOj+dq0dMFEJ4jPi1JACBbYZeYb+8Zwwcj4mFXyb7VPeCsTwhklswDCKBVyxbjj49eqJT&#10;mw5o36odmtRvjBaNmqN1k9Zo2ailiaUdurTtgq7tuqK11Vs0bYPmNtbB+praeBsTT+d2ndGySUsM&#10;7jsYUydMRfKqZBw5eBiXcvOQezHXiaTEvAnfP8UvleR1pPgHoBhEdLZJNIlBQmEpYamUXWjPMkps&#10;W8uRMtIOSc96lLSRPoJtkVrg8UTkKCJzNd/VrV/nIjudQygSVzfw89ExKIjL9pnxcysD2kQQTebL&#10;Es5DwpBgSAj2+TDslyTkIyas656MX8fbhV5Fbc1VH9cI627NyNrxYwx/dF46Nx1PKG8NPzcmCsGL&#10;gl7EC4Hrxdb2onICICEM8iCEhEPwi2Pp7Fi3cCw1JQmd27Yzb9HUQqxW6NS2A9pY2bReYycUehKi&#10;fYv2rmxtImnaoLmhBVpRMCaUFo1aoVn9ZmhjbYqqpbXbWjli0DDMnz0PGzM2oNBCMn7BjogRQog4&#10;+sJJ6JDoUW9gICnV1jihdtivOWqHECklRtm584iAnxPPUyJRXaWz4TpBqbrWCMlfnq1DYK85zlME&#10;bZZRD2L1UCzyJBJL9BEWTza/c4ZEZF+sXj6B5SkYAnEt74ViQpBY/Fw/X6TWRQN6Fq2jY7DUPIGE&#10;Ds/Ll57suiqleugRtB7LsC8G/zeG5Pdgn/ccIfg5ycbfkbeyNBJz24d+6vgxjB05Aq0aNkGT2vUM&#10;DdCiYVN0bN3eiaVVY+9NKJLWTVujGQVStyma1mni0MTQ0gTTpHZjNKhRD83qWbthczSv78u2NoeC&#10;69m5G7ZmbkDO+XPIzb7gvlQ+xBeSR0QOiU9xhHWWGuc8gfND+3CdEM6eZdDWOejBRwkiJCvhPrNg&#10;PucJ4fqyIbGj9uw3O3d8g8it9SUEwYkgKHUuIZwtxyOfZYmVkWTeC8V7DRJJHsT3+zCEBPVkI3lY&#10;D0USE4K/VKw3qfjfuPixWOkJ7cXk+ymymEeKETqc5+FJTbL6c6cNzyskvRdCuA5RNrQqa0sx8Evk&#10;ur7OkIrE90LgsbSJsJStIxhLw7UbvDJViB3btmDcqJHo0r4dOjRrgZb1GqFxrXpoXLs+mplw2jQ1&#10;r9CsrRG9GepXr4cGNeu7hL5B9TpoUqs+2pmIOpqYOjRtieZ1G6BRzTpoWMOjQfXaJqAm1t8YzW3d&#10;pjberW17zJk2Fds2ZeJSXo4jSvHlIiNOjHgiezzpRcJ4wkkMarMe9mmu62fJMYM+k9DOtQ1u3chn&#10;FS8QllHyR+Zqvsp4W5JaduG5s16G9HEo4znKGdc8fo5ci3UTiie/SKidmvBCKUtU2oc7P0nmbRRi&#10;se7XEbwQvAgkQIpJKNvn1xWpdVxPcBLbEzUeOueyiImE4VMoFIF2nB/zIN6OeUYYovn57PMhF+e4&#10;eqRNIhSXXMbRo4cxesRw8xANzCvUNULXR2sTBz1LMyN2ozoN0JRewUKoFg1bmngaov4ntcxr1EZz&#10;G2trXqdryzYY1KUbRvfti0Fdu6JT82ZoVKMG6nz0saEaGlavhWYmuhZ1GzqxNK5Z145VB8MG9MX+&#10;3dtQVJBruyFDiciubV92GFqpFAkJ/h1hOBbaaE55Y/H9Wk9joZ3qhAQh0jshcYx2kTW0DsG/Qbaa&#10;5x5mDODEErGNkj1ShghFVEYwoS37IuC4e4Qltrtqh1YSzzpJH+7o7I/lFWxLOAq9RD7WOd8LSF7D&#10;C4LHoI2OR3ix+LvtnsTleQMvDM1hPUZyT+BY25M+RLief3bK73B+rp8nYciO8N7Fx9D6styXe91C&#10;gatGSuvPsdBn6eKFaNuiuQmiDupVq4baVauh1ofVjOA1UNsEUdc8Ql3zHPVr1LewqhFamGgooraW&#10;x7Rv3BwdzYt0a9EG/Tt0wszRo7Fo8hSM79cPXZpaCPZRVdSpUgW1P6yCBh9/gibmYZrUrIe6H1VH&#10;zSpVTXQ1MLh3D2xYm2phWA4uF9mOGHmrIslDwsmrOFLZ38E+kVx1iUa2KuPtRFC2Q5S3bjgW/eys&#10;DEXiPtcIdH46b1fKjmMRe/d9GLT7qy4hhKIIoT4JpYxgWAZwQhHxRXpP7hh5FdJoXAjJrLY8ktZg&#10;XwiJiGA9PBYJzn6S0q/l1yR0HJ/fhOvHvIcEJLHoRqLmemHEhOP76Wm8SLxAvBh82BUTjK/H7g/w&#10;C9OX5GBiyTKRZBpB+/bohka1a5kIalsYVdO8RQ18UvFDVH2/Mj6p8hFqG6lrf/QJ6ph4GlariRZ1&#10;6pkXaYhOTZuha/NWJogW6NWqDQa274Apgwdh1fTpSJg+BbOHDcSQjq3Rrn4tNPz4Q9Q1wTSrWRsd&#10;GjdDlxat0aZhIwvx6qJtg/oYYZ5o3/ZtuFxQYKQxwvIZMT7qwvO38xZpSWKJgP1qhwJRXfbhXNVF&#10;brVDhOuzrc8wSnLOjbTD0tmybnAi4RjtDeqTKEhmJw6DngDW+hKF6gTDY4lC85mLEKFAtC7tnFC0&#10;c4YEJHH0ZkSFQyFEYkJr8CqRiE9hcc2YTYzYfryscNjnCc7zKBvqEb6P4Fx/DM6TOOLh+71X0N+n&#10;UgLgeOhRVKcwBN7I84hd2pRQ+AHyF3G5F7OxeME8dG3bGo1q1bA8opp5k48sRKrmhFLHhFHXwqZ6&#10;H1dD3aofmzeohhYWSrWpUxvt6hI10aF+bXRv0gT9W7XG8E6dMK5nN0y1UGrxmJFYM2mcYTRWTRiO&#10;ib27oHvTBmhe42M0s/U7Nm6M7i1boZPN7dC4Ebo0a4zOLZpg8qjh2LdjGy5lZ7tQRsQioqSNlKEQ&#10;JA4RU2SVvfo0JxwPxRMitGH5jwQikXCt8HwJ1klctUNojKUEIYQeQwJRP0vOKw8SC+1cjuJ/bERS&#10;krQ+rCHRfNuPkaiEJ70ncUwMIjXJW/ZyrSe6F4MXgien1i/rHTjPr6/jaR1fJ2LrhYidrxe5Jz+P&#10;5T1ITBxeMEQYeulL8kLzTwtLKLzjzWerrlqI5XYn2535Ad8svYaSokKkJSSga5s2lkdYCFS5Eup9&#10;/BHqWZjU4OOPUd9Qz0TS0EqiafXqaGsC6Vy/Dro1qoveRvo+zQ0t6mNkx3aY0b8vFowYglUTxyB5&#10;2kSsmzMN6+dOw7pZ47F22misNrFM6t0VvVo2Qpu61c3D1EWnRg3RvmE9tLf1Ott6HZvWs/zlEwzq&#10;0QW7N21AiUvsY2R2ZCr2hPP1ougYS4L9IiH7BY2HfWF/eJywrjF9ziEoEm08EpHsSdhQBDpfkVnn&#10;GdbpVUIhxNfVFiQIrRu2Ze8uD3uSxXZ8QuT1pPe7v89bSNyQ2H48Vo+tE4Zi8h48lnZ81blDq+69&#10;gD+uT+59bsO1dA9Fx9Aa4Vrxa2vNeJGw7gXE41Ms3ib0JO6RkIhH0VUw9hUbyfh/Agvz87F03ny0&#10;a9IYLWrXRNNa1S3cqoHGJphG1T9Bo0/Mo5hg6n30oYVZVdCy1sfmOWqhe+N6GNKmKSb0aI8ZA7ph&#10;1qAemD+iP5KmjsfWJfOxL2EVTqxPw5kNa3EqMwVHUldg98q52LJwiglmHFaMHYJxPTqidwtL/k0Q&#10;LWzdNrU/MdGYdzKxdGpSFx0b1kSzGlUxsl8fXDh9EiV2zjx398iNkYmvRrpOAlq44cIVko1EDEoR&#10;md+P8gMSOEp6A0UgLyRPFA8ROArrE9zGEzmejk1iujb7IwiFEt8vgrPNeigChlkKtVhKJDquE4K1&#10;JQjZufmRsqiowDxKJLwSuUVE9cWP0WMQJGLYL3LKW8QIqzDIC4LjoT3BNsdCkjPs05j6iNBGdZby&#10;DATbMTuJxV/JkqfwIokJQ2MhwjE+wSt4oVzF9s1b0bFFS+c9Wloi3ca8RKsGddGyfj0TTS3Us6S7&#10;VqUPUK9qJQuTPrQQqxp6NW+Isd07YdHIgUiaPgZr50xA5sJp2Ll6EQ6nrcbZjenI27UNVw7tQ/Hh&#10;vbi4cyPOb0rDiXWrcDBpsQlmHtJnjseC4f0xsksbdGtSx8K4D9H8k8pobWJp27AOOjSshS6NaqJ9&#10;g1omlN44deQQrtk5l1wh+TzJb5h3dJd1SeQISUVUXk2SMOJJzbmhCEIBsC3vIY9CkMChXfQ4Bh2X&#10;64eliBsiFAhBcUggqgua4wj/K4gKwiDbUEysUyQsYzccI4R3MIKpLlI6kHyGqHgifSImoTmar/6Q&#10;yITGWZe91tXxVA/XV5tjYX/8fPVzfV+PCYWQSEJPEi8S1f1OzPCL90n8bld8uQDLFsxH64YN0JJ5&#10;hoU+HZs0RGsLhZpZaEXx1PzgPdSr/D4aV62ItrU/xoC2zTB9cF8Tx3TsXr0YB5KX4WDKUhwyj3Fq&#10;QyqytmU4YeTv2Yai/TsNO5C7cwNytmUia8s6XNi8FqczkrB31SIkTRqF6X27YrB5po71PkHzal6M&#10;LWpXQztrd2pQE92aNcDYgX2xMS0ZBRezcJWXi+1v8ETzuyqJSVE4wpKkkbb6JBJHYNpbXygIkV/t&#10;sE8EjicyiSihEGrH94fgYyXyHGXWivSFY1wnHlyDpYQhIYR1Qjbx7Rf0ntso4UhQAwUQFUzYNoTv&#10;pGJdxAxJHxJZ4/FElo3mhbZhnWXYrzXCfq4hUYTHVj/FIC8i0cQLJb5NcehfM4e4YSHY6RNHMKB7&#10;FzS3UIv5QcfGFgaZR2nMRN5CrZqV3kftiu+iYZX30MZ2/EHtmmLR2MHYtmIRjmek4bSFVMfXrcHJ&#10;9WtwZmMqzm1Ox3kTQtbWdFzcvsEhZ9t6187ako7cHRtQsGeLwzmz37l0DlaMGYyJ3duhX7P6aFf7&#10;IzT7pBKaGlrVrGpiqe48S+92LTB3ygTs37E14lV8bsKrYLzvU3zF76bhbk5SOeFEoH6WoRgknBCh&#10;KFQPx4iQuFEhGBnDemgTHWOfQeu6MMvIrH4XQrHPQJLLG4RrsM4+tgWJQmAf7QS2XyDZJRaWgoQQ&#10;CkKQaNQmMSkCIiQoSRzfxzIksiBbjsUTXeMSBcuYADy4A8pWfar7HTIWRoWI9yAUR3meRCX7mdhv&#10;WJfmri61qcsQp46JpDaaVKuKOpbMV6/4Pqq9W8GE8rYTyZC2TbFgZH8LsabjYJqJw3KPk+uTnVBO&#10;b0jE2U2pLhc5lZFoYjHPYt7j/KZ0C8NSTESJOLcpBdlOQJnOw+TuXG/2Cdg4bwpWWAg3qauJpWl9&#10;tK35oXmv9ywMM7GYB2tj+UvbejUw1JL/1NXLceHMKUfY6O5rxImKISAy2ySII2cA2YXELyMa/g4k&#10;zkaeRuQO1w+JqPV/QVJD9BxYjwPXC72JoHWj61idoBDCtvpcPZijuuCEEoqACMXihGDlr4nF9Ztt&#10;SGQh7CNh1Q77QnsiHA8R2sbPoz3FxX5B4QPHy7svInGEYlFf2JZA6FnkXQoK8rB80Vy0tRygbb2a&#10;aGNkbPrJR6hrYVb1997Bx2+/hervvImGVd/HoDaNMX94H6TOGo/tK+biQNIyHLVc5HRGiolhrSHV&#10;kvYUE04STq1PMHEkGVK9SDZYX4aJyXAm0wSVmWzhVyqyt9m8zSnYv2YRNs6dguUjB2Fi17bo26Q2&#10;mn74HprYcVuYV2lZ6yPLWz5Gx6Z1zauMx9H9e1FcVBjzCpHSkdeIce2K9xAiIInrxtkXtJV/8P7M&#10;Nb4Ly8aI65H3YgluDY5F6lEis599BgnAEZqkjBCZdZFa7fIQXdOg+yCO7JGxKPGtDD1GiKjnYTsy&#10;7uwC+xdCIcRDY6EHCdsqS1kPIPISJC3L0FOIzLJVPfQKYX84hzb8gmUX1uPHCdb9Sxl+6UnkPcI+&#10;gmKIeY8w7DICWF9hYR7mThtvJPzIRFLNEncTSZUP8Mn7FVC1whuo+tYrqP3eG+jeuCbmDO2J5Blj&#10;zJtMxfZls7E/cZGJIsG8hIVbJojTmUmufXJdgvMopzKsvn51pFyD4+mrcDxtBY6lLnflKUvqz5rd&#10;uU3JJriV2LZ4DtbNnIilI/phcvc26GgCaVTpHTS1nKW5ebPWtapaeFgFg3p0wPYNGcjPzTXi0guU&#10;JbHqarN0rxe1zy/WjomAb4IptXG+XdG9YdFEplLrkaiaq75wTONqk6jhWGjDsSiRDWoL4RqE5rIu&#10;+7CPAqBAQsHQjuvoGFFbXvWi5yhPCALbQtgnr0KI2AqdSG5BYyJy2A5tNC8cl41IzzZLiUHCCsE+&#10;zfMi8XahSMrzLPGiiPckAvuzss5i9KC+aMYEukZl1P+4Emp88A4+Mi/y4Zuv4uMKr1hyXRETe3U0&#10;TzIOmxbPwJYlM7F71XwcSlnmyR/BsbUrccREcCR1masfNTGwzfpxE8Vhsz+YsAj7Vy/AocTFOJqy&#10;HCdMIPQ0x9euwr7Vi7Fl4SykzxiPxSP6YJjlQk0qv4MGld5Gk48rWoLPvKUi+nZshc3p5r1OHndf&#10;fIkl81csP4mGNPyJcYRIRDy5JZAyfSYKJxDrdy+4pkcyaI3QVm0Sjwj7ZB/OUTteFOxjGZI/rMsu&#10;hIivNv9+CkWQx5Edx2kXHusFXvsW8SUGiYBjYanxsJQt3THt2Hbio41BpFU9HqGXCW3iyR+KQP2h&#10;bVj3wigLiYOgKCQQgQJgGYqCDxVKOBIJ64cP7kX3ts3R6MP30ehjS9qrvItq77yFDyu8jsqvv4ya&#10;77yBPs3rY8W4Idi1ci52r57vyr1rFuCAeZQDRvx9axZafTEOJi3BfmvvNSHsT1ho/bRZiEPJS0wk&#10;S90l4b0r52G7iW3n0lnYw/DNbI/YGD3K4eSV2LNykXmWmVg3ezwWjuyLrvWrof77FvpVeQeNqn3g&#10;8pYeLRohZcVSHN63GwWXch0JrvLv5N/Iq2FWZymCiKxqSyThWBQRchOhoGT7j+phm6XIKvD4QtjH&#10;UoRWXWNch1Cf+mXrbOx48iT0LAT7wzmsq/0CSU5IKIIEoLr6Za8xlhJb2BeSlwIIPUZIdJUcI6E1&#10;JyS87OUh1A7X0rjmsK442K8R8yAESU+orjLei8S3KZ4N69eitSXvjSq/hwYfvoOaFSs4kVQ0kVR6&#10;/U9o/FFFTOrZCRvmTMRe8yL7TAB7TSwk/C4Lv3YtN6yY424istyxbJbDTusn2L/H5lE8e1fPw+4V&#10;s7B10VTzHJOxfcl07Fw20/UfTDIhJS43sawwsSzAtqUzsG7eBEzr19lylXdQx8RSv6qJhYKp8j6m&#10;jhqKvds3oyA3G1f4corLJgwDf3vvYZvCr3gEIRyjN3GhVrEJyeDCMBfWxUI02ko4IYkJtbVuuD5B&#10;grIM55XXJ7CPkE15iNoYlH8Iodi0DsH+qFCE0HuEQgj75DlYZxkKiWMOnBeBkn3WQ+IT7JNXIcJ+&#10;lqG96vF9oUDi+5Q4SiAUi0QjTxKKQW31URgqeQ8lP78AaUlr0K5hXTS0XKBuxbfw8TuvoZKFXBXf&#10;eAVV3ngZHevXwKIRA7B94TQTyjzvKYz4u5fPwZ7lc51n2GFk377UY+vi6diyaFoEU7HNxMBxZ2P1&#10;XctnOuxY6uu7V8w0Qc2ytc0rJZhnSV1lHmY59qyaayHeVCRPG4VejWuhRoU/We5knsXCsIaV3kXP&#10;ts2QnrgSFy+cdeTm7/kJCcaJJo5Q8eRV240ZrtvnQpEQVy+zz8YY0kVsf00EIRlVD8dlo5J2qpfX&#10;JsJ5GpdXINTvygjCEEx2tAnnEe6qV4h4URBsh4JRXeGWbJxA1I5AAiBpb9KrREQR2rs1b/g+CSCc&#10;L/KHQghBUQhqh+MuDnegEGhX1qtQFGGdwlAf5xTbbusEY8jNzsKSubPQqm5N1K9UwZL21/GhJe8V&#10;3zChmDepVuFV9GvVGKvGD8WOJTNs11/o8ou9K+abSOhVFphHmIvtKyycsjBqh4lnmwln44KpyJw7&#10;AZvmG6zcMm8iNs+faO1JFnbRi5jHWTbDPMds8yZzLDeZ78Iy5jyHUy3PSVtl4dpybDdxZdj8aX07&#10;ovY7f0KN919x50m0rvcJVi2cg7OWp9CjOKFwAyiyegRXjOwiXpTorEsMEUHw0Rf3DFmkX6CHcbkK&#10;20ZUlnwejlfVdGEgJHQ8NCZCCyJvWIb9zo7z2BeZE+2PgLbh+rJ1YDuypuaGcEKJkjUO7NflQIki&#10;HrTTeCgYV0ZAcjtx2DiJK6HQnvNuEmYTPUZkDm1Zqh4vCMJ7C3oA7vz2xQRj4RzZerGwn2vGrn6V&#10;FUfZcMu/U8vEUlSEk0cPY+KIoWjToDbqfPAWarzzKqq86YVS6fWXUNv6RnRuhaQpI43M84y8zDsY&#10;PlmOYrnEfvMA+yxk2p+yAvtTDZaL7DEhMdnPmDsembPHYsOssdg0e5yrr581Bplzxrmwi0LZn2BJ&#10;ffJil/yfWGcJfWYSjm9IwdF1STi6NsGFaxlzJmDp6P5oVe09VH3rj3ZOb9i5vokWtati0YzJOHH4&#10;EArNM/KdYfSSRYVGFCeSYiNFjDAijxMKvUVEGNcNql+z0oVfkTKEs4nYRckZWZvtX/MyIVF1HqwX&#10;Fea7Um2NCyS8wqmwX8fRPJ2HRBLmKER4LLZp60KveOILUcIHYyyZrCvcYp/Cr3CeA+sGCYVkVZ0l&#10;hROuEwpNduE8kf//BBII4QVCj8IwjH3eo0gkFEYokhjoSXgntxiFRcW4bIRan5aCKaNHoH3jeqjx&#10;3pvmQV5xeUmlt15F5ddfdAn0xD4dsM7yk/2WsO9PtCTdvMoBE8chyyWOrl2NY5mJhiQcWb8GB1OX&#10;uxxmq3mfDeYJMmaORoaFTuunjcR6q6+bYfXpo5xYGIYxf2GifyIjAWc2p+PCro3I3rsNF3ZstnaG&#10;eZfl2LRgClaPH4zujT5B1dd/b+f5OmqZWJrX/BCTRgzGri2bkG8JvSdIIQoLSQwSjwTyxCBEHIGC&#10;iRI82mckt5Iew41H+zzcA5ccMzh7zbeSx4j3MKqHfQRt2VbeE45pk5RHcWKJQHbxf49EQlt+DqzL&#10;TiLUHNZfoMdwxDRy/YLohngSa9dnOxQH2+E6JHY8+KFwPL5f83RMgWMiPUu1w7rEoP5QGPI2LPkh&#10;qi8UQygOeRXVvUiKUFBgH6aJ5VJeHlYtXYLZE8ehaa1qqPFBBfMmL7uQqxLzE/MoLT75AHOG9LBw&#10;aqa7msVnuU5sSMSZLetxdmsmzm/LtPo6HM1Ixt7kZdi1aoGFSxZ6zZ/svMf66SOQPmUo1k4ajLVT&#10;h2HttGFYN3W4EwuFtHnhVGxaOMUwHZsWz8EWC+X2pK420aXi7JZMXNia7q6cJU0ZhoGt6qLaG39E&#10;tbdeRs333kDL2h9jyqghyEhNQt7FbBNIfgSXUFhwye2i2km1m0ZhpHHEs7pEwT4nDNcuC2+jkrZ+&#10;Zw+FQajNY2icdY2HdYLnIGicdZJd3sTB6u68I/UyczjGtTjOde2YoVAICUWfxQshQR2JgzYhIRBs&#10;UxyyVR9LeRUKRqKhxyChSVYniGAdeRXnNW6a14jYa9zd9aUIIuT/RwKJr0sYZcURuxwYC6m8MMJw&#10;i6US98JC7raFTij0KmfPnMHq5cswaeRQNKj2IT5+9y0nEF7tolg+evNP6NqwOlaOH+SS+GPpq3Fh&#10;2zpc2LkJJ223P5Cegi3LFyN55hQsnzgSKyePROrMcUgzD5JsxE41gaRbuXbyEKRNHITkCQOROH4A&#10;Esf1R8K4AVg+uh/mmwin9e6AcRbeDW/XFIPbNsG47h2wwDxF0rSJOGjiO7F+peU8EzCmS3PUMo/3&#10;oXm6mu+/gcafVMbYwX2RvGoZsi+cQ4EJJD8/z3sWCiYiFpFDZCHRGUIp/LrKnMPCNhdW2edEKPRi&#10;mMV6SWGBz01oFxGMiBsSPOxTv+phX9gfPa9gjG334GSkz7Uj66uuNuexzr+bG0WYyAv8HDSHbXcf&#10;RWSPkjiuTa+jNiExEBJIfD9J74TBNsfZZr/1cU0nSNVveAFo7OZ1g+v358KSkBgkmFAgbIeiIWRD&#10;oRCqUxAUgyCBSCwUB+N3V1Is9oUXFBbg5PFjmDdjGnq2b4MmNauh6jtvWW7yWjSRr/7OKxjWvjHS&#10;po924dHpDZY3rEvAhsVzsXD0cIzr1RUD27RATwvbejauiQGt6mNsl5aYbqHagsFdsXx4DxOFEXl8&#10;fySO7YNVo3pi5cieWDGsOxbb+Iw+bTG2czOMtGMMb9MAg5rXwQDDkNaNMNHEMmdQL6wcNxjbl07D&#10;zuXTMWtgN3c/hSFhdQqlemUM79MNq5cswLnTJ5wwGIIVmFhYJ0KiiCxuB7bPgGACf8U+CyXzgkv2&#10;jYC+7cfYFx0PSC3yqi4BhH1hf9infnkeQt7AET8idhGcYN3Bzp/hJb0bQ0x5IQlFm4TsWdcx3CMs&#10;BAkphKTny5eZk7CfbYlCHqU80M5d4WIZAcXiBBNnGx5TCX10nGMUQUQIIr9EEV/neLxYCAlFCIXi&#10;X3Zdtu08iX2gEks+P/ziAhzYuxMDu3Wx/KQhWtSviSpvv4EP3jS8bmJ5/Y9oVOUtzO7f1RLvqdhn&#10;uUnG3IlYOmYQpvbtghEdmqF/83ro26QO+jetjYEtamBgy1pG8noY3bExpvdsiQX922LliC5YNbKb&#10;w4rhXbB8SCcsGdABs3u3xpSeLTCha1OM79wYYzs2wvhOTTC1RyvM7tcR80wUS0f2MaEMMA81DFsW&#10;TcaqiUPR6pOKqPTai/jo3dfRpFZVjB8yACkrluHU0SPuJ8x5uTlOLJdMLPQuEkw8aaLkuWx9EfLE&#10;k4ltEZt1lsop1A7JH/az1HzVNaZxzXVQuET7iI3WlH1Y+rp5o0J6JOYd/twFHU/1sI9wHkVXtkRY&#10;lY6gBvd/FeNI7sRgpUQWP0ZRiLzuGLYOEW9LsE/9quvYOi8JQOuoLSGorn6FXATrZeG9h4Thrvzw&#10;8qi1KQ5dDSooKHCvK80naYoLsXXDerRt0hBdWjZHh+YNUfW9t7xQXnvNcpUX0bn+x0iaPAJ7Vs7B&#10;ZiPqitH9sXBoD8wZ2AVzDXP6dcC0Hm0wpUszjO9oAmlX21DH6g0wpWtjzO3T0oTREStNIKtGdMWq&#10;iFAW9W2HmT2aY2q3JpjQsT7Gtbc57epjcqfGmNmrDeYP7GzH6oPVJpI1Eyy3mT7cEv+p2GLJf/9W&#10;DfD+y/+KD99+DY2qf+h+yJVsQjl55BAuZl/ARRPLpbyL7m37FEpBIJRwdxZ5RD5CBCRE0BDxdqFN&#10;lPBxxBY0V4RVf9TeUCYn4Rg9WLBmuA5/P6R13LqRNtePF0U8OMcJRQQNiak6dwQKiYKgADgmkehC&#10;AOuaF5JdTyCzz4knUtc4oXmqC2y7da105DeQ9KFIJJD4dggKQ7lKLG+heOhZ2MedySftvPrjrgDZ&#10;bsM+1vMpFpLH4vmVSxeiWb3aRra+GNCjEz56vwIqvvkm3n/tVVR7+xVM6NXO3TzkDcH1c8cgZdJQ&#10;yy36YeXonlgzxog8urcLr+b0aYPJnRtgvBF+XLtamNihLqZ1aYg5vZo7oawxb7LahLJyWGdDF/Mo&#10;nTC7R1NM7VQPE8x+TOuaGNa0GoY3r4XRbRuaZ2mKyd1buPAtabLlOFPNo8wfh4NJizBveF9UfvUP&#10;7kZorYrvoVvrVli1eCFOHjuMnHP+7ZL0LBQLheLEEvEsJJDEQpQlXoy8YZ/6WcYTUPYCx1WXTUhy&#10;9WudUFQxoXhcLqIH9Lji2l4A3p5i599DeE8p+HAs1tbfGh6XcJeH5S0oCj1uIBGwZB/JK5KXIbLV&#10;JQIhJD1tdAyNax7twvUIHTeExELIS8SLIuwn5D1CkYR9/KBVcndxCW0E3FVFmvxC3846fwZjRgxF&#10;26aNsWzOLCeUKu++iUoUyssvo8GH72LNlBE4mLgQu1fOwNpZw5E6cbAl5P2xdEQ3C4/aY2LXFi6/&#10;GNC8Nvo1qoYhRvZRLWtgXNtamGpCmd/XSGxeJHlcbySNsfyEnmV4V6wY0tUJZULbGhht9v3qfYgu&#10;1d9H9zpV0b1+dfRpXAvDWjfACAvjZvRpj9RJg7B+2lDsXz0XmxZNR71Kb6OyiblVnTro3aE95s2c&#10;iqMH9+HihQvIy84yz5IVDcOcYOhdDKFIJBySJkrWSD3sjx8Ly5B4rIdt2kgILNWvMZayZxnNL4rp&#10;7S/Z98j1JAZ/rt6epKc4cq1kf55BXpL3kJiH+jZLzuHxyhzL+svcRwmJTcKKwPIqGiNEeEJzZa91&#10;4oURQoLgOEutr/nhmhyjGEJvEi+O+D6KgGBd4gghd03wQ+fVD5UMQ0iavDwr8y+58uihAxg1dBAG&#10;9uiGmRPHoq8lz59Ues8S+Tfw7ksvoYMRdtvyGTiSsgjblkxC+oyhSBrb17xHa/Rv/BFaV30L9d59&#10;BTUqEK+i3tuvokXF19GnXkWMblUDU8zDLB7UHgljehnJByPD5qdO7Gei6YOEkT0wu3sTjGn1CQY0&#10;+BBtKttab7+Mapakf/jqi2hc5T10qf0R2n74FnrWreI8VooJdNvCSe7GZPdmDfDBK39C63r1MHH4&#10;cCxbOBf79+zA+VOnkH3urHtvcXbWeScWl69ExELPEib6qks8IhKJJbBP5a/VRT71i5SyIeI9CyEb&#10;N8fgxUKheDFcMbFccXV5Eq6dZ6WhOM/6TFARz+L+hgIbL7Tv3+o6J50LS0Ln4YQiYhIiuLyMxliX&#10;eEJCh3WB7TBUc1e3BGuT7JynueH8sM7jCfFiiC8lIIpCfQKFEe9J1OYH7u8lWC5iRMgzkuRyZyVh&#10;DLm5Pn4/f/YU5ttOPKRXV8ybMgbThvVHk6oV3U79/ssvYZAl6/tTFmDfmtlYO22Ikb4Txrapgw5V&#10;3kTtV/4FzSq9gUa2s7/3r7/Bu7/7Leq9VwFtPn4fTT94yfKUupjbv72FaH0sER+OjfPGWzI+EZlz&#10;RmOdJeapJpaFA9pgWrfG6PzJ22hla7X6+F0Tyh/w4Sv/im6NamP2gD4Y0LgOetaugsHmsRYN64mN&#10;8yfiVMYqTB3YCx+89Ed0a9ESG5JTsSUjHXt3bsOpY0fc4yxZ9rddzDqHvJwLuHQxC/n29xdRFJcM&#10;tkkU2mYhYjuCRSAyEWE7JHZYEhqPnxPaEOXNFcJ7LxTHZSN/sZHficV5kJhQGIaFiHmTmBjCcwjr&#10;BM+Rm4O7jyLSitjs+zVPQJC4HKMYJAitIeIT0TW5DmF9JDTbHJPwaKNj6/iEPBlB8ofiICQOCYLk&#10;J2SjPolDUBKouktg+YEYFHJRLEx0c3KyPGzH3b9jm/sdyvTh/TGpVwe0+6QKKr3+siXzL2H64N44&#10;vHapeZOpWDO2Hya2b4QeNT5Al08+QHcj71ALjYa3b46utaujY41P0L1BbfRpUhPd6lTClJ4tLREf&#10;iFQL3fj4yVZLwrcvneEefNy5dLp5lxEux1k2rCtGt6mPwTZvmCXpg1rUQ/9mlud0boXFwwYgbco4&#10;pE8fh+Spo7Fh0TTsWj3f/dQ4ecZEVH3lJXRp1gyHd+/Fvp07sG/XdhPKYZw+fgRnThw1wRzDhTMn&#10;LRQ7j3wTS4H9/RRJkYmlKN+ThR5FIhGB5GFEMhE0JBuhfkHhlYgp+9BOYtC6IWJzeWx5E65B8ZUV&#10;Q8w2dnxC65RdL3be7FfbCYVEDAlO0rI/JK7qEoREIIKH/bIP+0hqQZ6FczmmtSUKJwwjuaubvYiv&#10;elhKNARFEQokRNhHkch1K9xSXhLmJ7whdyk/F9mW8F6w8IQ7bkZKIib0McK2a4x21T9A1XdeQbV3&#10;X8dK8zJH1q7AzmWzsWf5bPfkcNLE4Vg0pA/mDOiGuQO6Yla/zphkpB7RshEGNamLIc3rYt6ALkgY&#10;PwQpk0di/azx7o7+vsRF2JewCAeSluAoH3FZMx8b5o43myFYOaIPZplIx7RqaAl9bQxrVhtj2/Ly&#10;cnssscQ9bbqtsXweDqStxNGMRJzdnGZrzkcD82CdmjbB8YOHcPjgfuzfuxPHDx9wAgnFkm25WO5F&#10;n+DnK1/J8yEXhaLchQSKF4lIpT6RTQjbvzYeT1RColKf6u6YFIfzKiZe8ywE27IJ4UM1X7q/J/J3&#10;xB+TJftoUxwZL3NnniBxRWAStTzBiPzqDwkfCocl54jkIWRDlBFGOSDJCQkiFIn648fLA0VCL1Je&#10;XiKxhN4lL495SjayzJtcsMT33LnTOHJoH5LnTcekLi3Q2/KF+pVfRxMLodLnTjOhrMahpKU4tW41&#10;zqxPxMGEpdg0f7qFU+OwesxALBpoSb0RenaP9ljQrytWjRyAtVNGmRcYi4xZE82LzLY1VuLUxhRk&#10;79yIizs24cT6FBxNX42jJsLt5l0yTUwZ5jXWTxlpIdkgrBnZHwmjB9o6I7FlwTTsXWMCS1mOQ+mr&#10;cGpTKs5vXYcDCcvQs1E9TB4+DIf378OBA3txcP9uJxSKhAIRzpyy8swJS/DP45KFnfnmVQpMKPH5&#10;ieokkUqRTX2E+oh4koekDPvLq5c3lzdCSXxeupcA/H/Q8nahvStlEyn5Hbv57Isg/JvC849eHiah&#10;SUoRXCQm8UOBsBTCsXjEr6kbj/Qm7OOY4EgfKfkoC8nOuhszglNE+nfJoRBCgUgI8d6DYwq5KBB5&#10;E6I8gbBknuLCLfMk2Ra7X7yYg/NZF3DaYvkTtvPu3pSORaP6GNnbObH0alwdmxfPxFETCH/CeyYz&#10;wb0E4uKOTJzbmObEc2jVAuxfPgd7l83BLrPds3g29i6dgx2LZlq4NtN5j2Pr1uDslnTkH9iJaycP&#10;45qRONdCpCPrkkwwie4Xj/zRF3/luH/VfBw1z3MscTGOJSzBcfM8J00cp9evwcmM1Thp53BqQ7J7&#10;q8uhlBWYN3Iwdm9cb8I4amLfjwOWzB+z8uTRQ86bEOdOHfegZzlnnsU2B4VeFIrEQtDjkkjxgmGb&#10;dRHsHyGe/IQTQKQ/HA/rInC0j2UEIfE5pjpBcRCyk2ii45G/Q/Pc32bg313Go4jcUQIbycI6Cct6&#10;aKu5YT8FJM9CROs2prBLcGtHQFKL9K4v0lYZLwZCcwiKIRRKKJBQKPyAQs8RQsk8kWOhFsMuJxQj&#10;zZmzZ3Do8CEcP34AGZY/pIztg7GtamBoy9rYsmQWjhtJT6xf5V78kLVtLQr3bUGxkT7byH863caM&#10;sMeTl+OIeZojtvMfWrUQ+1fOd7+RP70xyQiehKztG1Fy/CDuXDiLO0bWkiMHkbV1I05QLCZE9/Nh&#10;m8ufAh9LXYZjKctwNNnqtvaJtatMLCZUPoS5ieJa4+p80V7KvGkm8Azs220CsdDrmHlGCuW4rS+h&#10;SCzeuxzH+dOnkHP+rMtVCi7Ru1x0JUECXbbPKySYEE+4+HGNlYdwLBQM+0OxaB1HfrYD0E6QvZtj&#10;kFhYd4Jhu5zzUx9FwtIJRSBxSXSRmIm6yOy8QmSMxFeb4LjEIRtB41oj7GfJfgklhIQRCiGExMBS&#10;gmA97JdY9KG4DybygQkSCIWjK12ED7sumkgumliycf7cOQu9zuHw4cM4duwIdmcmYfWonhhRvyKG&#10;N6mBTQtnOqEcN6GczFxjxE/Eha1p7sV1eTs3IXvrepzJSMYpE8zx1BU4bIQ/ZLnH4YSF7g0rR4zo&#10;p9YnIduEUmzk/TT/Eh6bQK/bjl+0dxfObkg3m5XeO1n+cjTZPEnqYltrKY6aWI4kmvgMrJ9abx7F&#10;wHDt1IY12GueZ4WFf9sy0nDQ1jpiodfh/Xtd2BWf0BPyLLwaxgQ/x/IWvmnysuVrRJF9NpdNLBTK&#10;PxKB6iK6+v8RZBuuxZLHibdxTzRHvtOod4hA85yd2TjRGGjH7zsqGJbB2qwTEgjnMUeKhl4Ed255&#10;EfWFCIUQikNrsC8UQVjnWJiHyJagMKI3FTnOMoLyRCK4y4QRhCKRQELEi4QfEsXBEIIfHEsKRILx&#10;nuWi5Se86pXjxHL27DkcPHgQB/bvwZ6MFPfA4tA6H2BsizrYZPnBkXUrcXitkXbtUhy3Ol85dDoz&#10;GTnbMywMy8AFvujOwism6IeZrK+yEGrFbGyeNwk7LD85vSEFF3duxuXD+3Hj5FFcNxLftp29cO9u&#10;ZG/bhL2rl2DjnMnYvXg6Dq2eg2PJC3A8xcRCj8LQzXmWZThsJcO0w+ZxTppQdq5ZgHljhyIzeQ0O&#10;7dttItmDoyYWhl2n7RgUi0Iwiub86RNRkbDuEnzmLJbkF5lArhSaNylg6OXDMIVfBMkVklQEJBxZ&#10;g7ra8XbqU39oR4jY7I8SnuMhIrbhHFe3sTJzrORaOv/weGrTxgmFpBXxwzaJzbZEIg8TLwRB8wiN&#10;l4fQjsJQSBffplAkAMGJhKVBthIMxRAKhW0iFAtLfkihJ5FgwnsoubnZrp5niay8Cj3K8ePHsWvn&#10;NmQYaRMnDsWElrUwvlUdbJgzAQfXLsf+ZF6tWmjhlN/d+Uqi03x53YYk8ygJLpc4Yt7kwMo52D5/&#10;IhJH90XS2IHmaVab98l07xnO27ER2ZvW4ax5gMuWS1w2ctOrnMtMQ+KYwUiy/Gj73NHYv2wqDq+a&#10;hSOr5+Lw6nk4auI7HgnFGJodtnM4bvnKZstpBnZsjeVzZ+HQnphQTpkoQq8izyJv4gRjYrlw9qT9&#10;/efc1bC83CzbbS30KvRCEcGUm4iUYVtkC8XBUn3csWUXXjZmqbrAtcOxkPRhXfNCe1c3sIy2IzY8&#10;X82JB8ejd+ZJzJDwJGE8sVmXF5GonAeI2NImJDGhuURoF66rsbDfrcM1WLfSeZA4cehY/HA5JkEQ&#10;EozEIpQnEkJ5iUIv3kNhbkKR0KtIKCdPnMTmzRuxav4sLB09CElj+mFq50ZImzIM+2x33+9++jsX&#10;BxMXWGi10IVYBMXBMOsA37BiHmHzjNFIGNYdszo3xf7F03Bll4lkYyqOJy3DoRXzsHPuFGROGY29&#10;i2bjwvpkXN61BbcO7cbOeZMxt2tTpI3uiU3ThmD7nFHYtWAC9i2dhv3LZ1ruY17GwrJDJthDdj6n&#10;Nq7Gyqmj0aFBbYwZOAD7tm/HwT27sH/3dhwywdCTUCjyJhQJ6wTFkn3utAu9CN6UpFfJp1hsI3GJ&#10;roFE+kcQ4UIisi7RlDf2fwLa6vuMCiVSxtuxDI8Xf14cI9gfL3qW0dAr3puon2VYF6lJUNmpX32C&#10;+sN5rLMURHbWSX43N9IvkUQ9icGFZJE5BOdwXKKQ5wihPn6AEgY9CBEKRf1eJNmREMx7FOLMmTM4&#10;efIkdu/ZieULZqNbo5pYM34gNs0ehXUzh2NXwnwTCl8xNAsHrX5o9QLsWz4Xuy3R37VwGrbPm4it&#10;5nk2TBmB1JF9MKt9Q8zt1ASHTDj7Fk7HhmmjTBzDkTKyN1YP6IyV/TojeXhfbJk+BrvnTcUxJv+L&#10;pmF6+7pY1rcVUkZ1R/q4PsiYPAhb7Rx2LZiI/Utn4tCqeThg+c/BlIU4vTkB43t3Qu/WLTCsV09s&#10;TE3FkX17LVfZ6W46Ml85YTmRvApLioV1hl6EE4yBb2+5ZCEYSwnFkdPIJIIJIlpINpXx/SK0SPy/&#10;s5GdKw0UCs/DhVIRyCYe7JdgWKqfx4k/lvqIaOgVCkF1lkK8F3GEjoBtzQ0FENqFbZGcdc4T2A7P&#10;g4iuFweJRyIJvYmgD43jLCUUCkBeRSEXS7Z92KVEPhsXLpw3j3LB3Us5deqEhV5Hsc+Ixh9wfVzh&#10;NfRv0wCpM4Zj3fSh2L1yNg6YJ9lj+cOeVXw10Wxss/xj88wxJo6hWGeiShs3EGuG98S8ni0wrsUn&#10;mNquLlYO7IQ5nVticO3KGNX4Yyzo2RyLe7fCst6tsaRna4xtWh1jmn2CFYM7mYh6YkqrmpjVsT5W&#10;9m+LpKHs6471Ewdgy6xR2LlgCvYun2MJ/3wLvyzhz0xAt8a10adta8yZNNnO24RkOc/RA3ucSJjc&#10;836KBKLQSyKhR2GbHoV37SkSlh5Z7jGXIj7iEiAUTEjAkIQhEVnnmAgse/XLRrt+OFfzWLo5HA/b&#10;Zqt1fg1ai5DIlcwLLvQKyRm2CbVDqF/iYV3E5hiJrfUkjijhyxGJxsqzZ532EoZCKrYlEiIUUGjD&#10;kiKRMCgU1ZWTSCQsvReJXSLONkLwnsq5c2fc1a4jRw5j587dmD11JqpWeBv1Kr/jfiCVaWLge7f2&#10;J/KtkLOxw8Kg7YunYsOMkUgb3w8pY3oicUQ3R/b5PVthats6mNSyBsabWEY1/BgDPvkAHd99GR3f&#10;/xNGN/8Ec3o0w7zuzTDahNO54svoXOlPGNGkKmZ0bIBZHRq4+Qu6NzWxtMGaIR2RbKFYxuTB2DJn&#10;HPiCvEMJ83AszXIhy4maVv0AnRo3xKqFizB+1GhsykjHEQu7XK5ycJ/zKIRCL+Ym7uajiUZiYek8&#10;Sg6fOLbEns+F2eeSZyHpZRNHcYGRNiIUkas8AsaPqR6OCRKHcpiwPwT7tEZ5Y0QZMUXGOCfeTv2s&#10;h2U0RxHZSUoRmG0ibMePkcycI2LHj5eH+HEJQmsQWjMUSbwYWGpMdUFexe0u/OP5BxskEoKiCL0M&#10;BUHPwXsnFAvBOvvOnDnlhWIx/eZNmzF9whRUffs9fPDKHzG1f1fstdyDrxPaa/nJdiu3mkg2zZuA&#10;dVMGWwLeA6uHdcTi/q0wv3cLTDVvQKLP79EC83u1xqxuLTGtUzNM7dQc49s1xIhm1TGyaTWMaV4T&#10;41vWxrSOjcymBeaYwBb3b4/lAzuYR2qOmV0aYmGvZlhmYkkY3hXrJg3AxlkjTbBTLfSbY0JZiL2W&#10;rzT9qLJ7xH7VwoVYOHs2Vi5Z5MIuCoVehR6FQuF9FYpFl4hVMvTSVTB5Fg+KxUJUw2XbZIopBhNM&#10;6E343BVLItZXlpTqCwkr/J+MhW3a8aFIHlfPgcWe/4rZEqF4hPg1/XqRO/MiLOsUTCiesC1Cs67x&#10;cC7BOslNqF+E1zrq11xCApFtmXYEEkXYjvcmYegVioWgOORR6D0kEnmPWF4SuTNvoFAICuXIkUM4&#10;eHA/NqxPx8xJE/DhO2/jnZf/gLmj+uNw6hLsoFBWz8U2S6w3mEj4Xq7UyQOxelRXLBnYCnN7NsHM&#10;ro0wrnVNTO3aGCtH9ED61BFIY85iuUn6lJFYNbw35nRviUlt61lY1giL+3ZA4qjeJrjh2Gz5zfpp&#10;w7HWwiz+ApK/UZnTvTGW9GuJleZV0ib0sfEh2LZkMvasnIGjaYuwYckM1PngXdSrWhULpk9DWuJq&#10;LJ4/Bzu3bnJi4eViehWJJfQshEIxd5nYPEuuJfSExELPwocoCV46vlxgm4+7IsbQhYLxbREvFFE8&#10;+UVK1hVilTfG+WG/bDXuf83oxcErczHhxI4VE1VsnqA2bSQc97oihU8kr0r1CcpPQoREd32lZUXH&#10;ksl2lPBxAhBop3poQ5fr/veG1UORqK6SYqEgVFIUoUAIhV8URgiFXYSEwz6C4rlw4ZwD8xOKZN++&#10;PS50mTN1Ciq/8x7eeuVFDOrYAgmThiLDhLHfcoPNi6ZgvdXXTR+FxHH9sNRIvMi8ybzezTGFPwG2&#10;HGN6t6aYZyJInTAMW+dOwa5FM7BvyUxstcQ9fXR/pI7ohZThvZA6pj822Vr7VlqCnrAY+/na1Plj&#10;kDShLxb0a43ZJpTF/U0oQzsgeVwvrJ8xDJsWTsJ28yon16/A3BH98PYf/hV1TSizTNyb16/F4nmz&#10;kbE2xYkkTOgplvj7KYIuF1MsDMEkFpb+aWNL7vNynFgKCi7aZ0kymyBMKBRLPFFJxpCIMYjsMQFo&#10;jPUQYb/WCfv1tLB7oURkrbLjsfmEPEwoZrZZRu/Mk9gUBAmqerwYCPULbi7HrsVKvkVFL4Xges7G&#10;bCUArcU6hRGKSf0hJBCJQ1D4xVIiKU8w8TkKIVGoX2PKU3x+4r2J8yinT2KfJcE7d27Hzm1bMW/a&#10;TFR++328/8abqPrW66hV4VVM69cJBy2B3rpkKtJnjkLq1GFG6P5YNbIrlg/p4MKuiW1qYbyFXdNM&#10;KHMsUV85uAdSh/dH+rC+SBrYDckDOiO5b0ck9WmHNT3aYEW3VlgzsCsyTFDb503G3hUzsW3xBKRM&#10;6o+FJpRZ3SiUVlg9vDNSxplHmTkCmXPHuDex8L9yDe/UGhX++Ac0qF4DYwYPREZyIpJWLcPapDUu&#10;kRfoVZSvMLHXJWOGWxSIchV5FXkU1Z1XMe9SYGIpzOdvWLxABO7sIl1ZcbAehkXle5r4eWqHffGh&#10;lV9H4/44OhbhzynW7+HnSiiCEwrJqp08JDARiiUqjEAkfFPKLb5eyATiyqslrq7/OKu5gsgvqF/H&#10;CyEbehaJgQiFojZLCSUeFEWIUDCss48CYcgVikShl8tRTCgHD+zDfvMoB/buwbTx4y30ehcfVngH&#10;Fd+sgFd/9ztLmGtjV9ISy1EsxJk6BClTh5pYBiFhdHfLUTpjUZ8WmNy2NqZaMj6hbV1Mam3hVYu6&#10;mN6oOmbVtUS9ZiVDZcyqVQUza1TC1GrvY3LVdzGtWkXMqF0V81rUwzITT+rofkgc2cvym5YulFvU&#10;vzUSRnTHWkvmM+aMtpBvOHatmIZDaSvRsW4tvPXii6hfsxbGDRmC1BXLkZawEutSE7F7+1YnEv6I&#10;i96FOYpCL0HehEIRQrGo9Mm9T/TpXYrt8yx2NyR9GKZdWkT0BGTbh2gK1XxO4cdpp91e8+JRdozz&#10;y66ltdWn8tf6Q3GEx4k+FKkQKxRGSOT4Pto5IpswSiNehK/8d/9Uxkr9t6aQ8JqrdULoBmJ8H1Ge&#10;OCSMsC7Ik7CfdQqBXkUotDYF4l5DZHV5EUFCoUBcch8RCj0KsWv7NowfORKVKryNyoYP330PFV5+&#10;GTXer4B1i6Zj18pZ7r5K8uRBln8MNqH0sNyjs+USFipZbjK5fT105lvmX/yf6Pj2nzC02ruYWKcy&#10;xlZ7x2FizQ8wsVZFjKvxHibVtX4rx1YnPsCo6pUw4MN3MLRuFUvyG1jo1RRLB7VH0pje7gdeG8yb&#10;ZM4ZiQOJ87B+wXTUqPAm3n7lZTSoVRNjhwzCmkULkbJqhfsflMxTGHZRJBSMe0gykqtQJPQohMIv&#10;ikSJfSgW5SkUiPKVQoZhEa/iSSgCKqzxIDljP7jybe3sIqtKzpNw1BcKJRQBEYogHPu1tjxfTCT+&#10;fInoDcfyCBy2SWKXM1gplGcXv0a8rerqj4cEI5FIKKEwJBiJR/2hjepRcdgfL+/BD8LtcFa6cCsi&#10;EOUlFAnzEicUq180z3LacpRdFnbtspg+I30thg0Y4ERCsVR5/328+9abqPCnP2L6sP7YZQl95pxR&#10;JpIB5lkGI2UifzPSHauGdsIC8yoT2tVFzzoV0eC1f0H9F/8ZPSq/hqnNPsG4BlUwpXl1TG9TG9Mt&#10;PBvfvBrmdW+CKW1rYkzDKhjyyTvoV6UC6v/un9Dz4wqY1L6uhW/NsIJh14R+2DRnDDYYNs0fi8Np&#10;izF9cC9U+P3v8d7rr6FejWoYPXAAlsyehaSVy7A5Y50TyoE9O51Y5E0UernnwAKxSCShR5EHkWCI&#10;UCgMwwoiQokHSSmixpNVnkeCEHFjBPaIjWvMexH38+DImvHHYKljx0Qcnps/nhdx7JxcMi9yi6xs&#10;y7NonIRVXXZs8y45/4EM/58fPUu0DOaqDNdUX9iWQLS+EO9JJI7Qc4SC0RghkTiBGJxgTBC8ocQP&#10;hCWFwrCLV70oDoZcrBPyLKdOHsfuXTuwfdsWpCYlYmj//qj0tgnFUPn99/DO2xXwyh/+iHYNamPT&#10;0hnYOI/J/CCkTjFMHojksT2RZGJZOrgdpndugEW9W2FJj9aY2awu5jWqhZVN62JxgxpYYuHbqlYN&#10;sbRpHSxsWAMrWtS3sjoWNaiO1a0bY03nNljQoTnm2dwZ5p1m92qGlSO6Im3SAGyeO9YEOtZymEnY&#10;l7wQ7epWwxt/+APeMaHUqlYVowb0x7Qxo7F6yRJs3ZCJXds2R698USDyJspRlNgTvPKl0IuC0WVi&#10;iSX0KlFQKPkX7fNl6QXgCe2J7Xdr7eSelP45Mv+9EJojhGvExML1YuIg4uvyWBKJD/G4Jo9x0fX5&#10;ObTzx5Jn4zFfEBnLI64g8rLOUjbqKy2xuRGxME8hXPhlY7R1OYZBx9K8EOGYjsdSkBgkCAcTgvol&#10;kHixyKOUEUrkw2bJL4NvHaEnEULRKFehUCiSjRsykJK4BoP79kWV995DpXfewQfvvo0Kb1me8qdX&#10;8P4rL2Ehr1TNH4eM6YOjQkmd0MfCo+5YMdSS+j7Nzbu0R+qwrkjs0RYJrZsgvUVjbG3XCtvat8G2&#10;dq2xvU1r7DBsa90KO9q1xZ4unbGvby9s6NMVqYN7IHlULywe2N69NG+F5T9r7Rgb6VHmjsOelTOx&#10;etJQVHr593jnldfw9huv4ZMqFTFh2FCXpyQuX4FtGzOxY+tG51F4P4UCkVcJhSKx8J6K8pX48Isi&#10;EeRR+Fg+hUKRkJz8rAsLypKdQuGYHrKMEdiHUxKKROHnxEQSruX7YoLwpC8rGgmS7VjdQ7b+nPxx&#10;5LF4DCcUEjEkbCgE1lXKI7Ate4Lew41F5oRjIThX8x0ifRwL57Fenlii8yIIBRIvGJblhVz8QK8Y&#10;eCfZPW6RZyFX5CevTiQUS8STuHsp2T6hP205Cq94pSYnIWn1KvTr0QNVLJmv+t77qPzeu3jHhPLG&#10;q2/gT7/9DTo1rIW0meZRLJlPnjIQiZP7I2l8H6xh+DWsE1YM6YDkMd2w1nKX1EGdkdClBZY3r4cV&#10;Ni/RPFJq/dpIr18H6xvWQ3qjekhpXB+JzRpiddtmSOnfCevG9UH6hL5YM7KrezvLCivTpg1Axqxh&#10;2DxvvPufkd2b1MEbv/sXvP/663jXhPLR++9geL8+mDxyOFYsmIcdmzdg+5aNLpFn6BXeeJRYKA5C&#10;ib3EovAr/jJxKBZ6FJen8EdehJEtJJ7giUnEyOqJXVYgvMSrObE+ll4A8g4SBctQEEWFFCv7uSbn&#10;evjjcs4vRSjwmNFkXkQWWeOhsdBGc8uQ1wjKsbBfthoPbVnK28gmhETCNcK2vBQFIXGEXiQMvVyb&#10;pX0ALPmSaQrFPXYReSUPf73HXITehSVFQ6/CXOXc+bM4fuKYE8r6tWlISVjjhPLR+x+g2gcVnWd5&#10;98238OZrb+C1P/4R77/8B0zt1wWpU4cjaVI/JEzojYRxvbDahMGX2q0Z1c1yij5YO7Ev0sb2QsrQ&#10;Lljdqw2WdGqCBa0sFLNQa159y08aGKy+sHkdrOjcwl0+XjdhINJNfOmTByDJ5i43b5Joa6+1MG/9&#10;rKHYsXiKe99xxZf+FRVetHMxoXxQ4Q3LU15Bd/NU08aOxrxpk7HRkvkdJpT9u3c4kfDSsJL5MKGX&#10;QBh6STgUi4SisIugOFTGg+Fu6FHkLTwYasU8i0Ai63vji+pi9Ripf82DhP0UixeMjueFUd56YZuQ&#10;rctRQtJLCCzDq2Aqw3HVuZOL2OF6Gmd/WJed6mFb4mFbglCfxoXyhOK8SVAnnGAiHwBLCcU/xGex&#10;sAklfEsiS3oTl8wz/LIv/5gRZseObdhgSXDymtXo3bUrqlWshI8/+AAfMpl/80289eqrePPll/Gq&#10;7eRNP3ofS0b3R6Lt/InjemI1H2MZw1er9kbi+L4uHEubOsgwEGtNTMkmIr5OdX6fVpjZsSGmtq6N&#10;ya1qYVq7epjTrSmWDjRBjOmH1EmDsW7mMGQa1k4ZYGv1trX6I82EsnEe/4fKeLT66D28/pv/6a7E&#10;vWfnVbHCm3jvtVfQqUUzzJ44HgtmTEXKmhXYs2Nrmbvz9CIUCIXCkEteRaEXoTyFYJ4iT0IvIsHw&#10;Nyv+TS4ebOdH8hXu4DHv4UnoyUj4fhFbOYL77gr4/clORPZCCEUihH2y4XpK/CUAgoKJrenhj01R&#10;+TVc6EVSithsi9QsKZZbN29E26GYwnnltWlLhESXjezVT0gUYb9EIXu1o3OsTqhfkFiiXiXYKfgh&#10;aUejKCQQwr1alF7FSl4Jc7mK7Zp8xmvv3t3YvCnTeZT+PXuiVtWP8EmlSqj87rvuqtdbr72KN155&#10;Ga+9+CLe+v1vMLBtE6wc3QsJlpusNC+yysRC4aROGoiMacON7IZZhhnDsM6EkzKur4VkvZE0sicS&#10;hpuwhnTFisGdzWtYLjPOQqvpo7Fx1lhsXTAO2xdOcFe51tsavGeTzjvyC8ZjVOemePM3/4Q3X/yD&#10;Ey1fIl7l7bfw7qt/QuuG9TF+6GAsmTUDyxbMdd6EQlGeEibzyk9CodCrEMpRKBSJxQnFQlS+QM8L&#10;g687iuESYfkKSeeF4D1G7HuJEdvv/qz7cb/zM/TyAiK86H4ZcoX1mECEMJTTuj5ZV58/F9YFjlno&#10;JfKJeAT74gVQXn+8DUWhkgjnaEwIj/ePIOKrrn6to7xEdlEPZJBHYY7iPiQrQ5FIKBIJ6xSKAz2M&#10;9TE/OWdkOGZk4SMsvDSclpjghFL7o49R88MPnUd57603TCgv4/VXX8OrL7+Kl3/7L6j7wVuY1a8d&#10;lg83so8w0o/s4sMkJt6zR2GLEX7rookur9g0eww2TR+JjVNHIHPKMGRMNViZaeXGGaOwde4E7OJL&#10;7ZbMwJ5l07FzCR+6HG8CGWl50BDzMiOxYlw/fFLhRfNo/4zX//QS3jBUfvM1fPg2XyT+CprUrI5h&#10;vXti+dzZSFyxFJs3rHdhF4XC+yisUygUiMIuIkzmBXmUME+RR6FomJ8U2mfIsItthrb8fPnZk4j+&#10;e+B3EPlu3G4fktvbxYjLXd+LSDZqs9RclhQPLxGrT+LyHsiLhZBAykNszIvHeZR44ofkJ+lUD8dD&#10;O5bxIiHYrxuZIrfmhcRnP0vVRfoQGo9HvDcJ+ykahV1hnqIPgl8aBcH7J04oEcHQo4RXvs6ePY3j&#10;RhQ+55ViIkk19HNC+Qg1qnyIqhZ+USjvmEd587XX8Norr+CV3/8eb7/4ewzv0ATzB7bDokHtsHho&#10;BywbYSGUeRXekNwwz8SxcDy2LOZ//p1iYhiPzTNHYR1/uzJ1qHmaEdY3DtvmjDd4oexZNhO7lk7H&#10;9iWT3KMqSeadXChn5RTLc9761/9hedLvnFDe+tOLqGLnVcVCr4qvv4rqH7yHnu3auPArbfUKrE9N&#10;wmELu/jIPYVyyECvIo/CkgjFIo/CHEV5SpirOM9C0KtY6fITE80lA39ezVKXipVIe1LGyK+6PA4F&#10;xe+MAojPSSQUeZZQOL4dgyf+r8Ofkz+WeMJzIX4ReongIi/L8iA7leE6shFp1Y7vY0lyh8fTWmWI&#10;b6X7VWOkLxREaCtQIA6sGyQQlYQ+FIqENx0pEnfz0doSCvOU85bInz5zCieMJNt4DyU5EenJye4+&#10;StO6dZ1X8UJ5E+++9jreplCMpK9YUv/Sb3+HLo3rYHb/dpjZqylm9m2BWf3bYOGQDkgwcqdPH2oJ&#10;OO+mjzaMMs8x3DzKUKSP74/0CQOwbuIArJ80yDzLUGycPgLb543DDgu5tluItXn+KKRMG4TV5qFW&#10;mfj4BvxxXVvg9d/9T7z50ksOb5tQKr1TAZVMKB+YUD567x10adUCowf0Q+KSRUhcuhi7Nm/A/kie&#10;cmh/2Tv0FAsFEgqFpZL5MPSKhl+Wk1zMOW+fn4mCnsTgbj5a2MXwi2HZpTwTkIVO9Bqe2HrTvCe/&#10;J6m+o5C0Ma/BknNZSjwSh8b8xQFPfHkGRRO+L+Y5VIob4Vo8T3dnniQlQYnyiC+IzOpnnWWY9Ic2&#10;8fWwr7z+UABhPYpgbohQJGEfw67wqpc+CPdhWJ3CEPQYC70IQU9z4cI5J5Sz/NHW8aPIzFyP9LRU&#10;rE1OwqghQ9C+WXM0rl0H1SpXxgdvv413Xn8dFV630OuVP+FPf/wD/vjb36LhRx9gtuUZ07o3xuQu&#10;DTG9RzPM6tkMC/q1xaqR3ZE0rg9SJ1oyPmkA0szTpIzt7X6ElTjK8pkIkkf3dj/+2jBtqIVoI7HB&#10;/UuJflg1ugeWDuuMpUPbY+3UQRjdpTle++0/m0hexJsm1ndMKBUtP6loXoUepaqJpl2TRhjSszsW&#10;z5yGjNREbN+caR5lL/bttfDrgHkWE8wxS+wVflEYBD2JkngKRV5F4Rc9ivMqJoxcJvO5FoZZmRcR&#10;UKGR1t949CURklp1T1BP2vAhR98Xkrdsm2toHfWxlCfxa5QvjhA+xONYLB/iOtGrXvEg2VhKEPF1&#10;lmyH4gghe5bhuNoitdpCaKenhV3JdtyxuIZykhDqozdxIrHwS49Q6wPhhxQKhCXFwVBLV7woEoK/&#10;bjx85BDWr1uLjSaWNcuXOY/SpU1btGrUGNUtT/ng7QqoYN7kTSMkhfKSJdMUyocVXsPsod0xp29L&#10;TOpYF5M61XcPMvK3JPN6t8CSgSYYI3vCqO5IHN3d3RvhPxDi/0lZOayTG1szrIv7hWT6pH7ukvKq&#10;EV3cvZjFgztgoYV1/L3LxjkjMbR9Y7z6m3/GGy/+0V3xeufll/CBebr33f+ZfM0JpVGNT1yewvsp&#10;a5YtsvCLD0duwfGjB3HoIN/3tcfCMX8DUuFXKJgwiZdIdOVLYslnXmLIM+9C4dCbSBy6IiahCCSk&#10;9wAxIchGZJUgQhuNsx6GZRqjwPS98zsPowr1yS4Wovk+rsG1CXcfJSQpCSYiqh2Oh1AfSSi7+LH4&#10;vrA/FJ7gzidiT5H8AsH50Z5tHVvrubnW55J5lXaO8ir6gCQWCUaehKW72WhwNxst9Dpgu+w6E8q2&#10;LZuweP48DB80CL07d0bbps1Qo2rVwKO8bgn9K3jZyPrS736Ht/74e0zt3wWrRnXDzG6N3D8Nmti+&#10;NqZ3aYBZ3Ztgbq9m7ncqfAJ46aC2WDG4PZZZPrPcStZXDGlvYumANSMomg5mY6FbvxZY0Lc55vVr&#10;6X7rQvFsnDMKg1o3wCv/8k947Q+/t/zkT3j/1ZdRscJb+MBEUunN1x1qf1jZ/R/KqaNGYO6UichM&#10;sVAyKcFd/eIlYib0Cr8kEpVE6E0kEgqGbYVgebbJOO9CjxIRRplLxYFwRPxQAPpumC8yVCKpvXcp&#10;XwwqOSbEbPh9e2Hw++e6MaH4dTnXo+y5qKSAo4+whAjJKIjIYV1tobx5Yf+vrat6SHSCwqA3Ua5R&#10;oj6HX55PvFDoWSgUeRSJRbtJ9JEWA8VCzyLvohxFecqOnduxYUMGdu/YjtXLl2LKuHEY0KOn8yr1&#10;a9ZExXfexvuvv4F333jDPMur7sbjy7/7V7z8L/+CUV1aWWjVH8uM+NPMm4xtWxPjWlfHxHa1MK1z&#10;fSeaGV0bYk6PRpjXqwkW9TPhmBj4g6wlA1q6ciGFYWOzujc0b2R2vZuaN2mLNeaJMiYPwAZL/Ac2&#10;r4dX/tf/2wmF4RfzEt5DqfjmG6hs4RdRzfKU7m1aYYp5lMkjhiF1xTJkWii52TYBJvUUC70KhUIo&#10;T1HoJY9CkYTJvEQiOA8TEYe7NBwBheLzFN8mCUVIkVPhUny4HIojJLL6wjHZ6oKAvnO3Odr3y9Jx&#10;wHmcsmuG50PRsSwTeoloJFlIatbjiRjOI8I58XXNKQ+hLddRnysDKAyLtwmPTSiRD+sCP3gnFH4B&#10;cSIhWKdQ6FUoFHkXXvXizcZNmza4PCUlcTVm2G48qG9vdGzdAg1r1kDVd9+xXMCSZtu13zGP8vof&#10;/og//fb3+MP/+J/o06K+Je6DsWaM5QYWMs3q2RTj2tXA6FYfm2A+xtjWH2F822qY1L46Jneogemd&#10;a2NWl7oOMzvXwcyO5oE61jL4/rk9G7pfTDI0Sx3XExlTByJz+jATSi0nlNd//wcTyst49/VXUNk8&#10;Cv99XlUTchWrf/SuhV/VP8KYgX0tqe+D6WNHY+3KlVifkID927fihCXxEozEQqHo8rDEUp5AnBeJ&#10;XCJ2V8As/NJVL92hd6BALKHPNzCxl2eRJym763uii9S+jIFjMXtv49sx8odeRqXm/traXmR+DZbR&#10;XziK8CRfSESRUWMqOc56vHhE2LAt4oZ1joXQuOa5ddnPY8VB9rLV8bk2vYaOwdLVDRJJ9OHISCmR&#10;qK4rXhSJE4p5lHMmlD27dyIzY53LU9alJWPW1EkYM3wIOtvu3KxubVR7/z13Y++DNyz84t35P7xo&#10;oZflKf/j/0KX+h8jbdogpEzqg5Uju1m41B6z+zTBRCP/+DbVMKbVhxjVsjJGNauE0c0rO4xtXgXj&#10;W1bFhJYfYVLrapjSvoYTzbxejczDNDfvZLmJ5SrpE/tgg4mQ/85uXBfebPxnvPa735tHewlvvvIS&#10;Kts5VTYBExTKx++9jZqV3kP/Lu0xcdhATDKvwvsqa1etNM+SiMMWdp20/IRvktQNSHkViiUUCsXB&#10;kgIJxRLCCYZ5im04vK/CumtTJJbw5xliIRh3/BhZQ4QCcpsdvz835snOMW9HkrM/5lVY90KM5UBa&#10;i3NYCjoW7TSPZfRf04lsIp7IJhGxL7QjRNb4epToQT/L0CbsC21YhuQPwf74Ndgne50zEV8PhULP&#10;ERVMpB56FoZeCr+yLpzDWctR9u7ZhbTUZCeYTZnrMG/WdEwcPdLylI5o07gRalTiPxWq4DzKm5Yf&#10;8JH7F3/zW1T4/W8wuHU999PdtVMHIGl8b5eMLx7SDnP7NLOwq555khoY18Z2+RZVMLJpRYfRTSs5&#10;sUw0jzO1fU3M6lrPPEljLOjT1IVjFAoT/3Uu7BqKtZP7Y+7Ajqj66h/xmoV7r1r49fpLfzCheIHw&#10;PxdLKNU/eAcdmjbA+CH9MHvCGMybPAmrFy4wr7IGm9LTovdT6E2Yl1AsLCkU3Uth+BUKRWCfPArb&#10;FAXruexjXuJCLu9JKBLlLAzBlI+IsDGwjwQOw6KYCLw38KRWX2ysLDRfwtLcEOXNjf4eRYIQGcOS&#10;l35DcgoiotokJME5GmepNstwTPZsh+PxCMWqNeOPHSJ+jPVQLLpkrBBMQiEoEInFJfMXzuPC2TPY&#10;unkjMsybHDtyGNs2ZWLB7BkYO2wI+nbtjJb166FWlUqoykuxlg+89dJLePVff4M3/vV/oVX1SpjQ&#10;rRmSJ/RBuu36KZZ4p4zvacl9Vyw2sjPXoFimWFg10cKvsS0/dIKRR6FI5nRvhIV9mrs8ZfGAVlgy&#10;sDVWDbewy9bMsDU3zhpua/Z2z5L1bPQJXv8f/4Q3//A7y1V+a3nKa3Zeb+M9Cwcrmrf7yMRMj9Kw&#10;2ocYP7gvFk6biBF9e1q+Mhzpq1dhp4WXW2wjcMm9CSVM5CmQMJkvTyihWCgStr1QrJ/5CvMTQ8El&#10;E4wJhX0Uis9XSMpf2+F9OBS7KkWheO8RXq0Kr1oRnCOoTzlQTJB+PX8jlELy9Zh95KpXeC+FJYml&#10;dtgn0oUlwXFCdfWHiLdXn+b+I4RCUZ/mExRBWFdbx2M9TOT5X5kkFD0LJo8SXip2/xk4O8vCjuNY&#10;l5qCHZs34fypk9i/awfmzZiKUYMGoFfHDmj4ySeoXbkyPrY85YPXX8cbf/w93n3pt2hTs5J79mpq&#10;j2ZYZSEXn8tKt3wiZXwPJIztYWFYV5fgz7UkfUbX+pjWqRamdKiOSe2qYbKJZkan2pjX00RiAllq&#10;4lg+uC2WmyciEk1o9CaZvGFpSB3fB0lju2P1uN5oWrkC3vzd/7AQ7H/h7Zf+ZJ6kgvMoTO4/rPAG&#10;alR8FzXMqwzo1BZLZ0zCsD5d0at9GyQuXoydGzOxa+smbNmw3v2wiy/yphehYM6WSehjd+QliLAu&#10;TyKhuNzE+vxjLWaTc9a8i40770KR8AakD6FiwigrFl+PicjbhoTXOOsxkciLqO77tbbm+vl+XeOC&#10;E23MA0Xf6xVPypCQImhYFzFFRPVrTPayk42IzDoRHk82mv9rkJ1sBfWpX4JhqdzFXf1SSZHww+KH&#10;Y4gXCusXs87jwL497hmvw/sZihxzBJo3fSoG9+yJNg0boqkl8/WqVsEntlt/+OZrqPHu6+hU7yOM&#10;7dIEk7s1wcxezd3j8BkzhhmxhyJ9Sj8kj+/lXzphYdhyy1kW9m3pQquZ3ephuglkRifLR3o0wgLz&#10;OM6DuEvEvL/SyUKuLkiz3CRz+hB385HrrrXQLnFMN2xdOBKLR/ZGy2rv4/0Xf4O3fvcbfGAiedc8&#10;ynsUyxuvmaDfQvX3KqDJJ1UxuFt79O7YEu0a1cPSWbOww4SyZ/sWBz6KT8/CBF9icQm9wV35+pX7&#10;KM6DWJ8EQ5GwjMIJxeZctHETiUv6Xejld3MRNyYOEbmseDy4+3sP4S8h+z4SXCQPEfMstPG/ouRx&#10;dSlax/deyl+RI6IPRYqEJJknr//575XisruzyCcCqi7IrjyUNx7OC+s8F56HhBTWQ9vy5mq+EBWI&#10;gV4lrPsP3z5cJxbvVZibKEc5e+a0+wnwNvMm9CzHDh3EViPTvBkz0KVla3Rp0QKt6tdB3Srvo+lH&#10;ldClQQ0Ma9cIU3u1xozeLSxpb4FFA9ph2ZBOJpABRurB7ifCaRaC8efBCaO6mQD4lHAHLHFvkmzq&#10;LgMT8y2HoTdZQQ8ykjclu7qbkqkWZvE3KUzgMy0/YZkysZ95qZ7YNHsYtswbgyUjemFgy3poXPEt&#10;fPTGS3jnpd+jwot/MM/yMqq8+aqJ+k3UMq/SovbHaFKzCrq1aWa5ykRsSEvBzq0bsXPLRvdoC73L&#10;wT07nVj4L+vOWlJ/njmKeRWKQYJQnSKRIFhXWwJSmz/mUnLv+iJexd/LINljYvilOMqGY78uhphH&#10;iBeNvEvYH5vn+9R2QiGpQhIK165KCN4DlFzhTUWff5RHzniiqh0iHFM9PHYohH9UEuWtrTHZqo/j&#10;EgcRCsd/AfZFRMIvut1LeXyUJQfnzp3FkYOHsH3LVgtFNuLQvv3YuXkLVi5ZguEDBmJo776YMWYs&#10;OjZtgkYfV0aPhrUwpjOf5+qEBUM6Y97A9lg0qIPzJktMCKmT+mLdNP5j0v5OKGlG+CQjd6KFZXyd&#10;EW8uLhvUxpJ1vjrV3z8hKJTVwzs6T5LCl9yZ4NbbOuv5Yy0D10yb3A9pk/ohY8ogbJs7GpvnjEXS&#10;hEFYOLg7RrRrjCaV3kTNty1Peflf8f6f/hWVX3sJ1Sq8jhrvvYVGlq+M6tMTq+fMxtJ5s7AhPQXb&#10;N2VYUr8TR/bzoUn/WMspPtZCrxIRirxJvFdhSS8SCiPsZ9s9XRy5bOzEwr4oaUnimEhCgUg0QjgW&#10;Qj/v5ZokfCiM2HF+iXCcpe7z/OKhSE80krnIiMYQieIgGb1Q4slJsO7FFBsPx1iWJwLBH7MsudXm&#10;/PLasmPJ44btEDofQuenc71SbAK6fBlFBUUoyjcPU8S2rVdcgovZuci5kGMx+XkTxgrDcmzbuAVr&#10;E1ORuiYRKxctwawJU7Bg2gwM79Ub7erUxIDm9TCrX0esGNUTy0d2x9IR3bB0WBesNiFQKMxL0qcO&#10;cKRmQp9m4VfyuB5IGt3N5RwJJoTVw01YloswJ6FoWPdC6eB+c8+78Osm948KZd00/mfh/m5dj0HI&#10;mDkUOxdPwLaF481mGNbPGIHxHRth9sAuGNm5JVp+UhlVX/kDKv7xt6hiHqZWxYoY2MXypZkzsGbp&#10;IiStXmYJfbr9vevNq2yLCCbyz4dMLE4owZ15CYB1kl7CYMl+CsKJISIc9sWDCX5+ftn7KSR8WA+F&#10;oX6BYz4HJWjzSy8S9vnjlD9O+FDQgxcbXOglQpE8JDS9iXZciobjIiPt4kmodjw0JrvQnsclwnb8&#10;vPDciNCG0DmpPyyJmDg5PyZiCuRyYbEJxARTfB03b9zBvTuPcOvGXTx+8BSff/a19d3F9ZKbKM6/&#10;grTEdCQsS8Cuzbuwf8d+HN13CGlrkrF49gIkL12JJSaWzo0aoF+z+pgzoCtWju7pEnX+UGu1hUqJ&#10;Y3u59moTBMmcPKG3yyeSx3U3D9HDQqkeSLFEPGk0xWJ5iOUjFAfBesKITjbWxUK1Hk4oGeZR1k0d&#10;aGvRO3mhpFjO4jyW5UDrZg7BlkVjsXfldGy0MGzLgglYNao3Vozsib2r5mDL0plYOXEohndsgeFd&#10;OyMzIQVL5yzC+OEjsWrxIqxNSnCP4PN39bxwcWD3DicSehWCIRj/E1eYoxDyGhSFxBE/FgpF4nEh&#10;mLtsbH3unkpEJBFBhCIJPYkf8/A5BcmuvrLED70K++Upfs3ThHWijFBEMO24V0vYHyNuSEaR7h+h&#10;PDv1ab3QhnWdQzgeIn6d0F5t2bIuT8mxEsu3is2DXCspdbh76xE+f/Ytfv7xP/DT9/+G+3ee4rNP&#10;v8EXn/1g/d+5sROHTyF5VYqJZA8O7rLd9KjF46ezsXPTNmxYm4GMxDQsnzkX3Zs3R7fGdTGldwcs&#10;HGReZXhnJDMPsfAqhU8FG+hRMo3EJHbS2G7mIboa+bubZ6F38Ug14fDFE0TiqC5OPOzz473cg5EM&#10;vfibed47Ya6SYUn9OvMkrGfOGOIuF2+dPxYHVs3EvuUzsG3JNGw3zO3XFjsWTcLx1MU4nbkah9JW&#10;YO/6tfjh+Tf4+vPvkH3+Ijatz8S65FQkrVyNjenrsXf7TvMoe3Fwt+Uph/xde3oV9y/rDLxMLO8h&#10;SAQswxBL/YQEJfG4Byl5n8XdU1FiHRMGRcE+CUdCoTi8CH5JcParVH98X7wg1EdITCx/kcw7QpXj&#10;PdT2AooRNURoGz8ePxZCx1Y7nBc/V3ahvdoe9CIM9fj6JCvNm/C5sMsMqUqu48uvvsfPf/5PfP3l&#10;T/j6iz/jq89+wl+//2/8+dv/wDef/8Xaf7YE9iDysorx6f3PcSmrAAd3HMTRPUeQdfw88s7n4fyJ&#10;s0acgxbH78D6JPM2i5ZhWM9e6NG8AUZ0ao4FgztjpYVf6fwBlnsRhCc0xbLBiLxlznALjwYgdWIv&#10;71Es70gb19sQEQs9jPWnUxgTIjbWT5Ew7GKZPpnJ/BD3M+ItlpMQGdOHup8W8z+AbZkzxkQyHYfW&#10;zMX+Nf4fC22YNRpLhnTDkeRFOLtxNY5sSMQVy8e++fJHfP/NX/Djd3+38mc8uv8pDu0/hjPHz6Kk&#10;8Kp51WKcPHIcR/cfso3jsHmVA5bU83/Rn7Tw9LRB/wqCpC+bf7ikPeJdyoPEI0/j+q3kfx8upgh4&#10;JczWuGyiCL1JiNDrSFC+31/VitnGhKRnuNQOxREKhHChlw+1YoRjuEVyiogUhvrYjicwS3kgraE+&#10;2YT9IcKxGNH9ceNtQ3vZhO3Y3Jjo+Z6xGyUldv78lxN38ec//x1fGikePfwSf/7xP/HV5z/j7z/9&#10;f/Dk3pc4eTgLzx9/j8+ffI+Ht585UChXC64j51QOdmZux6KZC3H8wHGcOXbacAb7TSzbMrZh7apk&#10;TB42EsO7dMBQS5znUyiWn6yfMhiZ0wYjY9og9xj8+hlDscmIvGfxeMshxmDrvBHYxD7zCBvNI2RS&#10;BBZCrY0gfUIfrDOkWahGUCSbZg7D1jkjsM08xnYLqbbOG4udiyZiz9Ip2GJ9m+ePtn7ri/zAaw/f&#10;QZw8z8QxHyfTlmDD7DFYMbovDiYvxKlt6/Gw9Da+NM/5rds4fsIXz703Lbx0Fc8efo7nT77EjSu3&#10;8PDOY9y8estEcxlZZy/g9PGTOGNiOX/mhAutLppYKJhLOT7EivckqksUaktE8kp6Iz77nUBMKP6/&#10;EMc8SQiJo7wx3RdRO3ZDsaww2A5FQ0ggPhR0l4dJQpLcl1eKC13J5L3kCv9LK9tK7ElMEjYkrydw&#10;SGRBNuWNCSS0cglP9LJCCOeH/fH1G9djc+lV3NPFVyzsKrmB2zfv4vln3+C//xsO//Wf/1/cKn2C&#10;vJxr+Mv3/4Xvv/yrkeJrE8p3+PqzH/HFp99Z+0scO3DKQq7duHQuDwe27UfCkjUWcu1EroUo2Wey&#10;LVa/gD3b9iIzeT1G9xuMcT17YErfrlgwpKu70sVHTFLMU6wzsWw10m5fNAF7l03B0QT+U9IZOLRi&#10;CvYtmYh9i8Zj74Jx2LtwHPZYAr7byu3zRmGbiWurCWvLbIMrR9jYeBw08h9ZMxtHEuZg7/Kp2L9i&#10;Oo6ZGA4mzDJh2JrLp7jj7Fo8CbuWTcbOFVMN07B/9WwcTVlsYdgMLBnZH2sXzEP28XO4WliK21fv&#10;4XbpIzy499zytWd48vALPLrzGUqv3MPm9Ttx+9oD/Pj1X/C3H/8d33/1I25du4OLWXk4d+ac4TSy&#10;s84iK+sMcnN8Qi+yi/BRbxGAfaEnYSloHkHP4l74bUl6vFfxibvq6vf5iAjvye/bEgfBug/1fDvs&#10;j7d7wYvCC0SXgCUU9qnfjxFeOIKEIsQL4x+JJITsWMqLySvFr+GFEROXv0rnL0RQJDeuXsdVE8m1&#10;4mv4+vm3+Pe/WWj1w3/gu2//zRLEW/jxB/MmX/wFXz7/2cKtn40Af8MPX/3VhPKNeZbzKCkoNZI8&#10;xWnLRw7stDDsbC4Obt+Pbeu2YPeW3Ra373ZiycvOt0T3ELas34IRfQZhYPsOWDVtElJnTUDCRCba&#10;A7FhphHcdv3dy6bhcNJ8nFq7GKfSFuJ06gKcMnIfWz0LR43Ex1fOwFnb9c+yP4X/CnsWDq00chvR&#10;9xvxDxjZD1AgRvZT/Cem6UtwZv0yW2+JhVVzcNTWPm5zDyTMwO4lk7DDBLVj4UTsWDIZ25ZOxa4V&#10;M3AgcS6Opa/AqQ2p2Jdqok9fh83rtmH/ziMWUp3BGfOceTkWRVy+hb27juLgnhPmbT83L/stvnj2&#10;Pb794mdcOH0JT8zTfv/VX/Dkwed4fP+Z7fYlJppsZJ23xD5CfBKdpcgu0UgYahOhcELBcIxz6VX4&#10;f+0LjegUgMIm1ikUeRSfs/i8JUzsfQhG4pcNpySIUBQSTjjGY5lQYuRU+KS6SKo6xcKTpFjoYWKC&#10;8WuQtCI7EZK7PMjmH9n+79aSUPzVORPQtWsmkmtWluLzT7/A3y0f4U757dcWdn3+Vxw7moPPnv2I&#10;z54yxPgBXz793sRwDHeuP8ZX1j5gBMm7UGjtB7hz4wGuX76BM4dP4+yh09izeRcyUjIwpN8g7DGx&#10;XCm4asntceyw/sE9B6JNvcZIWrgIx7dtxOZlc7Fn1TwcTpiL40bsY6lLcGrdCpzPWIlz65bhjCXU&#10;Zw0nLIc4ZiI5Y2TPWbsUuRtWImfTKmRtWIGz60wM6ZZ4r11k4lrkxHF23XK3xvnMVTi7fqVhhYVU&#10;S827zLfkfTZ2LjUPYgn7rkWTzaNMwZ7ls3BgzQKcWLscZzck4OyWNBxcm4Tcwwdx03K2O7c/xdPH&#10;JoQn3+C5u5DxvXmTz3H6RDZOHbngvOtX5mW/NW/y1ec/4dqVu/j00Vf4y0//bd7l/8F//e3/h2+f&#10;/+g+i6tFJcg5F7tf4gXiRUIBhN6DYL9EoX6WsmcZFYsjftnwyBOZgoldBQs9jhdNTEChV9EahISh&#10;NusSjuovKOQiGW+W8h1cvq4dXWDbw4dm3pN4sYR2BAksgovkKkPE24R95dW5ttoSpYc8i/XxPcgm&#10;kq+++AZ///m/zaP8GedO5+P50x/xo4VZ//WfsPzkv3H96gMXZnxrcfn1y7fNgzyznfMbPLVdkiK5&#10;WXLXwo5bKMm7gr0Wfs2fOhenD53Cjg3bsTVjM04cOuES3TMWumzfuAM9O/ZA89qNkL4m2ebkIevg&#10;Xhy0XfvkWhPHhtU4tykB5zauMZKvRtb6VTifbsSleBLmmUjm4oJ5hPOWN+Rmrkb+1iTkbUnERZuT&#10;a2WuldmZK3HBBJJta1zcnIgcwwWua31nTDyn0+ldlpqgbM1UE+JaE9G61TibmYCsTWnI35mJwn0b&#10;cW7HeuQcMZFcts/Lco7btx/j6dOv8d3Xf7Y85WecNC/65MFzfPH0W7eJfPHp98g+m2+bwT43/uO3&#10;f8dP5pn/8sN/29+ea8IoNMH8J+7ffIIfvvkrHtx5ZDnMGX+5lw88OsJ7wYRi+EcIRSShFBpIWBE5&#10;RmqJIBaChQjHdaWrPEEI7Auh/hfoIfT/KTi55EqBkVGiiImAN3NC4hIlV0jeGNlDyCa+HY9wTgiN&#10;sZQo4kuN8798Xb/qQ7HS6zdsV/wa10ssSX3+E763sIpf7Of80m3n+8q+7G+//qvtmDm4UnTThPQD&#10;vmEC++QrS96fO6FQJMcPnsaRfcdwPf8qju89ijWLjNxHz+LiqWwLwbZi99Y92LdzP46bYDJSM9Gh&#10;WVt0bt7WXQnjPZrSoiKc3rkNJzKScHZTMo6SzBttDSN9lpH3gnmCc6lLcd68SlbyYmQnL8L5pEXI&#10;NoLnb0xC/uYkXNqSjIJtqSg0FFidwpFQcreYVzBQLPQqZ00wrGdx/U0pyN6yFjnb03FxRzrydm3E&#10;pb1bkL1nE/JPHMLNK/YZmkiuX71tHuUhnnxqG8Y3P+MzE8Xpo9n2OXyBzx59bbmbeRHzvLdK7qPo&#10;YokTDvsf3/kC337+FzyzkOxTXhixz/dvP/4XfjYv829/+39QcKnQ/TyBP8zi706KLhk5HSiYmJcI&#10;RRPWZaM6Q6/CICQS0T3I29CDxFBWKPQ0XihcJ14o8cJQXeULnEzPwKSdkyka7zXCkCvmUeRNvOeJ&#10;jcuWxI1vxyNcuzwbjatNAYR2bIeicZeErzLkuopnn37u7ol8ZZ6E+Qe/3LvXH7kv/8mDL7FqRZoJ&#10;6y7u3/nUQogv3fjXFop9aTtoztlL2LFpD+7eeIgtGTuwfOFqXLWQ4qLlKCUmmMu5xUaYyzhmwlmX&#10;mI6Vi1eZSDKQtCIJzWo3xhALv47uP2ZxegFuXr2BktwcHN+egZObU0wsSThvBD+3ZY15lzXmVSx8&#10;snDogiF77TJkpywxLMVF80D5mYkoMPui7Wko3rE2KpQ88zQSSd7WZCeaLBMHwzDiAj2WjV/Ykoqs&#10;rWnI2paGnF3rcHFXpolkKwrPnTaRXEXptZvuhipvsn765HN88cX3lr/9zTaYP7tN5UsLQe+WPsHW&#10;jXssH/nCQq8f7DOyDcVCsOwz+Vi2INE+Lwtbrf21hWM/mKAuX7qOPRa2/u0v5sVtvUu5ee7Rei8U&#10;IxxzgohAJAgJJ/QgEkdRxANFbSmWgNwsvVBIfl/GHoj0IZhEQvChR2/n1xD8GrHwi2A9TPJZdx7F&#10;e5ACIycF4pP1kMgiPnMUiYrwouI82iu5J8EVmnlia77WC9cN27L/NYQCKdM23Ljm77A/f/qNeZG/&#10;mygsjHpou9/d50hYkoJrBbcsBv/Ojmlh1oPP3M1G3lw8fyoPm9J3mlf5ySXwFMs18zTXim7hSv51&#10;FFvodeVSiRHMduCiG1g4axH2b9uHbRlbLRHejA2pG7Bg2jw0rFYPcybPxsXz9sFbclt8mRcVTLxG&#10;grM7NpknsR3eBHPBiHzeCE2Pct4EQqFcSDNYuOREsn41LmWsQf4GE8tm8ygmkHxiawoubUtB/vZU&#10;J5JcG8u2nCN7o3mQCLI3JSJrS4oh1XmU85vTcW6rhVr7duBaTrZ5ylIUX7lpnwGF4p9GePrpV/jm&#10;G/McRvavv/grfjbPwFzkvoWiB/edxOMHX7gbsN9Z8v6ZeZDHlsjfv/3UlZ99+q0Tyle22Zw9YUTL&#10;v4HvLPy6ee0+crMvWYLvL/sWXDIhGNkkDIlB90jiRaJ/F1FgY+7pYoosQtiQ5ISILm+hPibuvyYC&#10;CkZtIgzJWPI4OpY7D5vjhMIKjcsKICYWeRP1qd+XBAXixUb4Nsn/S++h+eEaqpP8spMQ4kURb3fV&#10;jsPw79GDJ5Z7/B3ffvWzJaNfYm3KJtywEIrkL77E/y15z7zN1/jaYvFPH39lQnlsJLAw6+p9E0Sp&#10;7ZDfWVjxJR5acnuj+LbLW64W3kBBdhHOHjtv7VITTymO7D2GUwdP4vDOg0hPSEfi0gQM7toPLes0&#10;xdbMrbhefN0S3usWfvGlGDfw4MYt3MjJwemtG3AmM9nCriRkZVi+wtDL8hTmKudMKFnpq0wgCSgw&#10;b5JreUxu5hrkGfELjPj5RvwCQ755ifxtay1/SbUwLBk5FqJlmaAumGCyNiaaUJIMKcixhD1r8zqc&#10;27YJl0+dxO0rJbhz4zZKLRylNy29cc+Ecg93b9tm8ew7PLdN4puv/mYC+QsO7DqBB7c+s43jZ3xv&#10;fV+bl7laeAfr0rZbmPW1fYbf4ol9Tk8ff+2EtDZ5owvHmPB/Y5/982ffIy+n2ERyCbeu30TuBd6I&#10;tDAsN3bJOCqISEmPUiYMiwgl33jpfhVp4OMtIjbhCc8QynsPH4Ix1PJeRQLxdrF5BNeTiMI+gnXN&#10;ZVvlCxrwnkEiieUjREjuEH6M4pEX8qVHTAjhGuWtqb4QEkMoiqgHCcTD+TdLb+L7b/9sO9EV3Llp&#10;4cSjL3C1uBR3zGvcLn1oYjByXLuHB/ef4eHD57ZbfoYLFkKUmBiePvzcyPCdJa1fO5Ew7Cq8eAWX&#10;TCC3TFzZ5mFmT52Polw7VsENE9U1ZFuesmfjTqQsT8Li6QvQ9JMGGNKtPy7l5KHUREJcu2K2Jpob&#10;lgs8vHPPEvxsnNm1Cec22G6fYV7FhHLBEvRsS96zzItkrbfcgwKx+kXru7jB2pZvXKIn2WxexASQ&#10;Zx6JIsm1MttEkk2RWL5zzuzPm7DOGvifgM/Q9sBO3DHSPL77wBL2h7h184GFU/dxz3Dn9gPcv/ep&#10;5RhfupuvX371V/zw/X/iy8//bHnZGZtjOcjzv+B78zBfPf3RxH8fh/efxdNHluBbnvfcNpXHlvCf&#10;PZWLHVv24+GtZ1i11LyfbUhffv6jW/fxg2eW2D+0z5FCiN0vCb2H2upzgskx8ELAJS8MEjX2DJhv&#10;i/y+TrKXvdrlLxmHgoqRP0QoFNloDiGhEC+wwefvQ6F4osdIG09oX5cgPGIiUzhWdk7okWJrxI5B&#10;hAJQPRzXmhLnNfNYd27dtZDhO/xgu1n2mTxH9GePPjcBfGZf+DNH9iuFpbh0sRgPTSj7LL9YtTwV&#10;u3ccQc6FIhdaPHvyDb6ynTUzbbNL4i9lFSFldboR/g5u8RJx8U3bke+bkB6btylF/vlLmDV+OsYN&#10;HIVxA0aiXpVaWDFvGYrz+R/H7ljocccly1evWghnuFF6x53nHdvZi04ewfmt64zoic4j5Bixs82L&#10;iPgXrcwzz5BnoVSeCYVehX05G82DmGCyTSRZDpaHmFc5t3E1Tlkif3LdKpxYtwanLScqPn8GD2zz&#10;uH/7Hm7bcW/fpDge4sG9Jy7cumt4RCLffIK7trFs3bzXNpY7Luz6+af/cGHW/RtPcOF4Lp4/sk3E&#10;8pHvvvjZ3YzlJeN99tk9e/iVfb6f4dN7z83b3sKR/Sdx3T6vJ7ZJ5edesc3pDh6Yx8q/eAm5JoBL&#10;JpaCyK8bKQwm9wX8B042Jq8i8UTDLUda/15oliH8vREvEoFtCiW+P2bLsnwP44/lRSFhsq7yhQL3&#10;aLMPvYgY2T2x9UMnlkSMrBKV9yJeHF5sHl4UIUKxEKEICCeMiDg4HnoQ9UXtzGOV3riB0uu3caf0&#10;gbty9fVnfATlazy599S+tFLzBnnuUm/2uUtIXL3WeZsSyzXOnc6znf4+bl5/aH1PjDRf4DMLJSiM&#10;y3lX3VUv5ids37/52BLap7YTP8DGtZuQdcq+9HN5WLsiBWNNJE1qNMSQHgNx/vh5nD+dbSFHviNl&#10;aeldE8hdy59u2TEtsbfzeXDrHr64b56NPww6shvZOzKRY6K5uDXdsNaSdHoMS9otWb+0mYJZg1wT&#10;Qp7lNBRNjokmm1e+bIz5To55Dl7+PbE+ESc3pKHw6CHcKbqCxyaEe7ef2GdnQqEnufsYt8yL0LPc&#10;N7E8vP8pbt16gEIT/T37+3JPXcLT+1/ihx/+HT/96IVSYuFoesJG+zx/sE3kJ3fRg/eZKJTdWw/i&#10;2QMLX23ubdtIbtlnTA9DD37vzqdIT92I08eyLCT7Cl88+8qIVmg5C4XgPYf3HqwbaQMPE60zN4kQ&#10;NBSBBEDhhFe0lLhLKOpXn+b53CT0Rv44YVt19usnyizNo9DFUSj+QbFQKPEiYUimkigrCt8X8y4x&#10;QYR1QcSP7wshoYQext19v2rtkquWazzF0yefW07y3BLO75wQii5dde3jh09h2aKV5gnuobjgKi6c&#10;zTVx3HFe5eG9z3C9xJJZI9Oh/Sew3/IOXgT41MIwioQ75C13H8V2SLN9fPdTl8yvT1zv7qUc3XUI&#10;s8dNR7OajVDvo9pYt2YtSs3rFOQV285pIZvt4PcffIrSW/dNzOZdrlnOY+CVpkd3HuDpvfv49NZ1&#10;3LUv7vq5Eyg6vAe5uzbj4vZ0E47lHw4WXpkweIXL31ehOMzrWBKfxStoJpILW9Yj1xL1knOncf/K&#10;FZcPXbNEvdS8361bT0yk9+zzMrHctRD0npH4/hPcN9Fcts9j9/b9KCq4jkf3P8OPX//VPZ3wzMTC&#10;pPxz3mQ0UXzPpxdMIDeu3LU5111I++zJVw53LKTlXIokJ6vQwt+H5qmeOLHwsy0tuW+54Q3LUQrw&#10;+OEzy1OMcBZWKQRzl3xNGBIHPUr0KliEoP7ZrLL3SOIFIBHEC0TguMb0rBfBMIuOId+OKZEIMZF6&#10;0Tih+BeQ2YkHQmFZfNnv/kJMKBJT2P+PRSH8mjjCOsUQCkN9vp+4ipJi6+OTwM+/teT9R3z+9Gt8&#10;aaHTySPnkJaYgScPPrOd7h5Krxo5DVcv30Bx4TX7Am+53Z6CYkhFFOSVOHBHfGbe6I6FbudP2pdl&#10;YVlx7lWsS8y0/OIqHly38OXKbXdPhSJp+HFdNDVvMqLvUMyeMtt5MB7nqiX9hQUlyLqQh5smlHtG&#10;zNu2e/O4FBA9jbvidPM2Ht2+g09v38KT69fwyHbFuxfP48a5Yyg+eQAF5nHyDm7Hxb2bTUSZyN2z&#10;CXn7tiFv/04UHd2Pa+dO4b59H8/v38dz2zDumxCuXruJEsOt23au1r5lx3ehH49nnuSW5Sc37PO4&#10;eOESpo6dhvyzBXj2zBLxHyxp//ZvuF/6BNsydlu49a19ppbkW+LOkGvHpr3YkL7N+r7FQwtnidv2&#10;OS2av9xtQAf2HbXv6Zb9rU/chYIS+wxuWCiXn30FWzJ24rNPv3LP3OVlR7xJromF4Q1DsohwCIlG&#10;b5L0hJU3iBGfZbww2JZnKQ8xsfhQTnUPLxAeU8dVKVgyTyOfp3iB6B/k+5/J8hdjJL+v+zfuebH4&#10;fkFkL69OshPxtuoLbeIh0ZSxuWLEtS/lu6/+jLycIuy1Hf45r2TZl8eH++5ZuCHw4b2Souu2SxU7&#10;sdy98xinT2S58ICxNMXCK2C5ts7xo2fxqQnm5MEz2Lv1AIqyi5FkSeolS+iLsy/jyE7zJBNnom6V&#10;GqhTsToSFqzEpTN8FukKrly+ZkTjHf3b7ni7tu9Dbm6RJcuf4b6FbndtV79rYrluoRjDxVtG3tIb&#10;t23HN1JduWbnfR13rl7DHft7H96wnb7UcNMEdL0Ej65afmWfwQMbf3T9Fp5aGPX5o6cW2jzFI0vK&#10;uYvfYG5kwrhp4d0tw11LpF0+Yse8a5/D/ZsPsXn9Vuyx87p766Hzuk8tv7h1+Tbys4rx7Xf/hi+/&#10;/5v7ucHnD79zV7V4+ffZo6/xudWZk/CJaoZcD27Z33PjMbZt3GUeI899zndtM3ho57J44XJs2rDV&#10;XWG7e+ORJfpma5/vlYIrJgLbrZmL8M0rOZFfQPLFePQiQY4iofhdnUQvm3eQ9CK+SpJfAgj7/1E9&#10;tmYs3JJgJBbVXY6iF5LJHXmP4T0IIZFwTB6Fb7zgGMMuhWYSQCgIEjvsVx8Reo0Q6pet2s72SrEl&#10;pZawP/nChUs3rjIsuOYS93t8+tVCjvv2xdwxD1Biwsi13fOGhSNHDhzH9q27XSLL8GjIwBHYvGG7&#10;I80t2wVPHDuHLfbFuzzFBJRn4ig4ZzmYeZWsYxewJ3Mnpo2YhNb1mqN1/eYY0WeIu0t/jZ7Kdu2r&#10;xdeRsCzRchjer7hlCf1tXCs2T2aiuW0kZV5w345Nb0KBMCQjrpkHuFxkSX4BhUzYZ1Vkf/dl2ySK&#10;LdS0kOrW9Ru2Xql5rRvuXLkOHxWh17xlf+dNit0E8eghSWm5SKltFvZ33TEPwt09x8Kf0uJbuHA+&#10;F3mGayeykb12F/aOXoy09iOxvOkAfH22FH/5/Gd8Y+HWV89/Rsa6nfZ5HbD6D7Z5WHh773MnkCXz&#10;VuGSCYtPFj+++9R9tjwP58FtUzpx9BROHTvjfhmaez7fhbLMZXLO5ZpYinz4xbev0KtEhEGvEi+U&#10;mFhIYoZPJDR3f4ohVpL4Mc/gia9SY6EwwrYf/7X8hKJh2yMqFH9N2gtFXsOLwpfsj4e8TygEiSG+&#10;LxSJxsK62vHCUI6isVLbgR/ef2wJebaLkfkA37PHXzqB3LMdLPd8AS6ey7ew5in27z6MCWMm45qR&#10;lTcCSRTmCgw/ivJLnIdhTM/2vduWtJs3uVp400KGQpw5fAbH9xzD7owdWDl7Kfq074H2jVojefEa&#10;nD5wAjmnc1Bisf4dJu3mJa6aKNKT1yH7bA5u2+5+y45z33b4vJwCDB00EufP5NjObyERd32bQ6/C&#10;edevllooaeHk5avmlUwoJpLiIvu8rF5UUIjCfG5K/J0QXyvFR04snLM8hz8d4K80uQbDuoeWBzyw&#10;HZ0C4VW3y/z77PzOn8nGiuVJ7nc190zAeet3YNWHzbH67YbYWr8njrYZgZzu05DesD8OzEnFoxv+&#10;IckbxbaBXH2Epw/49IJ5GCsf3HyKYwfO2GdkYZaFaTcsFymxcJOfIXHz+l0jvG2sly6bpyjEmOHj&#10;TFSFNu9T835f4IF5wvwc5iq//EmwSl4elkgI5RQE+cnIR4Rm6a+IeeKHgoj3LoS3jQnFPzBJ21iI&#10;Rfj18+z43qPlX8rzOQrFogOXFUJMJKqHbXkeeZQwXwnFwfLXxtRmSSGUHfPiUJ3h4N3b9+yLtN3N&#10;PMij+yw/Q46JIz/nMh7e+RSZazcjNWGdfSlPnBgoqMuXrqAozzxUseURlktQIBxjznLZyLRt8y4T&#10;peUMFo6UFJVirSXn69akWy4yA1PNi6yYvQwzLS9JXZ6Ma7bWFVvrhrsBeR27t+210KHYi81yEP64&#10;6Y4l7fe5s5tgrtkxjx48gUKbV1J0zYh1zXKnW05IN0qMYBa7l1joVWLhJF9s4YVin4OrUzj2GdjY&#10;DfM8d41oBEVy04VtFt5YiPXkMcO7Ty0HsuTdzoN/0xU7N6LQ/k6e5z3rL9h1GKurt8bmN+the9Xm&#10;uDRgCs51HIXcThNxostUTK/VFaunL8NnltQ/v2ch1/1v8dmDb7AhbZt55kI8tlCNj9jfLX1sfx9F&#10;aXmR/X0USI557sTVqW5jKMyz77Twqomh0P7+W5akX8PZE+dNbM9QmJuP3Cz/S0j9jj70JgzD+KIJ&#10;vhhPxA13fCF2z8MTn2JhnSWJ7fvix/y4F0kMWt97MIVe7KOI6GHcfRR2+jiM6ooXRCiKsM+LxIdg&#10;PjTzCT5JLVEIYduT/pceJKxrLGprIQjfjELy3DRyPH30uYUfTy0M4d31L7BmZaqFTTvc/QIKgKTk&#10;F8hd7rqBO39Bru1y1l982chzydqWwPMqGEOTrZt22XFuOaFcLb6JZQuWI8VEsWDqPKw3weRYTpNl&#10;KM41j2br3uWVJM61kG/N8kQnFOZCvHDAXwIe2X8MyyxW5w2+uxaSsI/1UhMGnzi+YmHJZTufYjuf&#10;axayXb9qu7L7Dc01E4aNWQhWmF/kXn5BoVwvueaEIY90x4Ry2/KQ+/ceI+v8RRy043EDuMNcxI51&#10;24514ax9wXYMdxXMdv27pXewwf6epRVq40LzvthWuRF2VWyGzEotsK5GF+wfOBdXtpyycLPQXdB4&#10;9oB5yXd4fP9rpCZtRJZ56QcWat2OXO3asXUf1qZkmifmpehHyDaPPXfmQnfMYtsQGP5xI6Jwc7ML&#10;bPNKN5E9s8/CvH5WjhOL8yAB5GVIVL1BUjt8PNgfE4tExDbFEArJj7P05JedL32I5YUiUbIkeHz9&#10;2wqXzMurKPTSQQi2dSISCsdDMf1SGLG6QMKX1w49jRATT0RMtqMyPCm9ftO+rMeWZH6JjPQtOHzg&#10;lO2wj9yufY1XnLiLmihYMnZmUs3d9bIRmfUNmVuxbOka22lLXSLPy5ju6pfF+cVFvCdz39/JN9IX&#10;GYkLbEfkb+SzzSvlWskHIwst6d+5ZY+FJhabX7vrbkIygedlaF1AyLd5xw+d9EIxcOzxvSfYZTnS&#10;nOlznecpNWJfKSgxYjBUKbK/wUSSb58JcxXC6tfsb75Rct3OhzmKhTbmiW7YvGvmla4U+gsIKYlp&#10;WDp/uTuPz2wDeWzhF4+5eN5SnD+VhUd3LWcjme28kgdPQkKVlthcuQU2VmiE5HebYPBLVTGwagvc&#10;OXsVT+58hQkTZmF9+jZb+559RjcszP3CPbbyyDz3fQuhlKucPZ6NvTsPOlFSoBQEwe+CPz2YM32e&#10;bQw835tuE2H+eNc+W96Uzc/JR/a5sm+/Dz2LE0qQ0JNj4iO5R4jcqovc6idoz1LreMTs/IUseZCy&#10;c72wvMdi6XIUehSW4YkQ8V4kHhzzNuWHXvH9Qnm2EknoXQR6E14Ofnif1+nv46GRLtfyiOJC/4gI&#10;43zu5rxr7hJ4IzWTeHqTC5YbDB0wHKePncURI+9GS+CvXbmNjZZ7pCZluN3xpgnk/Gn7YHKKLUm2&#10;EMaIrd2w2DzADUvWnVew/iIL8RbOWup+PsurbLdK7rn8KDNtE9anZjq7+5YnkKAUyHU7J95j4Vz+&#10;CKzwYpEJ7LYLy4h7Fi7t2LQdKxYtszWvWH5kX4yh4GK+xfd5yMuyLzSvwLUZ9xN82cNV27WvGXjh&#10;4L6d/6Obj3Bkz1F3MYGieWjieMB7GnbMjWmbce/KPVxI2YHMvhOwoHY7JNbqjEWNeqBTtabYaIn9&#10;kQM5uFH6OZISN2HRggSMGzUTSSvXu8vED82T8OnrrNOXMH/mUvtbHjuxMPTiEwi8OEJPwlCPnjwv&#10;K988yFq3eRH8TkptU3poeePR/Sdw8UKufT9ZVsbeCxaC/4CIQgnJL9LHQwJiXfZE2EchhGLRmmG7&#10;rFi4Btf1eQ3zmzI5in/liz8wES8MikeeJOZN1PahGOH7fSgWCiNeHKo7MURK1aP9xZctFLlsArln&#10;BC/FKdutHvJOOXdJywPcLmtJ7cVzufZF+itOOzbtxKolq91OdsncfsqaNJyxGPmykZ5fJL9UhiYM&#10;v/i4PS9f8qbanWsWcjz8wr7QT43k951X4HNiZ45fQJrlPdwVeaefNyAfGBmfWMzOS6Z3zStRiCcN&#10;vBRLyIssmb8M61LW2xwK566tcc/lJ3dMhMR9C+POHT2LXXbOty0xv3HlhsNds9ucsRVTx0/z+cwV&#10;eslrJkL2b8HUCdPsXO66XZt/5yPeEU/MxO4t+9zvavgw6H0jMu8lpdi5857Qw2sWmtkxbuffxNp5&#10;aTi18wRuFN3Fzr1nUad5L6xauwcJazZj88ZDePzkz7h+8zMTjyXivEzsLnSU4uDu4+aBzeuaOOmR&#10;H957hrmzFmPV8iTnXXgv6badlzaJQvushw8aad75sttYeG58tCXnvIWzZ/2rjgRdJpZn4Y+1SF6C&#10;3BMvJQKVIWQfD46VF2bFi4hr+jmsxy47R+/MUyyxq1/+ZELvQkgwEkl8X0w8zGF0Wdl7HC+MWHhF&#10;sC2xRIVhJe1V8srPlcslzpvQk/Bu+l3DnZsP3SMqBbabMXFesyIJiyzcIDF4Q42Pk3Ano6vnpUom&#10;lsxdePecJcGwjUI5e9o+sGzzJrZLpqxe5x6156MwZ46dt13byFt8G4f3Hneeg182d2o+THloD1/h&#10;c9oJi6TkFSeS5JblL8xh7lq9yIjCiwnsJ/lZPrLwcbUJeV3SOjy0ObS7byTj7s/8h216R4aM9I4M&#10;X+6Wcj7zoJu2Y1/CqaOnHRF5TBLv1rV7eGLh0UNLsvnYDS/L3rCQkOS9ayK9ah6Fj+vcs6T/kgml&#10;z7DZmJmyD8V3vsemnWfRxTzNOxUbonXTHli/9SSW7s5G2/GLkXv1U+zacgjHD5x2L9x4bKFX6TVb&#10;0/7e26UP3MOmsVD2lpH/Ik4e8efGEJjfwdEDxy2ktLA4/7q7IvnQ/v5885DZ5/gCPb7qKBaGhbmK&#10;uwEZITARkj6+r6xH8P3xXkQ2gsZZqh7rpzBjFwJeoCgoEP+fj7xopFqJIMSvCUZC0bhv06tIJCQ/&#10;RaG8xIM2EgbtVHfty4SRPLfAvoSb+NQl8c/sC6JgPrUwYDF2b93vdn96CT5nJTHwBuMVyyn4exJe&#10;GqZncfGxCYuC2rltj4utH5h3WLpwFXbvOOSS1e2b97jHNXiP5tnjr/CpEYOPkfMSKcOPZw+MLHwY&#10;8MHn2LPtoO2wx6z/cycg7qIk+rRx03Hi4Ek8tnDIPa1r/dz1mT/x1T9sXzyfa0K/6MIvJvnMPe7a&#10;35FoO/O6RPNeZsPfj9wyYdATHdh90HKjXc7+lnkFelKKbt/OAzi094iFfJ+6y+P3DfR882Yssl37&#10;ks8fbG0K6dwJI415lislDzBwwlL8S82uaDJyIVZvOo7FyzYidfsZ9J+ZhA86j8dvWo9Fq+nr8Oir&#10;/0L2yRzzmBfx5MFXTmz0Ivt2HzIcdnVuNqWWr/HqF68gTp8y29V1RcyFsbbZ8KHVpfNXOmFT8MxT&#10;+FZ8/VMiQUJxj7RENmxxkkQW+YVQACJ7CAkhvj+0ZV3rE/Q+sStf5lFyL5rb482fSK7ixRI7GZ2o&#10;EC+WsD+EhKM8R2EZ78uEfXwujEm7hCIPQ2/DKz68AlRy+bp9GU/A34+sTdmIc5ZP3DJiFly0hDb/&#10;mtu9mES65D0iBoqj8KKtkWu78rk8dyXr8L6jjqwTRk909zyYT3C3ZvhyvdiIZyHUY8tZHt/7DF9+&#10;9j2+fPa9S17964u+coLZv/MoLpy65NpfWEjy/DF/GvvctZkwMxzig5NX7bzuG/FDoYwdMR4H9xx2&#10;OQwfsrxjoiq14z+gJ7JxXhzg2ygPm80t8wa3TEA3jeRM/telZLgrbDzG9eIbDhTQVsu5TtgOztDr&#10;qQn2oXk9hofcvW9yfVv3nq3xqfWvTdqEtNWZlnf8gLuPfsTopVvxp47D8XLdzmjVcQRaDJmFf27S&#10;Fx8MXojaQ1aizeBFePjoe3zzjD/Y+tq8yGd4ys3j0Re20RzAurSNOGIbQta5Sy4U4z0V5inF9hnz&#10;+2B+mLF2o6vztz18ho6CuWkhW1HeZZd/8d9IUBzKV+RVWPIHXBKI+EiQb+rzpPZCiBeD7EMb9ctG&#10;/eoLx1jX8V+4yPcwBeGXrgToZAiJgdBYOC6bXxPLP4IXixeGRFLswjaGXZddos7fNjDkumfJ4LlT&#10;lksVXHOJNpN17pYkDe+Q85eIly6YVzOBcEefNHKSuzFYYIn/gpkLbUfe7WJmhi4H9xzCnu17nVAU&#10;Jlyxdbkb02MU5JSYwIosBPvW3WS7fvkuvvnsJ+zbcdR25jzzMD84kfCFFPw9xvJFiS6p5RUmJvL+&#10;crAJ8PJN96j/bdvR+XYXEviW5T23KQTzLsS8afNw0s6XIiP5WfJvulJQ4kIX3pGnqHhu/AEZcxZ6&#10;FD5fRrE/4HNkJrJl81ehMOeKnb/t8gy/bJ1LlvzzyYKLuTdwvvAunjz7GQ/uf4PswgeYsvYYGs7c&#10;hNoT1mB+5mHUbTEASdsv4MJ1C68efI+z56/YxkPvxScKTID2+fMp7MI8+5xMNHctzNu3+wiyz+e7&#10;q4f+cjz/5hvubz938jzmz1oYTer5tMTNEvO6tslt27gDFy/kmFfxb8WnFwnFwjrhCGv8cgSOkJi/&#10;VXElSR4hdUj4kPi8KEB+yia8mRleMFAf65obtl2OIm8ioTAckxhEeglD/UK8UEh+zSmvrT55Ez11&#10;7EIzCoVhGfOaQj7gdhnPPv0CeReLLVHOMqEw7OIjJ0wkTShGJl6KZVh1wzzCmaPnMLDXIJw7ft7c&#10;fA7SLQfIsTLfxs9ZMs9XhF6w3OXC6Szs3bHPsN+IaKEILykXXjexGfHsy39qsfjxw+ewaf1O/PT1&#10;v5sHKbBQgC+t+DN+/PY/3C//6F2+49O1n35v4ZnZHzhrZL3vSPrASMqdPcdCjeEDR7ubnUz4CYZA&#10;zB8YIt0haUxEW9dtw4UTF3CTyTzvtpsnodAmjp6CdcmZLlRxns9IyP6FcxZj07otLleiQG6biCjE&#10;EwdPu8/hvoWQT+4+t1DsIc6Yd0u0vCthwyFU6T4aaQcu4cmnf0OvcQvw/6rZDf+rwxS8Pz4V3RP3&#10;Im3zGezdcMK84R18/vxr3Lp5F2vTNptnv2de5Fs8MO+6ZdM+E99VE+FjXCnkUw0mbF5lu/8USxat&#10;QJp95nx0hsLg8148N57TxQsFmDVtgX1nlsPx5w0mej7mk3PurEvqGX7Rk+Rm8X+tnEUe3zhp0Y7/&#10;N3aWzBtZWboni0leguGRhWiuj96HoRrvk5htKAKJQ+QP26rLnnWJTXX2B5eHLSZ0STzdTSzkiic5&#10;IYGorrI8hPMkGglFYnF1isb6SwptjD/nzMvDzZt38MP3f8VnT7/F0yff456FOLzXcck8RpGFNvwd&#10;SoIl8UsXLnchBj3Hjo07nTj4m+28nHyXC7jk99hpHNlvYZOJ5NjB4+7tKdcspKPIuGvfMcKWXr5t&#10;x71qyeZneG6h17df/w3ffvE3/GDi+O7bf8dXX/4V3xi++/qv5jUsR9l61HbuZ04s3z3/CZ8bmZ7c&#10;sTzKdt9715+Yt7iPrNMXHfFvm6dg+EWPwUdkxg+fbN6vCHevPTBRPcYdIzw9pHsejFe5im+aQO17&#10;yblsArntBEJPQuy3fOr0kfNuZ6aXuemu2D0wwfInBE/sc3uIfduPoDiL7xK4i3sWSo63HOSfOo7E&#10;BwPn4Hj2A/QaMQsbTxZizaFcNJ26Hv+X5ST9p6fg8N6L7qrX6TP5uGZC3pi+C6kJm5GZvtM2re9N&#10;QD/hrnmWUjve1aKb5vVtg7G/64b9XUfsM+XPG0otj7psmw9/gu1CrWLLz/JLzYvQg5twDHwM/75t&#10;JhfPZ1n4xX93d9LE5D0LBcJ/XceHJx0sNSg00uoxfJYu2VceEy1NPFbXb+4lgIsUXRzx1SbYVr9E&#10;wjohIf3iPopCME4IxSDhCPHteITiEEKxlB0LxMQH1fLMVeZecm8I+etf/hs///jf7s2Oz5/9AP7e&#10;fea0+dhjsTyvuJyzHfPMiXP2xVyxxL3YvQAiP6vQJbLnTRQXz9sfnp3vrhJlpGVanJ/gQi6KhnEy&#10;RcJ/63Bo7zH7Ekqwa/sB2x0/x5NHXxkp+OK3f8Off/q/nVC++eKv+Pr5z/jh67/j04ffIHl1hoUT&#10;D/GVxfD8KfEPX/yMExamzZ+x2D1rxuT6gYmAuz5/8ceQi+U1O8ddm3a7Cw28OsbfutyyUKXExD9/&#10;xkLknM11YimlYCzE5M68Y/NOJ3LeL+LFC76cr9Q80+J5y60/1zaNhyYmE47lO9fMfvK4mTh3LMf1&#10;P7/9OXYfL8EbXSfjTy2GYuHKnSg+eQ1PLt7C37/5DyxP2oNBJpLM7afwtW0EUyYvwKhh03F49wUs&#10;m5WCQzvOYJOR/OnT791Ph3lBhfdUGEpSKPxRGn9CcIOCMbHzShsfOJ033XKc25+6e00Pb35qn4kJ&#10;2cpzx3OQsCwVnz38wt1sPXfKvxWfcOFXtgf/fR2FUmj8dKDXMOiKWAgnkAjoZUhueQlBfSp11119&#10;8XPUJl5gg50UhsQhsseLgUQO2/H94XiU+CYEtSUM1UMblkXmSfiam5LiayaS53j+/Ht8YeQrKryN&#10;DZm78eOP/2FC+dpc7TUjg30pRjxemuSVrvyLFqrxEnBOkSNgXnaRe2KVb3Zcbh7n9NEz7nLs9InT&#10;sXfnfgvDzrh8pcjEtX/XQZw/cxG3I7+AvH3zibsb/eUXfBHFtzhzOt/E8t+24z/A2oRN+OLpT+Zl&#10;/t29pvU532Ly+bfmeexczfPxF4MFFirygoAuJ5Ms+3cexuSxMyxEMs9g3ouXtN1TxkZ85hm8u8/Q&#10;b62FSbkmcj4PdpVh2FUjnuUas6fNdVe4eGHAhWH2t/M+xrHDlj9Z6Z4o4L0NC3Ou2mfCl2m4fhPr&#10;Fxa+/vztf2Ljkt0Y/ElPrGk0GHubjMSpfnNxf995HMzch31bTuLyFcuvTPDrkjdhSO8xaFi3Hbp3&#10;GYajB7Nso/g3PH78DR5byPnMvoOlc1chM3WTe3SGjwWlr92AHMsPeWzmKvxOeJmdj8MU2/d1dO8J&#10;89r3nQdlWZhd7EJDhr5ZZ89Z4n/KhV8UCgUSgmLhyykkEJbyLmFftG4gpyWAeNIL6pNgCNbZpzmC&#10;e7kEBUIyq87kifV40YQQ+TUu0sf3hXUJhaFWVDCROe56te0u9y0R/v67v+FHvuzAdrfHRtTiy/cs&#10;NLuHr7/5C774nG9c/9G97ePh/eeOIJctv8jNsh3ufJ5L6FcuWoWVy9aYEIqQvDIZU8ZOwclDJy0c&#10;2Y+TFhrs28X/R3je7dC8i0yy3rOdn3fsSbbCS9etvxhfmAf74tlPOGE785fm0b43cdy+/tS/szgS&#10;gn379c/uB2M7N+/Ht5//2f2unK8+4tO2BN9AycSaYQhf+s38hFd9KASS/ozlU8sWrnSP99Pb8GIA&#10;E2EX49t58Sarv8LFRJhJfqlL3pmTUHRcm4Lk/YlBfYfbrnzJeSZemr1m+QHfz3Vm1xEcGb8cx9tO&#10;wNYP2+NQ9c7IaTMMWyo2xb5WA3Bv6wkkzkzDstQTWLn5JM6cL7Hw9za2mHddlZCJbVsO4ZmFvp9/&#10;9hOOWO7Gl0rcsFwj30LgPD4pYEKZNGkGTh6/YOdunrPUjmuejVffiItn8zFh5FR3Q5d39d3n4m7U&#10;PsKG9E04e+K0EwoTe/7H4YsuR7EwLPI4PkuGXhRBKI5QIIK7WWn9oSBEfJWCnicT4gWjOudZ6OVj&#10;M0JeRQiFIoRC+TWQ+BKJ6oSEIpF4G/+055XLVy0v+MoE8m8uzPrs2Z8tL/nBCPp3fGPhD90+Y+1H&#10;FhIxf2Cc/JC/k3j4uX2YVzB6+AScPWYhmHkJ/nes1cvXmEfJsQT/rLn6czi67yh2b96FQ7sP4YjV&#10;mdhPGjvZQrKzLlmmB+IvGx9ZMn5ozwksW7DGXRb+2kj/5x/+y4nkJwsB//zD/41vvvq7tf/NvIrh&#10;m7/j4oUrduw8E8if3U9o+fNZiiYzbSvWp2zE88f+NUhM9D25HzkvwuQ+x0i0YlECrl+mhzRhmBeh&#10;cPMs+R3WfySyLce5ZW2+4ILx/rXLpZg7Y755yHNOJPRYtyOXg/mgYl5WEa6ZUBi23bF85drlu5jc&#10;ZgiWvtoCZ5oPw+VBk/F46ko8Xrwe6dVaYXONDigavgDb+8xGxY/a47U2I7D9zG08+/Lf8fRLE/xT&#10;+3se/YQvbcN48vBrHPr/M/bXYXJdCZYv6j/u+95MlYsMsl3MZWa2ZDEzS5lKUaakZGZmZmZm5kwx&#10;s7nMVOayy0Xd1d3T03PnrrfWPrGlsLrne/eP/Z0TJyIzIyP2b6+1Np2BaQwPSsXeYEXVUgDtYfYi&#10;rRctHxsadVbU1zSbpcZ6b2oAfq8Bype1vp7vl9aroqSBWeSKgViNw/lT5/l9OLfmduzXDAF0wrwU&#10;xVovqyIqAkLlWl5xXddtI+z2q3aTClvhdU2dA6aDwPW8BcEqiS3uoKiYXVhULAAqWtyvN2CL1jeb&#10;rfdZsbVbnwBwh+XGc/vYAeGbsJy/wNeoaI3AhQs4c/YctOrvU1qXzz7/G95nJftAPUnaOPrjv+FP&#10;X2rn+b9TQb7mF/UFW/x3+D5eRUhQLI4dOY9PqTCXzr+C5tp2nKfluXhG5aKBRHfLmhyawvjAKCb6&#10;htDT2IbOhlbkZ+ZipHeEVmaQH/Ylhvf3jE3RFqtvskJrMFMgaifJTz4kLJ/+BX/84p/w97/+h8lL&#10;f/v6f5rte6bHT+HPX/wLvibIX336TwRLu5X8zaiKgLlw6gW2jufYGrMFfZNW7PfvmxWCnc19ZpcX&#10;wfM6K7mOLzPwanLm669J2ZzN97pb+nHplLP5nsZYtPhK9qyuvAmnaHO0IOrlK5rO/w5/VlNn1H3M&#10;isnW/l1WSG308DZzwHun3kTFpiCcSS7E39qHcW5nJOruXoni+1ag5OEVuLgrFD3PbUfwAi88szkC&#10;967yR1HrLC6+9DGt1peszO8hLjKTdUGdDe8bILQ10cljF9FQ28aG6pJ5z5f43rSXmpY5NFa3GlBM&#10;Dx/fp24b8cpVTe15F001HVRAbYTuLLRTJ8eR6RkDytHZCRw7PPmNnCJVuaAMTVicBV/XlcTCo5ul&#10;WnD02KqLKa7XfuO6HvP3aGM+C4OBx8WDijs016yXLbai2138dLTlggsAdwhU7O+wP2uv2+euQaLn&#10;CMnFi+dYLvKxNmJ4g0D8kSrxJd7VXrasYAJFYChIf8JW+l0C8uZrH9GKqGuYlYMBWpC8wC/hPXpm&#10;rUt5740PTeh1ZhK/yJblgpn7NdI3guHeARRn5qAsKw9tVfWICgnDAO3XOeaZF9hSq1VUl7N60lS0&#10;g6SWwn5A9TI7ITInSUFGho6wFfwD/vVv/w+/0PP8cs8ZUP4oK8b3+en7XyMrpYgZ4yIV5c9mV5hP&#10;+X9J9T77+E9mpxeBMkH70lDTaiYbapBToVxHWbgyAvQiK6IWRWld+ks81/jOxNC06XjQyL6ZLkPL&#10;eYYVNcQvikqj3jRnbpXW/p87+xp8/OPx8huf83P9K968/B56AzJxeE8kTnlHofreJai7dxXy7l2O&#10;kgdWof/5reh6aAWmqCpvv/gF7dcEApLKkJPbhI8/+Cve4ntuaejHFaN6r+P82ausmJoK9CK2bPRA&#10;BbOfxmy0fOHSuZcINqGn4iiLjfZNICwgiuf8P2mfX6P9cubHvYujU6fRWNPCPPc+K+8ZzE5OmBsT&#10;uYNiYXFUxekFs+phYbGPbywWCnu88dpFTXzkNUFh6/9/BY1gMWHeVnT3ym6Lqeyu57T/66VzrPSC&#10;xgXPJRcM9rUqFiL3a7Y4+8fqeUJCL6sw/IcPWYE++AJvsWK+Qf/66cfaSFu3afgr3uGX9PqrHzA0&#10;vs4vyWlx33j9fbMV6Ntv/YFqRM//sqT9DVaW1423V4VSSNfewJ1N7bRS/UiLi0Nucgoay6tQV1qB&#10;5upG2htawLOXUVZcRZV6yXz5J4+dpwI4oLyppa+pRQRTu1D+T5w4doVf9Pv4O+3XP//1/8bfv/4P&#10;Ksk/469Uvc8/+hvtyV9xfPYic9P7VKI/4g8fsKIyHMuKlRfVmnuvaADz4/ed537PXPQ2lUaTMjVg&#10;N9o/iaToNKqCdlN5DVdkt1gxj0yehPeug6YrW62vpry8zsZCFe/o1EnTlazZxBroPM73mF8/jGd3&#10;hSGquh8nX/2MmeUNtHrFovPpzfg4qQRDz29D6z0rUfrIRtQ/tAVthGXkwZXof3wz3hg4gb/843/j&#10;T/8G9HbM8j2fwp/+8j9NF/nbb3xk5tgV55dTFdpM7tJ8uGMzsjz87I6c5eNjZqNAbUur/+P0kXNG&#10;7bWAS//LYVpJKY/mi6kjRhNPNdtAjZtCvUbqj8yMG1hOHmO4dxWrLDbU28puleQaBCquyq6iSv5f&#10;natYCOy5tVs66rHO9bwBxV6woFhYjHqouKCwYBhIXJZMb+7iDTC4w2Yf2+d0zWxQQcs1O80P+PAp&#10;vMtArnGS99/9Aq+/8Qk+ZCZQD8vnn/6VX8zHZvRXgLxAf/76y++Ynql3ZYk++hOPn+At5paX6IvV&#10;1auZuu1NneZLmxqdwfZN25kTaqgqfehtaUFLlVYuFiMxIgrBB/3NhEONyJ9j6Jd10Bcpa6GdEAXK&#10;O6wYQ71T/Buf4Msv/mFuF/HXr/4n/vblv+PvruNHVJHayg4q3sf4Iy3i15//i8k1smy62c7H731p&#10;dltU2J8ZO26g0YCmVEZTQSaYNcZGZk0nwmsssimapav3ot1iLjOTaGeXy4TfzJ1iw/DOm2yR6e+1&#10;4lCbYeiaXnPq6CUM9p9EYlEX/Mv68JR3PJ7YFoA1mw4gf3MQZpccwAvbQ3FpRyiGH9+Clse2oufR&#10;HRh6ZAMOP70NjU9sx9szV0xv3+tsoN6hIr31+qf4nDlM95R5WcGcVlKWdorv+eTsGRyfYct7QmNR&#10;V42VXbN8o5nTZcdQbC/fFf5PUs1gvwi+bpiNmiZzaq3M2wTlbbPpxcTImAn1AkUWzLk/5LSBxMLi&#10;jKs4SmJAcQfBdTSgqIKfcMAyryFMBir9nFTEdU0QnDjO339CU7m+mU0sJHr+P3UPm4rOctHNdpl8&#10;wuKcO/fU02MDjF7vAsPCcYHPuV+ztssUPq878zbWNyMvuxhd9MwfMTC+o1vDMZN8SiX5mDZGt0d7&#10;y0yAfJuS/4qxGtpJREuAP2FF1FiHunFfp4y/8tI7pgXTKrqm2hacOnaaLdNRTI9N8gsdx3BfL/ra&#10;mtHX0oy6kmLEBodizzZPc9u5qZFpwqIVkJf4BZ02f6uuqo1271P8gcryR1Ya9bIpo/zpS+YRdQt/&#10;8a8Gkn/60//CJx/8Ba2Ng7RRuhXCn2nBvja3S9C2pDWlLXiLVu3Td5ldpDiChIr5+R80/eVT5pgv&#10;UVVaj5K8CpNTpCIqam11F6yctAIzCHn18osm5GtF5omj55GZVkSwtGGFbiOnNe6fo71lCHf/+knU&#10;U0VeeOETDMy+gJD0Wqz3isKcOQ/Cf5EnruxNRv99yzH0xHocfsYDLfeuRvdD6zH08Gq8eSATGVsj&#10;ERpdjJTkClZyZkFW8Ff4HbyrDc+phBfPv4TBvlEzuVTratTTpvGpE4dZB06eN0sd1A0+M8YKSls4&#10;Qts1MTRrAr0yl74jbTAoiPS4k5+/lgxrD7VLmn50XN+b5o4pqzDYH5m6Zr++oSwuBVH9uzGwm/rM&#10;YhXmnOBwFZ0bq8WjnXipcwuEBUVFt9qz1wSR6fVS0R+zldlMGXCphlUQA4ktAsd13RSd3wCHVRAD&#10;ntt1Pb5I26XthuRp83PKMdQ/jfFRvbmLpjVT7tBaeE3l1mu0O/pbv1fr856ptILkRba4upOW8opa&#10;Xy2O0tLcE7Mn+UXNYJpfoLodp0ZGMdzTjd7WFjRVlGP7urWIY0ZpqqzDcPcwWuvb+IExzxw5hc62&#10;PmN3ertHmE8+ZWv9iZmIqduyaWf8z2kF/+Xv/5sh/SXUlrWaG6X+jTbsH7Rhul+I9ur965f/as4/&#10;ePMz1FW24e2XP8SXfyBs736Jj975wskoQ4fZyr4JrX356F2GbaqiPLxa2Zc1AEmF6Nf69qwyp6eL&#10;oAiYVxiIpRqVJY38PD7ie2TjQvg+/vDPKMxvwDNPrkBOeiU/hzeRl1MHj13B2OERiL08VqWV4Vhq&#10;DS4G5OKKRxxOzfNC233L0PHAahxbuBvv5XRjg0c8HtwWieHhK3jn1Y9x/BLtqOng+BAd7QOYpcXS&#10;fgOaNqS5dCM9I+YWGDMjrMT83DX59MLJy1QFNaYvIjkuDQlRyXhHnRVXXsXvaY9ljdXhoq57TU7V&#10;cgj931o/owmiR6b4vWnb2VmpyjjhcO46bNVFsKiCWxCMcrhgsRX7jPvzUhUXKDdCojllUh13QCwY&#10;Ku7XrvV62WLA4dHcndUWwcCj/pCFQ6AInmvXXECYn9fRNQ3GPHZ/7uwZVnR68zc+oPxdQX/PKCro&#10;38sKqlCYW4JmVtzRwSl+OR8Qkiu0G6/S+lA1KPt/0Go72o0rqjwac2Brqg0jNN6gUfkjE5RQ84Wd&#10;Ml3C44MjaK6rR25qGjrqG9BUVYlwfz8E7PfBYGcfXuKXpoHKM6fPs9XW1kIv4JVX3qSifWEsjfYK&#10;0166f/r872ip7UYHleNf/un/Mfdd0bLYv//p3/GPP/8H4fgXWrH/wRb1Cpqqu00PmLqH//zlP5tb&#10;Inz+/p/wp0/+hi9owT577yskR2fSnpyj+jDg8/e/x5zy5isfMG+c4ns/c21SoXqFtCuM8oda41eu&#10;vMkK9RG+lMq9/xWBeI0q2kRF/YAN0xvMUC/ijdc+5Wc6i6WLtlAZ+2mN38UL7/wFQzwGZrVg174M&#10;FASXos87CaW/XYTmu9fh2KpgFHjG4nce0bgnqACXPvwf+PyTf8Zr/Fu//z3fGzNhb+8IpieO0AI7&#10;S64zk7KQGp2EqYFRtNY0YeOqjWitazUL2LRGXptMyAKbyZAvvWEsWk56HiG5bAZ6L1OVNJb00guv&#10;YXbqBBqqWuka3mJuPElQxnB4Rncc1oTLCVZsVmjaHwuLJk7ayn9axQJCYHR0VxQLis4NJK7Zyeac&#10;z+muYPbnVCwYFhILzTVQVImvgaKKraP+GK+Zux3pqOuEQkepiJmYpusuWASDUZLzDigWEBX9bi3m&#10;//2rv6et+cDMBdLmdbpR5qWzL5hgrUHAeobs6NBYtloXTZen2UOX0qy8omklL1A9NG1CAVjTyDWt&#10;W5VK69pn+SUJFE1zPzp1FLPjUwyknagrq0BbbR2aq6qRmZAAr01b0FBea0brZ6eO4OjhExgeHDO/&#10;6yxbO+3uqIl9x9kyKrx+9J4zlV632f76j/+Gv339P/Avf/tfzCv/jn//B/DPf/kPQvEPtravYaB3&#10;El98+hfTy/XJH/5o7JUG2g6PH6fKUEGoAp8ReI3RaOaxesY+eZ8Wj2BlJOeb0P+muojZACh3qIdL&#10;EyPDA2OoQBrE1N2wtIXQH9kan0FyfB5OHLmEgT4G74mzmJ6+gL7uCTQ09uPcK5+gauA8PAqH8dvI&#10;GtweVYvbgsvxo40R8AvMwWxaI3p3JqN9ZxwOdx5BQsss7vHLxZ7Kfvz5f4BWdQotTYP4mFZRHSYa&#10;2C0trDADtUf4XfU0t6KzvhHtdQ2ID4/CYE8f2hvZ0PVTDfgd6K7JmlGtO3sdJgzR4Ql0Iy8SNM02&#10;eNv0OGpkf2r8KIrzK/l/a68ydRVP8fVSlDEDilTFWq9TBEYV3K5bsaCosl+r5KzY10BguQaNrgkI&#10;waGf0+sFoa65/Q5bbHYxGcUdDguNvXbtOUJgKr0sFkHQuX6pjgr8l846+cXaLTMd2jVfzL5W148d&#10;5Zc5PskPnD6VEi5YLl/kB8cKYUajmRUmRyaQkZCKtNhUdDZ1mwEsBVzdztkMcmnUmcFb3blad6IW&#10;S63TNLOGQBEkKkfY+k0Oj2OgqwcDHd3oaWpFXWkZEsIjcGjXHnTyCx0ZUMt1HMePnjIziQXKiWNn&#10;nPfE9xdwINDMJfvw3Y/NQi5zD8PP/4F/CBLCop6vrrYRfhlX+Phf8fWX/2R2g//046/wx89033bd&#10;SfdrNgIXEHgw1OQQqZQsl+yWNpHT/lhmQZiuEYTfa2yE/7P+P7W2r774upMFRg6beWO6dd5ntILa&#10;J/kP739OGL/m8Su+78uIjEhjRXiZn+8reOn1D+CXWoqn98TgltWH8Dsqxf1xDXg8qRUr42owdfF9&#10;nJy6hK9+/0f8+YM/m+74P30FZDcdww9XeSOmohdXX+Zn/rJuGvSpGVRUr2B9dQuOEZSjU7NoKCtF&#10;S1UFhjo6aL9GCQYr+MQMgg8EYb/nfgz1DNMdjLNCnqN9fIX/1+vMgC+zAb6C0KA4VnwqORsEZ63R&#10;R2wMP8QMGzjtQDM1Po7pKaoKQ/1RZpVjsl0spjfsCPOD1quw8lsAZKEMCLbwsbuSqBg7JZAsDC5A&#10;3OHQa3TNQmJ+hte/MTKvymwf2zchGg2RLtUwysFzm13ci/099gYw7r9bs4Q72luwYf0GpCSmExRn&#10;MZZabLPTICvFydmjtERd/OC7+QXUIyE0BgWpeWiuboZ2RNHajkvMIS+z8pgNDSjvZpnvMVak4SkD&#10;igA5ypZMI/Jj/SPmVte9rR1UlAZUF5UiKSIK3ts90F7fYpTkIuFU16TWtVy98JKBZmx4woTTc8fP&#10;mrEJqYus4scfaqHWF7Q8r+AvDPX/+Mv/Yt44yszyIm3Yv+Krz/9KmP6CLz/7K9/XS7jCllOLv9Ql&#10;bKe0aIGXlEGqoFzi7eXHSnfagPI21VPTW3T77sMTJ5i3TpsGRAu9tKP++2/9wQxiTgweM+MzH7yn&#10;G/p8au5uXJxfi9/86hGMjBwzEH/60V/YcL2FKy9/jraR85i98B6OXPoQR69+gqvv/QWvUB1zkkvw&#10;PlXt3c++xhtsCNRJcvXFj+AfV474ki40DsziU3MD0z9gZHgS4yOzzB7aIOM8ulpakBkXi+q8XPQ0&#10;NqGnpdVY3ZOHjyMrJRvxEfEY6BzAYPeQAesynYN6JmXHrvB3tDV086gBzHfZQL1kVpfq/5FbUAeF&#10;wJqdnsXUxDiOaMKkySlTjv3SbbqpKHbtiuyUVRgLiD1XMVlE5QYo3ItVDnc47HWVb4Bii65dA+RG&#10;YHguKNxBMddZ3H9eRymJvaaiRWLDg/3IycpBalKmsVXal+sVtqDa62q0d4DhsA+Hh0cw0dOPjsp6&#10;5CWmITUqAWGHgpAak4KuVi3VvWr67jWuoFB4ikFcc7mm+GXqJj+zDPOTmvJN/yxQupvb0FhRhbLc&#10;AiTSIgTtO0C1asMAQTJgsNXTCkPd20TwFOQU8vcfweVT51lpr7J1f51f5PvQfdU1IzglNpMV/Qv8&#10;89f/E//61/+Nf/r63/HnL/7Z3PBT96v/21f/iqqSBmavOnNdFusjwqI1LAJF9kvKoNvmabWkgPmQ&#10;CqFlvoJVU9C9d/ubqS1mcPEVbVTxLr78VN3MA8hKLjW3Zvjog88NvLrp6OULr2Fy9Dje5+/WdJu/&#10;/vU/8DXfz5/pof5G5fvbV/9GkP/G//cyf9fn+PrTf+Bf/g78gXnn7Tc/wx/e+xrv0GK++YEy2b/h&#10;yy//N94n9B+89xm/u6uYotXS1qyayXD62CmUEJCAPV7YsWolOpkD2+ubabmGMcucqJ4wqUkPvyvt&#10;/u+52QMp8dq+yNnX7HVmEWWzd6kg77/zEZLi06gazK5sCN5mfdA8uq+++Cd89smXrEvnMTExye9l&#10;loAQGBYd7QRKOzXfAOMGh4XFQmLAUsUXAAKG5eRJKcx1FbFgWBtmITGg2ErsDoyxSqz41yC4ARRB&#10;8o0gz2Jf437u/jNW/i4xu5w4PEPPHcwSzgpVj5nxY/yAj2Kosx+TfYOYGRzCYCu9bmc3RpgxOmtr&#10;UVdUgrLMAkT4hqChohYTtE1HJNNspabHZzDcO2hAmWSZGBjBWJ/Wkveht60D3Y2NqCksREl2LmKC&#10;wxAXHEGIxvlBEjIq0wkqh7YoEny60+/02DS/bH45U4dN69nXMQBNJzGLuhi8/8DK8yd+mf/EjPLP&#10;LALjU/r4qZHjRnG+/ESj8rqB6p/M3r2f/EGgfGa6j4eYHxIj0/AHVgjdhMdasbdoy6Sw6p6+dJGe&#10;fvYMK4Fm476ID1mZ1J2sHrM/vPelmRD6If/OR+9+yd/xGUH8ynRL//WrfzZqohHzzLRC/ImV7es/&#10;/hO++uwvVEAtNvsMCVEZeOXS26Zr+yvmqs8IysTwUUQEJvF9/AlvyQK9+RGVyuk4UY7o7x40llSb&#10;AypH1pSUITkiBGnR4SjLSkdTeRnaa+uZ/1JRV15DNZ8xc+q0ilTrfrQZYFtju5n1rPEgzXhWxlQP&#10;nzbAOM08eub0ZbwqaynV5mem8hkbnc/YILz44ps4cuQEZmdovagsx2jFNIFSsJyg2lhl0VF1zR2c&#10;a2tcWKQYgsDCoEmRFhR39VBR97B9vZ67SSfugOiiFtX/nyq/zm3ltyC4X7vxuh7rTepOS+q5OHN8&#10;1ozRnDpylPIcg8LsIhRn5SEpPBJTrNgnxycw2tVLaHoxNTCMPgLT39qKrvoG9NQ3oaG4DFH+gUiN&#10;TkBlQSku0JKN9o0wi/TRBk2aOVxDPQP0xoPoae8woLTVVKM8N5uKko8I/yBEBYSip63H9Kqp90xZ&#10;QF55uH+MwbnWdF8KliME5eyJMyjMKUZ0WJxpCTUDQJtc6E7C//L1f+DfpCh/+jczLywmLJnK9BZV&#10;5O/mdglm3hftjMZilCu0xv7i2Rf5/sbMjinqEtX2PSonjp1DYnw6G6wXaFPp5WnBLqmHiZZwoHuU&#10;wF41g5cfyLrpvvC0d8W5VchIKjDTaL5ifvqK13RHZCn12ROXef0ffG//Tov47wTpz2YpsxTvj7Rl&#10;6sb+G+2icpHutjU9fpK56Y/4/asf4DUtZ6biTbMBq6ftlWofmz1uto+9SguVlZCIjUvmozg9EY1l&#10;xagrKeJnXIu1S1YizD/E9DoqJ2oPMi2cO3HkpAn2Gn/R1qu7PPYzB2rq0AusE9pf+QUzw0KQvsVG&#10;4w02Rh988CX+oPzFBkg3Y/3gAynbeeYWQiJYZifZsE2YSZTHCYwFxULhDo+Oplg10dFVLDjusNjn&#10;3IG5piiCxBZ1r6mCSwEsALbyu1+zRdfs0T5vbm7pmsim0VTNBD11bIb/hPPPHJ2eRmpsAsZosSY6&#10;WhDiuRmxPl5oLswzSjI1NI4JSvlAZw8mqTDtVJWhNtqllmY0lpaiqbQccYEhyCAwdUXlGCEcY/2j&#10;VJZhBvNeDPbSujW3oo+g1BYXoyQrE6VUlIO79iI2NIKt6KQBRS24dm3pp1UwnQts8S6xMuhLbqpt&#10;xuz4tIHFjj6/fEWZ5W3TazU5eASzIyfwV1od2RpVQlNhaVk06Khu3C8+/AuSojJpBY8Qmq/NaLwU&#10;ScFe9usDVgwti5WtSYxL53fxAq5eeQMXVZEIyQvMYz77AtHfNWYUSr1e77/Ln+PvOHdaewe8Savy&#10;V/yFsH5FQHW/mK/++Df87et/M5bwxMwFNNZ0GzujGQe6B8wfqTCaRzbQNY63mT907XOCrRWkmj+n&#10;hV9Sj+Os1FoG8BKBlQIXUNGvnLoI/917sPKZJxHlu5+fbR4ayxnqq6vQ1dhsGqnjM2xsj51BWWG5&#10;URQNTmpftdNs1LT5h37vCQJyjucvsqHSqlXTYGm0np/JW7Jg/Fze52es8g4/s48//hP++PlfzATa&#10;w9MEhYAc0wRKTcunalggLCiqhxYU+5w7BKr8NpPosTswKnrOwiIV+wYo17pxacPc4bhRRSwM9tw+&#10;tuCYN6pZnprARlDUrafeitOa4HbcoV89ZeX5eShKS0ZxbBCS921EjMcahGxdjfKUBJwYJSjMLNPD&#10;owyEvUZZZqkSsmHNZWXo5BdTmpaGQzt2IIhfXF9jC3qZOwY7emiVutHOcNnd1o6OukaUZWejJCMD&#10;+clp2LhsFTISUmjLhqGb4FxisDzNrNNU30ZoXmIl0S0bfs+A/zISopOMrbt6kfCcv8IjgyaDteZl&#10;KWu01DDwVnYYG/a5vkhT/mzURPeU/OJjxxIN90zg4qmrpitYU1c0GVJT7sdpQTSGoN+nCqMZy1cu&#10;qaK+hZdfepeKQk9/le+HFejd1z82vWMa1deNkjT15xNW/C8J5V9ooYrzqjAxcgR//8u/mu5p9dD9&#10;/U//A2MDR9DE9/klwdWujx+//wWV58+sXOeQEJmB99Wx8P7nptdJk0tLi6oR4BvMOnAJs5OHzefU&#10;qvudXH7RrMJspO1d8PjjCNi1HZmxYbS0OWiu4PdRX4+B9k7mkg7MjE3h7PEz2Lhmk1k9eoZqOUNF&#10;0f7EJ47pVgtX2RjoLmS6dd9r5q5geqzxMc22EChvaFkz39s7zFzvU4mlNh+oG/3zv+LN198x88Jk&#10;vaQsdnq+UQ1XscC4Pz6lwspvnZNgsIphoXG/Zo+6Tuvl/JBREkJisopLUUzlNzepvF4srWZ9Mp/T&#10;uX1TOjev13USeuYkqSQc6qlwph44qnKCLYDe/AW+gcHmWqT7eSL30Cbks2TsW4+Dq+bDb9N6lKSk&#10;4cTEFAZY+Q8zM4z19PFLqUR7TQ2GqCwtZUUoSorBwW0b4LN5M/Zt2oLKvALTA9Pe3MhwOYCG8ipC&#10;kkmbkI5kBvklzz6PKto3LfTS0l/14Wunda3z1i0htDfYUP+4mS6uVYK6zbSee/Vljd9cQW52KaF5&#10;mYrwIT56+4/49D1NR/nCTIL89EOG5M//zlZ1glkghcD8CZ9+xMzy+ddUE02G1LSVLwwkUhIpSFpy&#10;Dt564wOnolzWe3gLR2bOUw0HnSktV1l5Xn3LVOLXrr6NoEORZtawbNynH/B3f/oV1etrjA/OUu3e&#10;whf09H+hpRIYUj0HWs05+4Llc5OJpGQCXffi1wwIdX2//fr70OrIwZ4R1FU24DBt5/HZY1SUGaoz&#10;34vum3/5JeSlZeHBX/0S21YuQlZcKK1XITavWIbY4GBMDQ6jv7OL9neAeW3CLLceG5wwEx+PH9aa&#10;oxf5f77C//H3/F/5/xI83alLaqL/X1P31bX96qvv4DXmtVdpA995h58X3/O7zGivMiOqMZEivkxl&#10;mRobM4BIVdyVxV1F3B9bEGzlN49ZL0/Yc8HhBoiUROcGFGfzu+tFoJibTRIKFfVJK1/Y5ZgayTzr&#10;KmawhsVc43P2us5167HTBMVOOxAoguSUuvj0ZvnGL/LaRFsdKmIOoiRwO4r8tiD3wAZkEpbwzUvg&#10;v3kNypLjUZWTQ9vVyWBPZaFyDNNO9ROGOtq0vLhw5EYFoyAuCvs2rofnujXw2+2F6KAAVDPAxwUH&#10;IT8pEamRkby+D6sXLkNbQwsBmTHS38+Kod3ndX9FVcgJBtHSokrT56/NKzR15p033sPrr7zJxuA8&#10;QgIimWGuMmN8iHdf/RDv0658SDukiqi7EasyXqB6DHSNEoo/stVn2H5fRbfn/hBnjl40nQKaMfva&#10;S29STd50rAfBvKpFTnyuvrod+3f701YRUr2G70P3b9E98esqmk0O0oZ86pL+XMul+btl+b74+Guj&#10;MrWVzazkZ42CqRtaHQGygUU5FUiKyTR5yWyYZ+ZxfUoYjrNiz5il1NqYwxmsnWG+OIEXqaa/1w2P&#10;eJwem0FVUQXu+/kv8Oz9dyPG3wfl2WnIT01mBsxDV1MrQelhAzViBnO1KG5mgi03lUS26wyzzgXa&#10;18tUyotUbB3VEGj5tVRFc8lOn9J9Ot/gd0FY9Dm98RHeVCNBq/oGlfgNWsXTzF8ZKTn8fwoIB60R&#10;ITFZhcUC4g6NlMecCxCWU3z+hAAw1wiT22M9r3PVzxPHlFEEjpkUqa4wFWcY3/1oVIblvIGEqkFF&#10;kJXS0WQOqoWZzamf52O9xskkgsiBRBPbzIjqCb4RndOCiVSpyqlptkBVuejMDkdN5B4UB+xAge8W&#10;FPttRqHvRiTuWon9Sx6D16InEeG5FSXx0ciOCEMbM8pgK7NKWQlKUhNRmhKL4qQoxPnuRcheD4Tt&#10;98KudavgsWYFdqxago2Ln8fK55/DoiefwkHPvWyt26kaDP2D4/yQT5rsodtCSEnMBm7KKSzqldHo&#10;fEtdGyups2O9Nr/WHlvO1qdv4F1+gVfPvIRDewOgzRY0HeV9FrX2Cukfa5zjnc/wyXtf0Y5cwZ6d&#10;B6B15br9gXZmcbYmfceZJc1somD9AoHRDigvEQiFag3EaY28Qvon/L2q/FrP0Vzbhbf4c+rNUs/Y&#10;x+99agYyI4NjzWpNMwWHj9+lYmk3S3VFa56ZlicbUF9+0+ST9MQcZCRm48rpy5hlBR/sGjR7jZ2i&#10;Nb3K3KZZD5r4eGzmpJnXtXzuAjz6q18hwGsHcuJjUV9agtaaOnSwEVMXsTYf1FqfM8cvUh1PYEaz&#10;H7QbDkHRwOVlKpfgUJGSCBjZMDUK5xnwL5x/0WkgXhEs7xlQ3mDDZJZYUFECfaNQUlBhOls0iVJT&#10;8wWLjhYKa7l0LmiugeM6auzFAmVfZ7uc9dhAclzzDwWLsV4KMo71kg37BiQmu/Cx1IBQCAQBoGJV&#10;wl6zmcRaLZtLTvAoWI4dkfzyMd/Mcb0ZXj/c14K+4mT050ehMy0I1RF7jLKUB+9Aif9mFBxci6y9&#10;K5DqtRwRG+bBe+FD2Dn3IRxcvxTJgfuRHhmI+qJsNLKUpMYiOfggcumb08L8Eeu3n9llGwL3bIPX&#10;+uXwWLccm5YtMRahrLDETF2pq26irRgxA44nj55GQ02zCfMqZhIiQRnsHkWIf7jp2tSgpIo223td&#10;U+LZ0r/GCvzCuZdQkltm5jBpcFCT/1QR1UN2USsULxEw2ghN/tMiLI3XvPaKs4uj2c2RahJwIARD&#10;fZOmIggQzYhWi9/TNYLS4mozi1pT8bXUQNbpCLNNiF84tKxY9x3RgKSWF2vQUsqm28Y5M66195fW&#10;sGiZglZDEka23Dpq15YXmQs0kHteXbQK2azYY1TYquIqBvKzuHzmMpJjk812rmos+tr6sH+7J566&#10;+24c2L4JuQmxZoS+o77RKIq66bWpx2nmkjMnLrEunGU+OYLZGVl8BXjdPexlAuLYLQFiFObCS+Zc&#10;8KirWL1/L/I96hbgr/B/+OzTP+PiuZeRQqgrShvYoGmF5XEGe2WUKZNTBIqO1xTEVSwIKgLBAmEf&#10;2+dsMQDRKR03R8FCRdGWqtquyF1N9CIdnWvXe68Egzss9twqjFEOFygGEhcwtggYO6p67sgExpqo&#10;DMUJGCAo/bmRaE3yRX30PtRF7UFlyA4U+29A/sE1yN63EuleS5G0YwFit86H78qnsOP5B7DmqXsQ&#10;sotWLSKAoCSgODkOuXERSAsPMCXqwC4EeG6ksizCIc9NCPHZjfyUJDRW1xOQYSrImBk70WpHWQV1&#10;X2rTb22Ip/URs+OHoRnJ2l5IU1o0C0Bdx5rlWphVjOqSGvxelZ2PtVu9KqQqk3ZN0Yi6Ku6hPf70&#10;9UWs3H9wAeTcUOhVgvT717TOnPaDFTU3rYCe+yit2Nu0YK/hElXnZYb89LR8xLF119oUs0aF17TE&#10;VvsUv8dc8QZVQTtLXmTl0vsS9Prbzh5ib8Brxx5Ul9Xy/HXz/6lon7GS/DJUFFYbgLS7pmyXQFHX&#10;rgDR3gMXNMbEz2eUn5O6iDWmM07VjfQLwoJHHjGg5MTHoLa4CO119UZR+miPlflOMJOcpMKe4u/V&#10;zOxp2rmTJ86Zcumi7jLmQPIK4RUwUhIb8nV++tQlc9SNXHUPzKGBScRFpZqlx1oyfeEcYTpzlmBo&#10;trEAccFiuowdKyYgLDRWPaxiuEOho16ncxP6+VjZ5Ki6oU2ZdUBRERxWSQSIDfjOopfru2FYMKzd&#10;EhgqFh77WMXaLgFjikZW+Q+cETBjPRiozMJwUQIG82MwlB+N9hQ/NMbtR2PsftRG7kZFyHaUBGxB&#10;waENyN6/GmleywjLQsRveR5Rm+fi0MrHsPXp32LLM/fDc+Ez2L9yATyWPIsYHw/4bVsDr9UL4bHi&#10;eexYOR+hvBbsvQtZCXEY6u43e3xpX1ztwtJW38YvuN9kEAeUF8wGDo1UnMsE4wIriVpW3Y5OFegq&#10;n0+Pz0BqXBpeZOVRhdIWSdoB5goroqB6gfZBe4xNDU+bKTXaWFu3kJYiaQcVKZn2vlIvm3rb1MJf&#10;ZCuqjTK0FdOZ05dMZVGl0n5Zeo2W22qmtEAQFC9fesnsgq9Zu2uXrTNbyTrTRFj4vgV1aUGZazd5&#10;zdrV/3cOustXTloeEqOS+f+w1Wdrf4XPa4f92LBY8z/p/9RWT9qUQ5lFYyFaDHdy+gRig8Kw6rln&#10;DSgZMZGoKSqk9ao1oHS3dZnwrh051bOmqUanCMc0VUW3FFc5zd8tCASKijamkKqc1edHRbHngqau&#10;uhn5OcVIjE0l3BXGKp/l/3fx/BVaNH4+5wniLN3J1IRjwQ4Tmlndg8WBwr24K4k7FLZ847Uuy3WU&#10;DbuKAUVTSwSGYLGAWEUxu9y7igVFEFgA3IGxCiI1sZDYoymk8zRhOT07jvGOGvSVpGKoiBW3MBZD&#10;BQ4oTQneaIrzQVOsNxqjdqM23BPVYZ6oCN6OggPrkUtgsvcuR6rnQiR7EJptCxC1cR4Clj6OA4se&#10;wbYnfg2PeQ9g/RO/xYpHf4dEv720Y8EI2LMVEb5Uq+JCBuIac/crVSCtiBzo7IduwHOclaC9ocMM&#10;XJ5m6ypvfmx6loX/H1tabX001D1C0M+aVlct8Um2uKfo349PH2OrfA5NhG/Dyg1mwM2BiuH1rGA7&#10;Z4KxWmVt4VOSW479Xgehnd7VG6R7LZ7h63ULuOKCSkxOMBeysggYPacu6+iIeHMnK+0aqd95+dxF&#10;M5F0glmrtbaF7+mcmROn6UC6rbUG+7TRhjYAPDZzjBWFDd9x2qLjZ4xN1G3BD4/N8v84ZaYBaW5W&#10;d0uPUReV0rxSY8M00h4bEWc+rxP8nHKT0rB9xQoDSlpUOCrzctFcWc3PrgndrZ1mjOowQ7zWpSjE&#10;n+B7mZk+isOzJ6BZEDP8nE/yurKItVwql9gQCSDlE93aY2RoCiEBEeYemPqdR2iXtSxCdxrTrHPN&#10;+XvtpVd5fQoz46O0YeNUlHFzVGa5EQDBYYu97n50VyCBcuyolMU5mk26BYNVFhUBousnWPnP8DkL&#10;g4oqvKCwjy00Ku6gnDym1WnTLA4sR3ntKP3kSe3dNDWAwZp8jBYmEpQYDBdLUSLRkepvIGlOOGhU&#10;pTF2LxoMLB6oCt6KclqxokPrUXhwPfJ91hKYlcigyqR6LCE0i5GwfT4iNzwD32WPwuOZexC0aRnK&#10;ksKQFeUH310bEbLfE5011chNSUdVSQVmWEmkGi21TZgdI8CsLDmp2WioqjfrIo4xLJ7gl3OKlez4&#10;5GHs2kxY07NxRruwT87gyARbslE2CpP8DKYP4+j4FIa7epEWm4iZ4QmcOcxWlSCdJmTnaEWGO4Zw&#10;nNlCLb8g0toMWSHdskL7Y51hSzk8NI1FC9ago20IZwjK8WPaGva8GQytKKkyU0Fkgy7olnandQfk&#10;4zjHin7+2GmcYgWcYeXKTsrEWO8QjvB/mhke5/9JGzx7HJ5bvRBNxTjN1x7WXlqaqjMwgcbyBv4c&#10;vyuFdgb2U7O6HZ8aAK2POWUGGysKK8wM7eHuQWTFJ2PH6jXw2b4FCaFBKM/JNovi2uvq0N3camaA&#10;a76X1q9o7ETz52b5u2cmj7FunDIzhGXHpDaacq/Jo+a2gLSXL159E4N9E0hPzkZKbBq6mI0EyLHZ&#10;ozzyd47PMFe9ZGZSq/cxPTENgQcP4bDWsBAQKYvKUVowdwWxR0Gic/fnbLHXLSwqzmNXRnGURIDc&#10;CAwzCI82zNsidbFg2CyiouesgjgSOMrrBMS1BY3C/GmG+un+FvQUp2C0IB4jRbG0X9EYzA1HT2aw&#10;UZWWxEMEhopCUOojvZhXtqM0YCPK/Dag2HcDQ76jLFl7ViB911KqyxJCQmXZ9BxC1zwJ70UPYveC&#10;h5AfeRBFSSFIDvWG/+7N8N62HsVpKagrKTNTXlrrW00ZGxgxg5QK+ZPDYyyjzCxjtBzT6GpsQ3VR&#10;hQFihs8dHuUXMDPLijbBCsiMMzmN+LAIJEZE45gq3zj/x9ljbKmnTUXVYrJjrCC6J/3aRauYV/LM&#10;soBTbFk1+q8Rf7NjJaFxKtUZzE6d5PEsjrDCGogIim6OpJm3er22iW1r4PsqrWKFZgUanzbv7wRh&#10;rmaFfv6JZzHQ3o3ZkXFMDY5gcnAYs3w+IyENFbRiR1nZxvsHMT00ytf1YvXClRho6zWNgtbzZLGS&#10;NlQ0mvMWKlU/baluRaENBKeGJlCRW4htK1cTlK2I8udnnJ6GWk1jqa1FZ2MzxgZHCQtbeYKiZQxH&#10;CKkGHKf4eFZLINh4zPDzOHWMqnLyChX7lOmc0L0o6ysbERPK3MP8N0SFmxriZ84G6AQbBO0hPT2u&#10;KVCXTQaLCIlEVEg4v8suKqb+3qhZ9GXW3btUxT2rqFg43K+ZYm5qdB0UFWcCJo+Hab0U1h3r5cBh&#10;lcRcExAuOGS5rP2yCqJzC4sA0dFCoSnRxwmF8xyziR4TntMzIxhtYkUtSsRwASEppKLQdg0QlMG8&#10;CANLa9Ihoyj10btpuzxQFrgFRb7rUHJonQGl0GXB0ghIys5FJrfEMreEr3sa/ssfo/W6F1Fea1GS&#10;Fo6MWD/Eh+xD2EEPRNJ6RfoeQEl2Nkb6BtDa0EJFabgGSnpiMoZ6+jA+OEipH6KiTKOqsBT7duzC&#10;5MAwQaG8j4yxZR3B8RkqyqQsxgSSoqIQ4O3D8D9uIDOgqZKyZdWaGKnVUVYSzaYd7R01tkh38z3O&#10;ojyhmwdFBEYSgDP8/Hidra7AkB/XQqmB7iFjo46p0rE1PkW18/byNms+NCg4xb83NTiEif5+jPL9&#10;j3T38XwQ4/wfBctk/xDGewcNxLOEfayX1/m+dBztGSAsPXz9CF/L1pgQyXIptwnywqwChvlRk18E&#10;jRSlOCPHKIr31k3m88xNSkBVQT7aamqYlxrQQ0gFikK9bl9+mIo8K1DGD5ujY8fOUk1fQLh/JAJ9&#10;ghDkE4hMZr6qvDKU5hRisK0H4z2DZr6f/r8T/D/V5ax73ij/ZKYwIyYk8v9no0ynMjPO9y9VmaKC&#10;EhgVZRaBYmHRtBfNC3OWFqtRd4Aw1/Uac815jXpmnSCv4rJeFg6rIhYYgXKKR6mKe0axOUVwCBQd&#10;LSju5/axs45gkiTz2mgXBssyGOCjCUk0RgjLCEEZIiT92aHolaok+7oC/S5UhexAqf8mFPutN6AU&#10;HVxH27UOOftWGVCSbbjf+BxCVlNNFj4I75VPoygxkF9gMFIjDyA2cDfLPiSE+CElMhQ1xUWoKS1j&#10;oK8xs4Tlqwuz85lNRg0ok8MjqC0vZwXOMy2y7JRTAXt4zmzT02tWStZXVhIGtth8/cSQdqDsI3QD&#10;LENUpHE01zZg4XPPMwe1OvbBLHii2rACnmDF19iEepqqiqsNKOqB0518BcNx+vmpsRksnb+MKlBO&#10;CyS7dJgVgnaKZYTWSgN7es9TQzwSkvG+XoyxjPf18/EA1bAJG1esYtguZYUbwlBHF6HoQH9rOw54&#10;7jazFvRalTHNjatvMXPrJvj71HhMsDXXvK1zzDQaW5lgVhhknstLTsfGpcuwZ+N6xPgdQlZcjJl0&#10;2sjPrI2gdDRplSOB5Ou1cEsNgiZFKrd1tXQj1D8MmcmZCPELRmxINJrK69DT2IFZvnakg5+h7ubV&#10;3EHnMYxp8z40NkPYaJUzaSsDD/gjjZAcIRSHJwiIlIRl2gWLILHn7rCoF+so6+sR2X+eq2dL5+Y6&#10;AbHXTREsLoiOSVGOy0Kx0lsV0ZC+BcXA4oLDWisLigVBCmJVREHKfU8mqzZa0nlkZpTnoybE9+cn&#10;YJhgDBdGYTg/BoM5EcZ69WWFoDs90IDSELMP1cwm6iYuDdiMYv/1KDqwhpCsMWqSsXu5UZPEbfMR&#10;I8u19ikEMJvsmXcfkg9uRWFqGNJj/Gi79iPa1xPxBCUzLhweG9awkscxoxSzlFM5+OX0DZlcosqh&#10;yqclxGUFRfwiA1jBVAlZKbt7TeVzyiAO7NqDoAOH+NpJA8YIrw/39hhYpkdHTWUTdAlRcehp68I0&#10;M82kKjmD8ZHxI2hmNpKl0X1RtJ5cdzGeGTvML97pPFCGOEyboRsMzQ7r59jiydIxD43zPU9R2aRc&#10;hyemkBQZg23rNtBKDVOxutjqdxpotE/A7q1b0VhRjZGeHlbydv7NVvQ0N2P3tp0EpYIWjGCxDHV2&#10;YuvqDWindRohOPGR0Ww88mj1ThtVVM+dyhG+p8q8ImxdsRLr5s9DhM9+5CbEo46Nj0DpaVYPYg/G&#10;+sf5u/g+hqdQXV6LQ3sOsZFKwra1m80M7tyUVH4PiRggtH38Gc3TO87ffYyfzQzt3RBV7jBz3lmq&#10;5+njp5DP9+Kzew9VP8m8v8kRqT6Vc7iXDccQGxUqz5hjvWYm2Xjw8ewk6+M1UBwYjrFeHnGDQkcD&#10;C68JmGuw6Gdk3Wb1swTFAiFgZLOMarBISVSs1VKl11GwWBWxIKi4P5bNOqY3RYBkt7Sc84i2n6Ht&#10;GqrNJxBUEMIxkBuGvowQlmD0svSkBaIzxR9tiQfREL2XarId5QGbUOa/EcWH1iJ//0oqyQpmk6XI&#10;8FyMZOaSuM1zEbH+KQStegz7CIn/+vkoppLkJwQjJ9YfSSF7EevrgcRgb+QlxbIl3YmE8HCkxyWY&#10;OWRtbEUrmEG0MlKrJPv4BaUnptB+jRKaQVY8triEYIqKUV5QgHR+uWqBpTD9HZ2EoZetO9WmlxWO&#10;9qcgKwceW7a5lInyzwwzzVwzQcszPUY7QmujlnXnpp0IY8uqvcW0IYO8tzoX1MvUxcAuu6b9kTWW&#10;M2OWOc8gPCAMuek5RlnGCaIsorJUXmqGgUW5Y7SXtofXhzqp3FQQzb8aYR4baON77ejgsd2sIJ3m&#10;9VHCM0F7puw1yQahh634GC1aP1+bm5qO2rJK5rFjaKxswFDXEPNcu5mlkEvb8/R99+PZ++/Dcw/c&#10;i1Vzn4XXhvVIpwUNPXAQhRlZCPL2IxRb4LfvEPZu24XE0FhE+4ciOyEFjVTz/uYmdNfXob+lydjG&#10;fn7u4wNjtObMZ4RFue4w/+fGqhqkxsUj2NcPQ2wEZLHGBmmPh1T4mROUyZEBfoa0xnxuhgpzmKAI&#10;lmmdK6uw8mts5Sgr/lGBYFRCj1l3XYAIFMdySU0Eh1NkzY4SsmugqAgQzfDV5EUBYhVER3suIKQg&#10;9ugohiusu1/j+bHDClR80+qNoI88PNyD/pIUDGRHoz+TkFBB+tKD0JPqj47kQ2iL90ELQ3xD1B6n&#10;pytoC0pd2aTQZzXyDCRLCMkCpGyfhwQqSdSGZ6gmT8B32UPYv+Bh5EQcQkFqBHJj6Xlpu+KCdiHK&#10;dwfig/YjPznezEnKT89CYlgUOmqbWSm6TU+Ss0JyiqowRFuQZtRFwV5qMTM2YZQjLyMbntu204IR&#10;DtkwwjHY3YUJ2q3ZkVHz2prySuzz9KKda2dFHjbXTOtPG6PpHdOj2jxuyty81FkkpjlR05jkdY1X&#10;yGbNfew5ozYzhGSCr9X7Uo+Tzy4fM9Vd00hki6Ra2i5W9lDBXBaxq7EFhfz/+lo7CEs31YW5SNfr&#10;m7Fi3kKU5xTQ+w+wxe7EWE831aEYRRn5zF5sDGkP+1u60F7TgM76JqMOI7RBWqV4mtZPG9tNDM+Y&#10;/Zt3rd+ItfPnYvETj2DhYw9g/cJ5WPb0k1g1by42LV2KXRs3I49AxYdEoCI7F9X83OvY0LSUl7FQ&#10;eRqYZRobzQRW2cdhs6Zo0PQSXtRKypkzKErLxQGPHehurOf/zM+SYIwOdFO9nTI6wP9tgLAQmrFB&#10;FzCjg7Rh/DwmCc4k3cEUVYbF1EuCYgrDvhZ8WRiM0rhURKHeXHPNSDZwaRzFZhNjvVSoGhYOqyDu&#10;jwWDQHAv7uBY+3VYe8jy8VFarsMk9yTfwHhHPbryYplFIo2CdKT5ozuVVivhAFri96EpZg/qIj1R&#10;HbodlcFbCYljtwq8VyF373Jk716KdI2fGEieRQzDe9iaJxG08jHsn38fonasRAUhyYwPQibVJDXc&#10;B7EBngaUuIB9KEhJRHVhMWpKKlg5clFbXIFqFnn+WbbeRdlFqKuoZYVlBWVFlCLomJ6YShuhNeFj&#10;BiSBogo42N3NL2gARVlZiAoIMrNmBYZ+bphKJEVyHmsjuDGsWrwCOak5xsJMUV2mCMf4ED+rycMM&#10;qEd4zgzAiqkWXAvQJvhYEGmcRK2tVGVqZNLYQ3UMtNW3Gts40tNvwJ3k30qLTcK8x58mKO0Ep4uw&#10;CJgOs1NmXGgoWhm4RwiIrk0y18QFh1Fl95oeuhOTR1CcmW+sWk9zC39XHMJ8A6k+/F6pdpo4qfle&#10;3U3tiPbzx5p5z2DT4rnwWr8MYd67kBIagOzYaOQmskHKyUFjWQU/4xI0lZVTRYpNaa2qNDt2am5Y&#10;Z1MLOpkPtRJSg57tdbSjLW2ozcnG9oWLcGD1KpQnRtP+8jW9nYSpywUHLS5BERz2ODHMXMbiqAsb&#10;N0IyPcGGiUWgqE5aRTHF7dxaMIFiAbFQybKZuV5SEoFisgqtk6AQEBYSC4iKhcIdEPdcYoExRX/M&#10;PKedNEjw9Ch6q/PRRiXpod3qSg0wXcGdyf5ojduP+igNLG5HWeAmFFJB8qkgOXuWIctriSmZuxYj&#10;w2MRw/t8JG6ZayCJYHgPXvkEDi1+GHvmP4hs5pH8pFBkEZQMgpIc5oMYfw9+qQ4o5dmZ/KIaaL1i&#10;aFXiDCgt1Q3GZqlStta2Moi2s1XSkmIFRbbkrMz+3v60XWVs2ScJgGNlFH7VostuFWZmY+ua9QzC&#10;bOUIh3rUnKL7sYwbSHTMZ8ut0W6FUmUjFUFaVVqJ7LQsfsnMO4RCCiJQFIg7WzpNV7bUSEVKp/Ue&#10;29ZvN/ernKbiaKbBSJc6GnrYQneywjXTVtJ6MXeMD/SZbDLQ0WayiI4qo8xTg20dpsiKjfcNm3ww&#10;pUDd3Yc2s7Q3ERnxiQz/rKTdA8hMyeb7nUUB7V9qRCQ8Vi3DxsXPYceqhQjZuwOZUSEoSIyjgmSh&#10;gpW9rqQU9aWlzC5lqCUkVSUlaKmtQ3tDM0sLBvl+W6qqCVQZ6vPzsWfNSuxZvRi+GxYi+8B21IQf&#10;QH1SAAZbizHU30Lr1U5IBAtzWF8HIeH/R5WxoLgDM8XcYkGZHBs04BxhHZ1lA26LzSfXQSE4LlBs&#10;US/aLBXIhHnBYhTFDQ4LjM0mVkksKDr+V6Bcuy67JeljkU88OtaHjuI0tKcTkrQgM7jYluqHjkRf&#10;tKiHK9wTpf6bTW+W05M1DzHrn0T0uifMMW7j06bEbnyGkDyD6DVUk5VPmgC/97n7ELFtBUrSI5Ae&#10;H4xslvToQ7RbexDjt5OgbDdhvpwtfxd9dmp0IrIS0oyqtNU1soKOICsl03TdzrBlVaUeZOVLiIo1&#10;R3XzqpIO9QwSFHW7DqGysITPxxjlUDerirZGUjZRETBdtBXbNmxBQ1WdqfzalG+arfLYAGGQUpjR&#10;5qNIjkvB+lUbMMbH2kJJ00bG+8aMajz96DPGbskaaixDAKlUl1SbqStDrMCq5LJfWj49yErulB7U&#10;s/Xeun4dFaLS9HgNMnuM8j1W5BVgx9oNzAkEiJlFWaavtQut2opIXcKZOagpZgWvrEBHXb3Zu6uL&#10;NmyA/79uAzhKVc2KjYfXutXYtGQeFj5+HzYsepY50A9FyYmoys4mKFTsIgJSUmYGIpuYNToJSAdB&#10;yWH4r8hKR5yvD3Yufha7lzwHr+cfR/SWZcjYvx75vhtQE+qBxqi9qKUd76pMZ55qpvK0GUAEjAVl&#10;pL+LhfnGZBZ+7lSbcYIyPkpbS0jclcXUQ80HY8A3+4bxKGWx0EhdFOD1vF7nKAphYaB3QCEYmuVr&#10;x0wEh4rgsLAIBEe+rsNgy+Fp9Wpdh0WPZ6fGTKg6zKNGSWf629GaE4f21CBHTWi72lg6k3mecJCK&#10;sgdFhzYhzXMpItY+jUML78W+Z34Oryd+Yor3c7+C38K7EcQsErbicVNClj7O1z2EPXPvQw7VpDAj&#10;EplUlJzYYGO7BEq0/07ar50IP+CJfQzZbTVUDcKilXp5KVloqqw1rX8Hc4oqouzVLFtstdxhASGm&#10;61hdyLZFN2MjA8Mozy/E1g2bzLr8EYKhfKCVmIJEmUSg9FNhvL32oaKw3FR0da9qK1JNkVFG0cIm&#10;2S0VrSTU1P9hXhMooz307MwpGtPobaPV43vT71DYV1et7NcQodV7yk7MgP9eX74P/U1W+g5aFb6X&#10;Glofjy1bqZp1GJDFae8mLF1oKq9GTGAoeglKf2ubgaiG6hq035855BizWJbpEWsiKAVp6dijz42w&#10;DHT1o7uNOZO5Li8xCd5bN2Ll3CexnpAsfpKqvnEtvLdsQkUmP9dSqnUlwzr/bn5KOqIP+SLaxxub&#10;nn8WB9ctx94lz2DHs/cjeO2ziN28ECnbliDXazmKvVeiKmAL6kJ3oT5yL+pYN5pzkzDU2kj7RagJ&#10;iwXGAeV6ZjFZhZllRLCMEBYWKYtgMXlF3cWuOWEGBBaBopigeGDigq65QaLnjyjMW/X4PymJVZP/&#10;Eyz2ml5jQdHjwyzqeVDRmxtrq0NbRjghUc9WILrTgnkuaIJ47nQJtzCr1EfvRSVbkzyfdcjgBxe7&#10;cS78lzwEzyd+jm0P/xA7H/4Z9j17NwG5H37zH8A+qon/+gWozIxGjixXXAAyY3yRGrafoHgREg00&#10;7kBaTDDK2JLqttPayLu9vg3ZCRkoZ0UsyS0xYVlTNdTyp8SmmAE3WSRZoRFWynHap05WrCh6+h75&#10;fyqJoJCKCAgdlRda6LP9fXzNWILUR7ZLR2UbVXL9DfV6ee/2gdeO3WxMjpi/MUpAdS8XQaLXCQzt&#10;ZKJ8YnIRVSQ3Lc9MJRkhVLJj/VQQgRIdFIWDDPpjVJa+DtqpHlowKkUvA/tI36AJ9irdTa3MKlSR&#10;drbCVB2dC3CN4qvym2kvE0cYnKdMp0ADs0UBK3lcYBha2aD0EbIsBvTqQn5mqenYvHQhVhCUsEN7&#10;EETrtXXRc3jwrlvguXwxkv18eVyBZH8/LH/0IfisWIgtVJ698x9DwIpnELTiSYSvfgqxG55G8tb5&#10;yNq1DHl7V6Lk4EbUBHmiLmIvGmL2ozHRB02ZEehvLKei0VJ2t7FBkBXk/9ktK+ZkFtkuFasqNruM&#10;D7PhsjbMjK04XcZSFB1tFnFXEVMY4KUkthhQLBTuoV3XbBEEKhYOgXBjcYdIx2lJnpE93bJ6AsNN&#10;FWhOCTKZpD3J3wDSlxGKgewIjBbGYKwoFuPFKnEY57kGIAezw9CbHoQ2tioVwTuRtH0RVeVh7Hzs&#10;F9jx2M+w5+nfYfsTdyM9iK12TgLSmUsyE4N49ENi6F4DSlygJ0HZicL0eOONm6kmrc0dBobijAJ6&#10;5CZebzcVWJVUoOSm5ZpRaCmAWn2NMsuOCZRNzCJ1FVXXQBEkar2VV2TTtKXoxtXrUc7KJEBUoXXd&#10;WDj+bhUpQz2zku5QrN89Srsly6X7S8pSLX1+qQFVcAxSeWSvBM7S55chklAIHgMKSw8ruHqLtGG2&#10;lKebGUXz2DpplXqYP7q1GpRg1PHa/CefMYOMg8wkgmSoswfBBw4xi6QQGL4/wtrXTnVkuI4OCkVV&#10;QSHqaZ1aGO7rixnIeWyvbzIKJEV55r67sXvzakQFejPMe8Jn/XKseewerH3st1j3CMtDv8LGR34N&#10;TyrH/gUPwnfpI/Bb+jAClj+M0NWPIXrDU8ybzyHdYzHy961GERvHMr+tqAm+DkqD8mtKMHrri/l5&#10;KqfQehEUQTJM2yUYrJpcs16u45iKrlNZJkYZ8t0GIa0Fcy96zlgyPneYuUTZRGpiQPmvoLBKomIh&#10;UbGKcU01XJbrRnjM9WuvGccJytpgXTGaCEiHAjzzSVdaAAZywjBcEEVI4jBRkkBIEjBZmmiOIwX0&#10;/zlsSTJDzfhKR5If6iL3oNBnI2I3zcfuZ36Ljff/BPuWPou6glSUCBQpSmIgkplPYkP3IC5oN4sX&#10;ogO8UJqTyrDehIqSGrSyZU2JS0JZbhGaaMFkr9TTVZpfjByGao1GK+CPsIWWTcpKZjil3zbqQJvW&#10;J0/PYiFpoP+ODg03A4sCQoCotdfmexp8U6WWlTuw+4ABVDvtCxB1DatbVNZLeWWMsHQ2dSA6JIoV&#10;vosVYoi/T7stMv900va0suXnsb+DlZnq1cu/0dPBv8OiW4LLvmUmZuHJh54yPWJ6j8pJPS1tZqfM&#10;zIRkkxM0TqIiYAK9BUoyoemjpRxFIwHW38pPy0YD7ZP2UyvPzsWWFatQnpNnFmhVFRQgOSwUq+c/&#10;i3VL5mL3ltXYvmI+dvJ8/ZP3Yesz92DX3Huxf9698Hn+Xhycfw8OzJcLuA8BSx9E8KpHEcm8mbB9&#10;npkFnr1nBQoOrEOJ32aUBWxDZSCDfJiXcReCpY6BvremEENdTk4ZJCwjA938DBjsCYmOVkGswlhY&#10;RgcJC1VFRYOQ7rC4g2Fh0bk7KNcU5b+CxIKhc6s4gsReFwjG801pajP/mMkk18/NY1N0bRwnCU1v&#10;RS5l9BDaUwgLK35XejD6c8IxlB+FESrKOEGZICQqowRnOD8aI7nRVJVIDGSxEqaFmDzTGLUfRb5b&#10;kLBtEbyevhtZgXvpuXNQmJ2AjIRQWix/pEYdQhxBiQ2m9QrcRT9Or1taiFp6843rtqKuqp72SeG1&#10;GRX5ZWyJFcKHWBG70FzTxJZdWYBKwgqsAK67CseGRxtVGaCKKJeoEiqHSFkaq2uw5PmFqC6tNKBY&#10;QHSUNTIdAAQvPCAcCZEJZnReKqIi26Up/811WkarqSP8MpmJFMgFmK4NdqmjgHD0DvB99vM1owY6&#10;jy2efH7UzK1S6W3v4ftvRmVRpYFf9mtYmwBSPTQmIgWx5wJG9soJ8rJmXQaU6RHNX5sxNqyxrAY1&#10;BcUoz8pm5gtHdT4VuLIKKZERbHx8ERd8CCEHdmH7+qU46LkB3ptWwIMN18anCco82uL5VJJ592D/&#10;8/cYYHwXPYSQlU8gYh1zyZYFSGEezdq7zCzMEyhlzCblhKQqcBtqmVEaovahJdYHLVSUvqpc2q1m&#10;E+QHmE8GCItRFVe3sUDR0VowC4zyyhgVRaBMjAwaUASMtV4WFguKLbOaP0ZQZnh0er1Y8d1hUREg&#10;AsO96HU6SiWs53MHw8DhGtxRmTb5RPTSeo0Po6UgGU0JBEXWSxlFI/LZmggZRVWh9aKKTJQmYao8&#10;GZNlyVSVeIwXxmGsIBaj+Xyex6GcSGPXlGUqgnYgcfsS5IftQ01hMkryUpCdFIH0aH+kKMgH70Ys&#10;va4UJfyQF1vaWJMfigpoJRjcOxo70FnXxrCaxy9gGKnxaaaXyfRKMSPIImUww9RX1DOcayCSNooQ&#10;DMjbMyy31DUgMjgUrWxhpSo9bKFVOS0gOkpVgg4F8L0Vmfwi8KaGpnjOsE6rJ0jU3ZqelIHnnpxr&#10;lEOvs1atjxV7tbZXSkzn65VL+HupYup9S4vh/0v1GO4a4t9xFKbLwMFKxNdpwLOxuhbbN25GfTkB&#10;dtktZZOE8Ch4bNxiwNFeXH38OalrdlK6mT4zQMXqberC/u1eKErLJCD5qM3PQ2l6uuk5rCnMR1ps&#10;BCL9mQPDDyGBn3kys2F2YjDC9202a4F2Pncv9s67D3vm3oPdVBZvQnNo0cMIXP6YmbwavWku4rfO&#10;Q4rHAmTuXg4tm9Dy77KAragM2IyqoJ2oC9+LDtaZbmaUzuJ09LfW8XOhQjKnDKq3i2DIhgkQoy4C&#10;g8CoXDun8ggSY79GBq7B4g6KVRhdu6Y2UwSFkEwzX6vcZLanJBim10tHgmLh0dEWa6+scuhoVcVe&#10;s70LKpo+oIyiXq+ZwS40ZESiMf4gml2waI18T3qIySgCRYoyU5mGw9UZmK1KpwVLxkRRAsYEC8t4&#10;YTxG8mLM6zVxsi3pEMpDPJG4ew1yBEteMoNnFNL4pSWG7mM+2cV8wowSvB8Rft5IjY01+aGTrbda&#10;cIGSlZRlxk5kc7ro7U3Lz1Ze2URKogl4FYWyXArUDihShiGqSBftzDrakSLaEU1jUZiX9VKRijjZ&#10;pA+eWzyYKyKMrTK37jbdu8OERFNaCCVh6WfGqCmvM92vA7JaVJAhlj6C67ffF1XFlfyZIfMeBJNy&#10;hHbH1DVV6lrmDk03FxxOYWin6tUSkJ1btvF/1J5bmhDplJriMhSkZxn7pYCvMJ8el4LQQ4E4PnWU&#10;DQdh7dQNYgkILWcNlaSMkGxatBiZUVF8nIOEUH9+rvuo2j6IDTuAmFAfJEb6IinUG5vnPoAtT/4G&#10;Hk//Bp7P/AZez/0OewmMrNjBhQ8wpzyEwBUPI4QWLJphXnP28rzXoPDgBmO/KoO3oTrUE80x3uhK&#10;CUAXG8fOgkT0NFawUaClpJIM9lBNBAqLBiPNgKTgISBDPDrnVBmN5NN+6ahu44nRQUyOOnPD3G2X&#10;AFHH0ywdkIogcS83aRBG0000q/IbgEhFrJqo8JpAsRlF5ZtgOH3V9rGjKiN8Ewz2fa2oZsiujz2A&#10;hvgDVIRDaBUsVBbBMkRVmSxLwtHaTBZmhPocTFekMtRTZYoTMVOWipnyVByuTMc01Wa6PIlQUXUI&#10;V3tSIDK9tyA3wgclyWFIijiAuBAnyEf770IUW730mEg00x7Jt7cTkFbanK7mLob2fGaCLrOuQ5VQ&#10;1ko7QyZFJ6G8oNyM1qvS29wxyMqvSY5qqaUiyihqwVUpe1kBpSICJS4ixoydDKhHiRVO6zhUBMow&#10;Q7esV0J0gun5UjaRukxQaQbV00ULODU4ieFO5pyOfhP89XMDfKxOh6bqJud3SiH4NwWd3tOqJUv5&#10;fhxFcbKJE+bV9a0wLzVpraHl1HgIH0thrAXrbGgxvV4K9Fr4dXzymMlm/QS1NDMPJakZKEtLR15s&#10;HKqz2XhkpbEx8jeKEhNE9Q45yKM3lcoPmXHB2Lt2PtY+/EtsffyX2PbEL9fuj4kAALdxSURBVLFD&#10;xXTA/ByeT/4K++b9DgcX3Qf/ZQ8iYs2TZk2RFuOV+G2i9dpq5vm1Jh4wjaHJtGnB6C6IR099KS2m&#10;corCfKuBY4iqIRvWr67jPj3mZ0IwRjUQSSXRY13Xua4r1FtVsXnFKokDCOurGn03NZmaHMdNBhJX&#10;+YbNEhhSEUGh53ldcFhgBIKOgsN9FNQWXZtkkdIMae+uOH/UxfgQFi31PUAbdpAfhB962VrIfgmU&#10;2ao0A8qJhlwcqcnE4aoMnCA0pxrzcbopH+dai0w521poHp+ozcbRigz0ZUYhhwqSwfBuuoWD99Jy&#10;7aX12ofkyADkJMWzVa0zWUTrKvbu3GPGIvo7BtBe30542k1QFxQ6auyitrTW9IQZlTEj904376Y1&#10;G5CRlGIqoCqkumBthRQY2tdq1ZLliAmL5OsH+Ddlw3pN0RiNeqyUgfKzinBwn69RlFFmgxGGfeWN&#10;zoYO+Ozcj8byelaIIfRRWQSMVE53tdq9fbd5X9biqaerx/yNLipJm1EUdS60NTQZWPR4iGpXkp1n&#10;er3a6xqvBfnmqlqsXLAI9WWVBpRRKloJP586/u/6m30tPfDZ4cXPNAKVmVmmxBw6iJy4aLNkQd3C&#10;0YHeLPvZOKmBOois+BCE7dmIlQ/8HOsf/jnWPfwTbHr4pwTk17ReDzGfPIekHYuRwQCfTzjKmEe0&#10;5qgm3BO1EbvQHLffDBV0KcemafYGMy0b0868OHTWFvN/auBnQti7qITdyir8XwiCYBEUFgwLjFUT&#10;WwSQQJGqCBRNyTc2jEU9tFNUFd2XZYYqM037NTHOrDoxRutFBbGqYiERFAJkVgrC82uvESh67Dq/&#10;0X4ZFXGBoutTPAqU7voylEX7ooZBvCZqLxoY0Oopqy3xh5xuYmYV2S/lE4FyrC6bqpKLE00FON1S&#10;jFMtRSzFONNagnMdLO3FOMtrZxrycaqGUJWnoZ85pjTaB6nqEqaSxNMSpEUHICM+FPlpSUiJjkUd&#10;w6nWxNeUVhtIBjUjtq7VBHgNtGmLHqnJsakjBMOBRICoq7cgK8+ApL11Vflsy+1U0HYkx8ajWRaH&#10;lVLwdDbL/nSayqxKreyRGp+MXFoe2bAJTZ2nvRMkKloVqA6EToK7av4KVFLR1IvVy1ZeGWSQR9lA&#10;7SCj7KP3oW7cntZeA4vURQqn5QGPP/iwGWzUe9P71HQWqUlRZo5RFguK1CQlOs4MSPa2EHbauqKM&#10;AlQXVWF27DBG+PnU8H+vor2U9SpKTMK+TWwoosLZEB0yoEQFSFW8DSQJYYeQGsWMyEZq7SO/xpoH&#10;foJtz/wOh5Y9zjyyGLn7aa38GdbDPFET4WV229HSb2XOxjhvoyCy1aoPvVmh6E4PQrvmAhKU9txY&#10;dNeVoKOZ75X2a6BLXcUOJP20YTq6A3HjYwFiQOL1sSHllUHXVHwno6goVwsSBxSCw+MUrwseoyiC&#10;4DArvgXAWiz72BQ326XrKgLDXU1uVJaJsUHzmp76cpREHkR1FLOEpiXwWEdoGqkwbQl+/ECYVXIj&#10;GejjjeWSmhyjkhxvKsTJZgeS04TkdGsZQSnF+Y4yXGgvx3k+PttYiFOE6khNNvqZZYqifJDg54mM&#10;CF9kxgcjLS7EKEqEf6BZJjtEC2OngmjBVGVhpWnppTaCR+MXgkMVW0f1AOVn5uLgXh+jLCZky7aw&#10;AqrHS2CoQq5cvNSs4bAj8hagYbbS6iyQCmjOmKbXy05pfMYW9X5p5xJ1FZtRd75+iO9FO8NIZQSF&#10;LJ3ANYDwmJmcgX0e+83r1Qnh9HJ1mE4GTfW3aqL32Ecw7CCjIBEYKurtEjBdja1GUdTzNcbPRrOF&#10;NdjaTwhbK+uQEBSCxKAgFCYmojg5CdmxUbS1PiajRPrvc+xX6EGWQ0hkXsnhd+218FF4McyHrJ+L&#10;tN2rUeS3FRUhHlQPLyqHA0h7Mh0FwRjOjzTjZvbYr2EBFnX4dBCUtrQQtObEoIugdLawodBgIxVF&#10;yqKMYqwXYbFHqywq7qBYWIaZY8aHB77RXawywzLBbD3pKlZdDCiCRMohUASBILGASA30WEdbjrDY&#10;11kgdF3eT5PPvgEKg5PC/EBLNQojvFEVuReV4btRyQ+rWtMTovdTag+ilRasJzPUqIp6vmTBjlBZ&#10;jlIxTggUQnKmvRSn28t4LMFZHs+3V7BU4lwbrzcX4GRDIWaqs+hlCUuML7IjtfIumCE1hPYrlPai&#10;HL3MJf2tfWx9NbYxaPblEiya+JiWkGYq3SQriTPxcBI5adlUgGwzbUWAqCVXEQQCRKP0asGHWAE1&#10;Wt/R1GJURM/rKGAyEtPMUl/ljCECIEujfcSG+ggQwdB4SnlRJRY/v9TcJEnXtFZ8kJlGPVpRQZHI&#10;Sc0i2M7YjNNNPMgcFAsfLx8DvVRFHQBd6volLE4vXAcVrg47N2+lkl7v9dJ9Y3Zt2Y7gA75mTY1U&#10;RWqye6sHcgjfOBuQYX4Oml/WyUzUXt2IQx67EOPrR1CSkBUVCY81KxF+kJBQTQRKFK1XbIhgOYQU&#10;NlDR+zbjwPKnEbV5IbJ9NqAsaCcqgj1QG7mHLuIAOpIDMZQbbcbPxopiMKpSGGNWuo4UaI83BxTV&#10;ic70YAeU7Bj0NZbzs+Vn3NnGz4Lvu0PBnrCw8ktBrOWyNkyAyHrpXMV0FTOrWFBUZMHsishJFUIh&#10;MGyxwNykCm8VxB5V8XXUNHldm+HjGR6lDmarfYKk6wJDKmJsFo/23HnM51ygDHY1ICt8D0pDPVAR&#10;ugslwTtRTliqKL01MXvM6Gsn/WhvlqMsCulHajJMqD/FLHKSyiJYBMgZKslpQnKW5VwHQWE501bO&#10;15XieF0epqvS0ZMfj9K4AGRF+iMtMhipsRG0W6UYbOvDVN84wgNDkJ2aTd/vTDRU1666XNUtbKaQ&#10;0Aop1BdmFyA5OvlaoBZIZq4VwdCo/J7tHrQewWZCZL+xWU6rbkfslVv2euxmZd3p/Bx/frCLsBCE&#10;kUE2JmPTRk06CXCYP+2Ga06XerUGCZSsz4ZlaxEXHIlJjacw5+huxr1s+QeZhUZ7qBY876KdzEvJ&#10;NXPYpCzKKr3t7agtr8D2jVtpLWkJCYpmN/dRWZqqa82SXc0c7mvmzzDM665mdcWVGO4YxEjnEDoI&#10;yWF+Br3NnajIKUJRaiZyYhOQEhKKkP17EOnnjSh/FmaUyGBvp9eL1iti3zb4rVuAnEM70Bh7EN2p&#10;wazwWr0aSQgS2AjSLdBan2zMM0dl0xE6AbN/ggaZWQaYWfuywuk0gk3vaFtaKFqyYjDUXEtQWtHd&#10;wUBP62VWa3bySBWxiuIOi0DR8VpWMV3HVJbBvmvFWjAT7l0ZRXBMjNMh8VzHMdbjmwSEgcJlp+yI&#10;ugVHc7amVPmlJjw313hubZdgkZpYUFSkJpMqfAPmNSOdyKXNyvXbjHK2LKWBBCXEE+WEpjLcy+w7&#10;3BRPG6YQxw9Hm+GNlyaa7uLjyisM9yeamEmoHmcESUcVznVWGVhULnTVMLfwcXMxw38upiqz0JWX&#10;gCLCksxWLj0mChUadU/KwjAraS2zSltDGz9spxdKa1DM3boIhLqFNRKflpBsbJcskzONRK8dNutJ&#10;ahR+u7pNSLbzqHpcrXk/1aSQ1kfTXJwu4w6jNM64igYRaaeoGtoNJS0u1YCpLumjk4dNRlGP1hhb&#10;dVkvqcoIHw93aIUiv2RmiCF1DPBcv1cwaA1MLivx4w88arKWMpHA14i8Y70GDSQ9TW1oqqwxqqLx&#10;E800bqtuQG1ROXpovTRZso/K0tesiZP9mJI95M82V9WhIrcIvrv2wmf7TqSGhyEu0I9KQkgCfBAZ&#10;6INoghIbvA8R+7chdOcalEf4UBViMVWaisNVWZipycGJhgLmSubL1lKclY1uZgPogkUuQoAM5kWa&#10;jh1lFKMmhEQZpTk5CM0Z0RhorDa9Xl1tjfyc1fvXdg0UKYuFRYAIGHdwdG2ozymCQ0WKorxilGVM&#10;ddcBRGWcjy0wOr9JtsuohY4CQCBYGFh0bq9ZtXGHRAM5VlnsUWVUgzsChX/k6MwQmkpSkLBvHXJ9&#10;N6PIfytD3VaUEZjKEC9asV0m3AmW9hQqCz+kQSrLaFG8geUIP8xjDXkm3J9iLjlDFTnfVU1AXKWz&#10;mrmFhcpylkCdqCvgz+WgpygJeQz0aWGhKEzJRuiBQFa+PoywwqvSq/LXlNaYvDLFcC1oBEZjVSNK&#10;80tNdlFFU1HXscruHbvg532IlZrKwEopb9/bwi+DEKgCSl20NsVz01bonpS6kVF/Bysg1UZLhseY&#10;YSb5e7PjM7HoqYUmj0zwsUbkZfmGaK00+KdVhEOaluIqE4RL4xweG7eZCmzuJkZQNPqude7qsjY5&#10;hQqjOW0dvKap8VqfMkpblpeciSXPzCcEhETLbvn/J4bHYcd6DTz2opswa938ni0eVKdsHGGDoc6P&#10;xnKBUozAfQcQvJ+qERyESF8fQnIA0UEHjaKo4yRs72ZE7FqHqjg/DBUmUjmy2MgRhuYSnGgRHOWE&#10;hJmSsJxhg3aykbaaDaBAmaULkIvozQozueRaNkn2N8MIDcyxTelRRlF6DShN/D/rqcDNBpS+njYD&#10;is7d4dDRAjM8wMe9sl+OoljrJVAMLEOsr7RhgkJw2JxiYbnJ9G65oLBgSDWM3dI1QaIj4bA9XHqs&#10;c3c10fk1UHRd11Q0wDOhFqodyQG7Ec9gl3NwEwp8N6LYbxvKg3Yx5HmaGcO1giWWsCT5O4ORhEVT&#10;Wmb4QR5Wbxg/2JP6oGW7qCjXQKGiXOyqJTBVDiz8Yk6yBZutIyyFKcgJC0BOVAx66lpMK60xCYEi&#10;KLSQariXlnLqOMoLKhDqF2Y2fJC66DVq5TuaNIkymWCxde7sp1VixZdCsMLJ+mi7n/y0LDOQp9m4&#10;HfVNZgKhozbqZeIXxet6Xl2xUoZRWrABWkFNp5fCCJJJvh+NXTxx/6PITkjHJNVmgI+drXuc1Ysp&#10;0Ql8H8pLjrUTKN38O2Ych6+rY+Z65qHHUVlQbABQLhvg9fbaJtRQPQYJnf6+ju21zWaum9SmX6rY&#10;1IrizFy01jSajovJwQnMDDJD5RSbTe+i/QMRtFe26wAijO1iLmGQjz7oYSCpS2T2YON0uDaPtpnq&#10;3lhiQDltVKSMoAiWcgcUfj/H6nLNAPNUeYppFKUiaihVlFub4w+ikRm2lhauLjkMg001/F8b0UPr&#10;JUXpa29BN8GxqqJjL0O+zt1huaYotF7D/ZooSaU20/G/Cc0or6uBv1FNdH6TKr3AsCDoXMoxq6Lr&#10;rufdi14ne6XuX6sggsRYLhcwk2NaltlLUEjt+ACmJ4fQXVeOaK91iN+1ArkH1qGIVqzIfxuKqS4V&#10;wTtQHb4LdZH7CMtBA4talqE8Bjx+iBP8MI2yqJeLH7qK8olAuUhQLnU3sNSZx+c7CIs6AJqKcZSt&#10;Wk9eEgqjw9BeVo2hVlqo7lGzL5Z6uLQsd7hnlC2UultH6N+bWWknDCSaaqLBwe6Wbnhs9kBnE1tn&#10;VV62+rI3Wv+hQTqt/jvotY+BeIeTV2hjbHjW0dlnaxhhvkFYMX8JlYaQMF8M9Wq6ijP9Xu9Di7UE&#10;UHMlKwNzxwiB1tY9UoR+AqlxjlH+LQFaz9Y+OiiCSiAYu9AteDVnjD+bzLzRzeyh6+NsBPoJijbS&#10;0O37BghPRUEpYWBGUYcD36PWyFdRQbv4eQhKbTLRSMulBWaygFrolhmXhG2r1mDLyhVUk4O0XAeY&#10;UfYiwnsHIndvQm1SGMbKMwhJLo43sqFqrsSp5grTU3m2jflS31eLQOE1fi/Kk8f4WjmGsZJEWq5o&#10;Y7s1c6Mx7gDzjQ8aYrxRx1Id5YOapFD01Vfyc28yGaWvXfar1XQVm8dUFGu/bLHqYmGxcFglcT83&#10;R5ZhDVJqrpgcEUEZcymMAUWQ2HKYRTAYy8Xn9Lwt6iJWOJ+2SkEIdO4Oiy1GaUa1cIZftialsWhb&#10;mZaybIR5rESi13Lk+KxF7sGNyDu0ESWBW5lbaMVCvQwszfywWhJ90ZkehD4qy6DmfPEDnWQLdKS+&#10;ACfYUinEK5ucl/USIDxe7Ka6dOucisMsc7almHAVYLg8B9UpSWjOL8PUwCSDOltcAnN07CgrUh9D&#10;O+3CyBRmhqcwRhjUmmq3wviwOFZyVmBCpN4odS+bsM3zTLb62YnpJjeoRe5gQDYKwnMtWBpi5dTa&#10;jdLsfGYjdc1qkK+eFZ2vZ+VX75e6fzVbIOhQsBngmyAs4/xbgkSlhRW/sayWOaXf2EYpjrpwUyIT&#10;seL5ZazoVDYCItXoY/DuZcbQa3VNirFv224D1TD/1qD2zCKkW1ZvRAGz1ijVcYg/V55ViLULV6C7&#10;nhWvkQrFsmP9NnQx0I/RGtYUViIzNgXhtH4Be/Yh9KDyyQFEHvJC+J7NrMTBmKzKxtF69VJSRVoq&#10;cIrlNKEw35FgISQC5BQbuhP6/vjaI9WZZrb4MCFReO+gkmjIoD56P2qivc24W130PlRFsSTw86mr&#10;ZgPQgE6qSldrA3pbmckISlc7j+oudtkvHQWJilUXlRFNmHQBYpXEhnoVXRcsKiN8bHOLySjuINgi&#10;UOy4iQL+tedcMAkKZ4KZSHTm+ptrPKpcm4TmOrdldIhf8kArGopSKdWrEOe5HJn71lBd1iP/4Aba&#10;sU0EZhuqwjzMYJS6jxvjD6CVfrWbH2QfP9AhwVKViaMN/MD1wTczs7SpB4xfSIeCvcuKddc6pZN5&#10;hs+d5hfWV5COlsw0HKbHP649qkaP0a8Po6uRSsHWfXJglBWVrQgrqqZytNe0sFIEm+kk6oHSUc+N&#10;dPPD6x0zz6nSjSikE45BzSpuodenDRpmqz9Gi5QQGo1lzy1kS+0oi3Zm1H0mBZwURGCo12rZ3CWo&#10;J5gzUjO24kO0iNM837B0LXZv9jTnCtkDrb0YaGGgJxAGEqqdAKkvqURnXbOZzNjTSLvF1zWV12Pz&#10;ig3m/xgxvVlO6W1i2OXzY51DGGkfQFdtC1ppQfsaWcGkTlQW/azew6ym1rT202JF03KFYu+2nfDf&#10;uxupkUGIOeCBysQQTNUwazTksxQSklJ+1pU4q84Vfh+md5J2S3ZYoJyod5TkSE2Wmfyqya6aHd6R&#10;HGAGoOsj95vMWhGxF+Xhe+gydqOS52WxQeitp51taSIkLFIWAtNNSASHVEWwWGAEyPWcImikMJoP&#10;RmV1KYtVEguOjnpeQV/P6Zq6jycEiruaqFh7ZQK9q0hZTGZxvcZCobn+drmlju5w6NwO8lhQhvo7&#10;0N1Zg7HBNtQWpSPMczUSdi5B9v41yPFeg4JD61ESIFi28MPaiapwLzM4aeaHaW5YBuVXsBQlYLJC&#10;uUVfkAYlqS7ywe3ljhWjqlwiJJd66lh43kWLpq7k1kr+TCnG2DLN9PTiKHNIT0MXassaaLFmWRkn&#10;qTBHzIzimKBIs/GcrItyjSyIgndNURWzRg2vOb1Ssjfa1VAWRuvPBUxdcTmaK/ga9SSxEmsnRG0D&#10;JEA0rV2hX2MUTRUNBj79jcl+3dx11KiJWnFV6FHCqQrbXtPMSsvPkRlJuaWPuaPPAMIKT5UpyynC&#10;o/c8YDbLGGwTRPq7XQRCQX7QXNN5a1Ujfw9hlZJREUszClGZU4pB/q4Bvr6tsh6FDP09da2Esdvk&#10;nezETPN/B3v7I3D/Afh4amn1AaSH+6KKdmiyhhW/oRinqRinWM4YQKqp9Cz8zE3PZAutcmORUZGj&#10;NZrHl2YgGS2MQ392uNlDQdOaGqgmtRprC/MiJISD7qIyZBeKg7xQGhfC/6GONrjB5BKpiAYfO/SY&#10;kNhiQbmxSF0sIOr5ssBYNdFje67r1pJpzMV0D9uAbgExkBAKE+JdOUWQmIlifJ0ZSHSzV9ZqWUhU&#10;LDTqu7agjA7pzXSih1mis6sJA33taCzJQNSulYjzWILUPSsJzCrkHVhNZVmP0qBtDPnXYanXLvfJ&#10;vmjnh9qrGccmt6Riplo9YpRy9Ygx6J9tp4LIdhFIKcqlnlpcJixXWV7g48sdNThO/zzbXIPq1FR0&#10;V9SzVXcq6kgHge8ZQ0dtG3KTaU1YQVSRFbpVmaUyAmgDW+kx5hpdN71ebImHmUW0f5ZUJNj7kNlD&#10;a4SBWy20fL8UZZj5YISAaqfJwvQ8PHb3I7RrbQ4oVBa9B3dQ1KLrsSq2wnxxRh4C9h400MmCyWYp&#10;l7RU15v9enuYS/TcAK/1MrsIDj1WF3NuUiaWz11kftcILdcU/+eA3YeQEByDUVk1vrY8uxBe67bQ&#10;4rBlpsoVpOYh0j+cajqM2oIKhB88BF+PbUjw24PKlAhM1/Jzb6SqNzF/tFUZOM531TqFn78Z46Ka&#10;nOJrHKuVbSDRkgqNm/TnRBKSYGOx5R4ESRUVRGNtpYSklJCUBHkg23cXGvLS0dOi29/VEZBGdMh+&#10;tTmK0uUCR8pibBjtmAYlezTOwjLQQxtsZhpT1V2qYaHRuQGCR1tuBEeZ5dqAo4CxxdovAWSg4dEE&#10;eJYxQSFIqCJjUhUCIRDcAbHQuKuJzvt72kg9g2pXC3q7mzE51IGGknSEe61GtMdSpOxehqx9K6gu&#10;a6kum1FKG6bb1FWGeqKGH2IDW53WZL9ra1kG+GELlukqhcgcwlJoPLFaMX1Rl3vqDSiXeutwta8B&#10;L/ayMPBf7a3FGT4/XVOG8coKTDQ342j/CPLj0xG01xdHR2Yx3j+BIVYQWS6pSXyobsFWZ8BpY+U2&#10;vWdqqVs6DQzVBcUoUxahanQ1NJu7E/e1tLJCOyoz1K65VS1m1xfT60TIKnJLjSoIDIEyMzhpLNaq&#10;+cuRHJFgzp1xFFpbvp84Vurta7YYgPTzyiKCQaqlsRZ1+zZTpeY/Po/vhRlMiifV4Ws7aluNtdPf&#10;miKQujZICzfQTBtI6KQoHdWsfFSvblqxHv6PrRWskPy5rtp2NJfWYvf69dizZimqksMxXed0qpxh&#10;DjnbpnEsC4fGuHSsNt+D6R6uL6TdcpRE42OCRD1c6gJWp01TzAHU0l5VBu9CeeBONpI7UURACgN3&#10;IPvgZmQE7WODUo4ONm7tVJX2ZqoslaS1mdAIFiqJILGg6HFfV7uBRdNdbKUXGOoituMpFhQLhM7d&#10;r5vHLINUFWO9rKrYLGJ7utwhUT6RoggQgaJwPsJiQbGAWDDczx0LRj9N39jbwX+oXV189fxnaAX6&#10;acMKkphZViJG9znZtQQZe1cj23s9YdmIYv8ttGNUF7YwtQx3mqLfTj+rwahewjLED328NBlTlQz5&#10;dXk4TomXsqglU9BXXnFauFoC0oiX+hpxpcdlzzrraMfqMNtQifE6evTyGrQWV2KClWmgnX6eYX96&#10;kOGe6nHQ6wAyCNIkg722F9VUGEEzrEBMW5QVn0IVWeyqtPyQNQreIqA6HKVhNpFFWvT0ApNJZKtU&#10;YW1uOKxJkgRF3bHJEYkErdzAo+cEiiq2Kr4quvJHd30H8pKzzeIzqYb+roBtqWxg6A42PVh6neyc&#10;fl5Ff1O/T3sFCAAHkj4UpuQgNyGDGaUdnbWNKKD9ivYLR1tFE9rKGxHpHYzU4EiE7vJESUwoZuqd&#10;bOh0pNTx863n51zPcweO01SX0wzzJ5qLGfALqCS5mK1MN1392pS9n45AXcDNzCSN0bRbgoTqoXE1&#10;DUYXB+1Avt9WZB7YiPi9a1Gdm4i2piq0NFbxWIvWxlqjKB2Eoo32y8LhANNs4LGQqOILDjuGYiGx&#10;UNijBUXFHZRhndMN3aR8YUHRCLzKtAsOXXMHyXb/Wovlfq4iOKzdUlHftfu5/GNPp3oo9E+x9Wqn&#10;DWMZ6mrghxGPkB0rEL1jKZK8lhOWlcj1WWdCvm6rrVamMmy3Mz9MsPCD1joFybe6j8fLUsxcLynL&#10;UQVGZpfjlHy1eMYvs1zorKfKNJr8cpFZxqgNz2URjjdXY6quCpNN9RhtbsEYW+vOmjaE+gSY8Qlt&#10;8NBDS9NPCPrp8zXVo6agkhWMnp4BWhMI22uaCIfOlSEYIJlRFJSbSqtYyWXBOg0sPY2dtHn8rFjx&#10;pRhDPFcWUUfBVP8kjowcpjViqG+jrSWksl9GARjmdVSFz9Xa+HsfR1t1M0FRr5dgaTcqNq6uZ6qL&#10;APLbfdAoibuV89rkYXrSZAn1u2L8Ipg7IqkwDPJUvLSIWATu8UVzcS0qUvMRu98PGQEM2xkpmK2V&#10;vWUOIQznO+r4OTawEBQ2RGdaq0xv10lasWOEaZYhf7oyEzMVGZgsIST5zsI7zRjXHL86BvcaBvYq&#10;Wq1yfr8lATtQFOiBHL/NBpKYXWtRkhCGrqZqNNQLFO13UIs2Kkm78klrw7UiOCwwxn6xrg1qwqSx&#10;XQ4cOneHRUWP7bVrcLAMap2LfkZHFpNRbLGg2NDu/pyKyScuKKQU9twCo2sCQgHIAqJrgkdFimIB&#10;6ZKqEBqd93QIlkZUZsQgdPsSxOxYiJRdi5FOK6aQX+ir2z44yqIeEQtLG5WlKz3EwDKkVZAMiFKW&#10;2ZpsU9RdKYU52VTKL5Fh3sAidakyinKZluwybZiAudBdjzP80o+0VGOophwDNTXora5DxH5mgsZW&#10;DFM1BMEgbYoql3JFelQy5j789LVWfVSZhKG+X+vTabcmuvpQm1uMZ+59gK1zJaZ6+zDdywalg5+L&#10;umqpRqOdVF9COPfRJ1n503Fy4ggmNBjKEH5kcAIh+/3hsX6bqeCq6FIJ9Xa117QamyVI9Lc76/hZ&#10;0vL1NdPuEVJlorbqJmxavp5Q1BklUjHvnb9LVm2M76+P0PY1dptxG916oZ3gNZbUoqmkGrnRiUg4&#10;6IeC8DC0ZiZiqqbYKMclfk6XuhsNJE7DQ1A6CEqbrFapC5I8TAqQ0hQnk+RFm7VHxmrRQmsIoIIq&#10;oilNZUG6V+dWZtPNyDlAq+W9CdG7VvPv02Y3VqKFkDTVVaOpofobgAgYAWKP11XFsWHOysdvqonO&#10;BYJVDXdYLCS61q+fYz1WPjGKYiEwYNBqmeDuAkVg6DmbV2xvl80g1lrZYuFQERjWflllUe9DZ5uk&#10;0gFF0OhxB8872xowzA++NDkEoVsXIHb7fCR5LHLBstalLJtRFrydgc+BRQNTGsHt5hcwwNZqmLCM&#10;FidisjwNUxXpmKnKMnbM9O83lZheGXno852VjvUiIDpaaC4y05yjwpzklz5VX4GBilKMs5UeaabP&#10;lZrQ07dVtaJSs4EJjkpnHb8UWpbeJgVpqghLR00jmsvYimuSI9Wlktmlr74JE538TAjTVHcfCy0X&#10;nx9juJ7sG0Er84HGPmaGJk3ngir1NK1YalQS4oOjCM+QU7n5c/2yWYRliD8vcBtLq/HU/Q+jKp+5&#10;hIDIhinMq+dL1ktwCDIBLQtmetf4e5JDI1GVV8Lfx0asuRdRtFspYQloLK5GaVom9q1dhewgXwyV&#10;5LDyFxqrJTAu97bwM2sySnKxi/aV6nKKgCiPSMlnqnPYaKUTkCQM8XtRQ6ZcqdCutUjKmyawU0WK&#10;2fgV+2/m97vR2O2U3WtpwdchK+wQWghmI+1Wc0MtmuureXSKVEXAWGgEh1UVC0xvt2uEnhVeSqKi&#10;czNF3wWLjioWEntdj42isAgWk1EsKCqayGgVRZC4lxtBcQdEUOio69Z+6bFea1VFsDikNxk4VCwo&#10;bS11aGZI62BeGOUXURQfgKDNCxCzfSHidi5G6u4VyNzHFubAehQSllIGfMGitS1aAGan6fdmaQFY&#10;LL+gREwUJxMY9YplGiumoH+8SflF3cjXZx5bdXF6x1ioMBddCnOK722slspSVYXuGrbetFj1tCMb&#10;Fq8xLbDj+wfN+SC9/rimorACFqfn4vHfPYDW8lrM0AYd6R/ETHcvZllmurtwlF/GRFsb9q3fgNaS&#10;chwdHMWJsWkcH5vBNDOQxlIm+8b5+5ljaMGmVNnbB2iL2pCflGVUQOF7gAAPtHQS3npkxiaa3jfZ&#10;KQFl7BjVx4JRlV+OBU/MIzzqndNo/yD2b/NEQWoutKpSdjDOPxwZYXEoT81EcXwM2nJTcbSxHOep&#10;xJf5OZnudua8i/yOlEvOd9QYC3aqhVaLgMhqaULqWEkKhvLiMJgbjR6XimiMRFmkKswLFcGeKPLd&#10;ataoFNIp5PisR+b+dUjesxbRHquQGXqA8OeivroU9VQTgdLG+iHlaOJjHd2LhcSCo3OBIvtlrZc7&#10;JDa7qFgFsapirwmSflq3PqqSyn8CZZJHk1NuAEVFI/EWBlssIILCFguHgNG5IFE/tlTkuqKoJXBs&#10;mKxXexthaeVzvDZKWS+KC0TYlvmI2rEYcZ7LkMCS6sUPkcBoYNJ0H4d6oDpij4HFsWL+6KMHHsjV&#10;DYoIDH2xpr4IliN1zqCYZiFr7tGZNg1UshIYUJhXCMaLA814ebgZLw024gWG/hd6mwhOI46312Ko&#10;thxd5WXoralDK61MbyNbH+YUdRFrgK+ltB4FiWkYZzYYpf0qT2Flqa/DiZ4OnOIHfbq3G2d4frqn&#10;GWf5O8/z783Ul9Lq1eEsv5izAwM4MzSMU8MjyI2KZWXNIlhsmBTEmU2m+yeQGpGEp+97gsBKTfiF&#10;alImFU92b7RT6tJt9lZe/MwC5DOgj3U7dk2wdBMGwaLz6zauD+3q0appQUt5HVqKKlCbloGm7EyM&#10;15XhdKfm0FFtGdIvUTku8fM4x+/mXDdVhMqsQG/yiEtFJsrTqehJGMiJoYKEOXO2+L3oplDKIhVB&#10;nihlDtEcvzyfjcj13sDGbzOy9m9AAr/bSM9VyI1kpirLRBVBqasoQyMbqiZmx6baCgOFzSmtzSyu&#10;vOLAcV1ROlnPHEioql3XVUVHd0CskliYdG7LoK67FMVkFI2JjKuC82hAcRWBIQWxkBiQ+JoRQcDX&#10;m2kpPOpnVUwvmOBQ4WvcIdG5jgpZLY3VBpgOQtHBf67D/GM8ssK08bF6MXopnaM9LShJCUPwtiWE&#10;ZRFiBYzHciRTXbJ9aMUObXJmIQcSmDBPM9YiWNTl6OQW3dErll9cApUlmTZMG1cQFuWWBk3YEywV&#10;plXUPLGr/c14gaC8ONRCUFrw8mArXhY4A414aYjADDbjRGcdJuvLCU0temob0NdAedfWqayoDbn5&#10;8FyyBBOE4yw/9MvDvbjQ346Lfc24xN99uU92hVaF6nVO62qainGpvRKX+bcv97Xial87X9eJK0O0&#10;Z5WlGCilAra34WhHNw7Tdk1pjhftVL/LTsk6qTu3hyrihPh2M5Wms7YD/rtpW3TzH8KgnrNxAjNG&#10;FVEv20TPqOlRk4Xsaezh69sQzrCeHUZ7VFiECbbip9kwnCUYF6ggFwmFJpwaFSEkZ5RFOqpxqrXc&#10;dJZoOtEUA/twUQJzYjz6NDaSGoyWBF+zilVBvTJEgGw3nTKF/oTEd4uxWZn71yKDSpLktQZRHqtR&#10;GBeEprJsVJZko6IkFw3V5dctlwnzgoMNakON6SLubGviUXWHdciMqzTzSMei8/ZmMxIv9XCHREd3&#10;YOxjvUblGkDMJQLEKstNZjxEsPCoMiEoTEahsmjxFa9ZYEYFAYFQl7CKuol11DUBMixAeBwSJHot&#10;4TCguGBRRhH9Gihq57Gd4LS2OHDoH1frYDwmLZqO/e31KEkNR+iOZYjYughR2xYZK5ayezmy+QHn&#10;HdhIddmAwgDaMfpdM9aiDdMSDxEWrcWPMB5ZYXKqLMWsjThSkwPNbtXMVgV89dSc55d/gRXiUq8q&#10;bRMrbTNLE15gBX95mOAMUV0GG3CFsFwZaMWZ7mZW4CbM8v3P8ss6TNBPdtGzD3YQjlZcZLlgfhd/&#10;po/ht5eFkFzW36CCnWkpxln6+cv0/KalJpD6my/1teFFQvMqf8+LfR30/PU42tRIQGnzCOdIU4ux&#10;aceGxqlgtXj8N+okqMeEAjrB0Wi71Gd2YNwE9bHOPsQHRaE0sxCTvWNmGosWrvls34uC5Cx0VrFx&#10;KilFZRLDdnkRTvLzPs/3Y6b+MK+pOAOIVJDOepwVJLRhJ6giR+qLMMPAPsHAPlyUiB5+1p2ZIUZF&#10;mmKdcZGqUC/T5VvivwMFzCC5tFiaOZ7hsw7pe9fQUq8yjV+Ex0rkxwaiQYAUZqG0IBNlhdmoqyoz&#10;VkugKMy30IK1NlLRWZpqGezNvK8m2jLVHza+Gog00DjAaLBRoNiuYguDPb8RFguQAYdwWDUxiqKp&#10;8GYWMIvO7Z7BU+NSEob8SeUV5/H4KBXFBYUFw4Didi5IDDAs2qRsQFOceW2gj16P4Uqq0iEvSRBa&#10;CUubCh9r8MgWPac+8i4qjJZ8lmbGI4Te1VixrXMRt2MBUnYtQ8aelcj0XoPsA4SGX4D64I0Vc/WK&#10;SV00MClYtIpOe4VNM+TLSyucXlMWAUN1OWOCvmyYM/3lCiv6VSrKlX5V+AYDzktD7Xh5pB0vjbTh&#10;heE2XKX6XGVFv8TXnR9g5RpoMOVCXx0u62d5fpmgXOnhkep1hjblCCvXdHEKjpSk4zBtht6HpoCc&#10;a6rAhUYVZqcW+n9ai9OsDBdoI06whZxobMBUWwdmaLP6a5pRlpZHpeF3RgimeqgcBEGdA5p7pjLR&#10;O4R1i1YhmZZN87UGNMeriZWlvgV9tcyDtC8nCOelESrgYBvfrxoClv4m02io8RAompKisZETtFpH&#10;+V5na/MxySyiwK61J91ZkWbGRFM8bZNm+4bvdi3Qo82ikmjwOJeNmpYFS0FS9qxC0q7lSNi5ApE7&#10;1iIvJgCVhWkoyktDeWEuKorzUF6Uh7rqMgcSqkpjrdPzZWERHPYoOHRuQRFA3e2uJcOEQvZLYFgQ&#10;LDAWFvucexEcNp8YRZlx2So7C1i7f8timUUrWkMsSLQkcmz4PwEi62Wv6bE7OINUEUGiMsRzPVbp&#10;VA+FICEQUhAFsFZXETTN8p+uxx18bRvlVINMVXlJiN63DqGEJYJFQT+B6pLktRQpe1ciY99a5PDL&#10;kLRr5WStesX4xSnoO9u3Rpq5RRNlhIU2TN3Hdq6YLIQmWJo5Y8wuzsg+odGMZDPeovEXwqIBS4Lx&#10;AlXmBWaZF4do1wZpywQDjxcHmnCeFeySKlo/rRbLFV672t+IF2XtaLMOl2ei3HcncrevQp33DrQE&#10;7kNXjD+GUyIwmhmDiZx4zBTQKhal42hlIc7Qql7saKHt6cDh5mac6unHucFxHOsZwPF+NnC9g7Re&#10;HXj+sWdRlJpnMpNmEqj72swqoMpoRnBLGS1vVS1Gm5pxvLcH50cGcHWiHy+M9+LqSBdeHOnES8NU&#10;siHaQBcsUhRBcpIQC+YjWhDnyiJDVJH+vFh0Mou0JAWYhqk+hlYrnGGdVkuAFDKsCxKpfyZzSDq/&#10;vySvlWYybOT2JYRkNYrjI1FTlIXCggwUFGShJD8HFUX5VBRmFCqKABEcttyoLBYUwWFtmC0CRZCo&#10;9GukXtC4Kn+v8gsB6bePu/k617nURHAIFvM6XjNh3oDBMj1BUFjRTe8WFUTFAOMqAkMw2KkrOneH&#10;Q+eCYWSE4AgWBnibUexU5x6qioCQ9ZK9MgrDcxVrvezAkVSliRWloaYMnWxta4rTkejngRDmlrAt&#10;CxCtOwJTXRI8lyJp90qk7VuDDG+totyC4uCdZplxbdRe09JpJN+MtxRQXWTFKtP5pav7ONd0H2u+&#10;mKA51lCEYxp70UQ+TdHgUd2fsmfqCjU9ZKz4xob1UzWoHBdpry6yYl1g2D2rHELbpnKecF3S1Bm+&#10;9iVathcI2tWeWgznxiBh1VzEzHsUWaueR9HWFajavRF1PtvR6OeJrjBv9NOKjKXH4Shb1zOsHJdp&#10;Iy51dxHUYbw9edgcDzc2YpLw9Nc3Ij4ghLmpmbmpEzO0VxNdw6Zrul/LkBmIh9kyH6Y6nx/uwdVx&#10;B5AXx7txdVS5iMo41MGM1s7/SXlKvVpUs7ZKqkg5VaTI2FVlkbGyVAzkx1FFItCWGoKGeF9ncRUz&#10;YnXEbrPTirYkKji4GfkHNiGbcGTsXo3kXWuQQIsVs3MZwrYvQ6jHOuTHh6OKylGSR7tVmIOigmyU&#10;FOTSeqnkoK6yDA21lfz+ab/qHVCa6xnmXZCo6LEAcQdGRz2W9bKg6Ly7s5UNdQt6XFDoKCBUBEQ3&#10;o4EBg/XUXjfgyHpJSYyaaO49i+5/J5vlDokURfsbmakrLkisilj1EBj2sYFGOUVQ6bGsF6ERKP0s&#10;AqWTEAgKoyhSERb1aKiYngw9x8CvqQuNtSVsXQrRUFeOuuIsZIR7mzUtYVsXMLfMR6y6kRn2Eynn&#10;KbRjGd5rkU1PXGDW6Dt2rIG+uY3+Wdtz9udGYaw0CZMVaZh1jeYf0dTvujyWfFqLPBxtLCRABThZ&#10;V4jTsmctzBaaPt5RiYu9zBWs8JqVfLmbOYNWTTblHCuXySMER9brggYzea7W+YUBqhBb6heoPq+P&#10;t+Ek81La2gXwe/Q38Hvst4hd8DiSFj9FcOahaONSlG9fi7ZDu9EXEYTR5HhMZaZiJjcTR4sKcKa8&#10;HMcK8zCSmcb3Q1vW04WTff2YaW3HUVqusJ17kOYfjGPd3cxRzTipcQ+pxoTg6MFLBORFAnJ1lIDQ&#10;Pl6hilzm+1PHgwA5015pRtiPN5XgMP//iYosjNIqKqz3E3LN4m5O9ENd7EFUReyjitBqKbAHbTeL&#10;8ASIerWy969HKhUkmQoS57ECUduX0hGwkfNch6KkKEKSg0IBwv+rOFfZJAclfFycn+1Yr6pyoyCC&#10;xOn9ctREEFhg7GOrKBYYWS+FewuKgYVg2CIgVJxzKYkDRj+tmFUWW/Saa1NYtBPF+DDD3ijlnOfa&#10;tkWQCBi7G4UN7yp2PMX0bLl2thgelKI4AUjLLvWc1gRYSFSkMBpPESAWFFts159VFfWdq7ejvqYU&#10;NZVFqK0qRnV5HmpKs5CfHI5o7y2EZRGitxIUBv14wpLgIXVZhtR9q5ClgcpDm4wNqGa4bOAX25wg&#10;KxaCwTxtk5PIkM+cwEorYKQwKtN8LHumgcuZikwzV0kT+06pA4At7DlWJGdmrNa61JjR/guaN0ab&#10;ImBUZFuMxyc4F6gqF6lC6jm7MsRMw/L6WBeu8Ocq/HZj6+9+ghV3fgdrf/x97Lz7R9j/wC8Q8Mhv&#10;kbL4aeSsXojSbetQu3sbavduR92+HajZsw3FtC39iSG40KFM1I0L/JzPdqujoQNtWemYqK3AxcFu&#10;XBnpxcvjfXhpVHB00TJSQQapHCyXB5RLWg0g56h+6g4+zf/peEMJG45CfgbZGC1JxWBBAvqzo9Gd&#10;Ho62pCB+hprt641KKkipFMSVRZQTlUVyvNcbK5zMsB7L7yOS30vY9sUI3LIYEV6bUJgYSUgyqR4Z&#10;yM+l5WIpoqoU5WehsqzQqEplaRGVRGpS6YLFAeXGc2u/bBE4smuCpouwWDBU4btdgOjcQiJA+noF&#10;h2xWF69JXXTuqIp9nQHFWC8GdbNtC4tZZO+mKjqqSE2soli1UDEzM9X/rBFNgcIiUCwcZgGNsooL&#10;GvV+CRapioXEqooFRUXKUs8vvK66xIBSWV5AUPKNulSXZiM7IRgJ/jv54TvqEsESvc2BJtljCdJ3&#10;L0fmXk3d34BizUTWIKUJ+r5mNF+wjBUxDyhcV2YQEsLBsK8yolHlQt2zJQkTJSmYLsvA0Zo8HK8t&#10;YEUqNCv5nFyjGbSVpoLJqtj1GBc0h4wVT12pZ3k8L3iUX2hrHGDa8NJYJ96Y6jM/WxV+EKk71iBi&#10;xVz4PvsQDjx+N3we/g323/8LHHzw5wh84rcIfJyFx+Cn70HW1qUYyoxmy09oe/X7Olj5WfGH2/Eq&#10;f+fLE7RYI+14kX/jZarIFeaPSwJjqN1kp/P8mXPMTGe76nGGkJ/i+zzaXMrsxhxSlccckmmCem9O&#10;LFU4Ep0pIWiO90d9tI9pdDRJtUwzfJlD8g9tMZBkUUEESCrDutQ9ZscSRGwjJFsWIoiQRO7djLzE&#10;cJTmpqEkJ52Wi5DkZBgVKczLNMCUl+SjvDgfFSV0EC5Q6qsrDBwqAkGACAqrKCoWGKsq7Swmq2gK&#10;vlZBdrWaSt/d1WYeq/LrsVM6acl0XVBJQQTSdVBUrvV6TQoKQqKljzra3SjcYZGiWMtlIZGtskV2&#10;q18wsCivyGbZYoI9W74+gqLzbr7xdsJggjuBUGAXGBYW9YS1CJQ6VqIqQkI4yisKrgFTXpaL3Kx4&#10;pMT5I4nyH0vlCKXEh1JhIjYtQDyPSTsZ9L2WI23PCmT6rEF+wEaUhzmTK+WrHVhiCUIyQ34K/XeS&#10;yS9adtyfF22KM4AZ7XpdilEgTY2RXVNnwGFj15hvmGuUb45SeQ5r95GWUpNxZF9ONOm83MyDkq25&#10;QlheYnh+ka27LI+C9BuzQ3hregCvsLJfbKvG6TqG57JsDKdHoTVsPyoPbEfRHgK/byMaQ/agPz2C&#10;7yULp9trcFadDbR1VwngZdqoFwiI7JRs1dWRVkLSjvPMTOc00MnjGeaoM8xbp/l3ThK0kyaHFFNB&#10;8jBemsHPQDkkgTkkijmENispEE2xvswhVBF+dmUaWWcOKTy0leqx0QCStmcNUnYREE9aLCpIBBur&#10;cGbJEFqtwE2LEb13K3Ljw5CXlYjc7FQUZWeiiMqXnZGMQiqJ1KSYGUWljKBUl5cYQKyi6CilcAfG&#10;HZZrgLgdO1rZELc1GTA62DALEvciWHQUCNZiWTDsuT3epHETJ3toLMUBw8JhAbmuKkPXAry1XQLE&#10;HtUFrO5h08NFGMxcGx7V62VVxRTBw+cU6AWEySQ8l7Ko31xFsLSw1NWUo5pwVFcWoqIsDxWlLFSV&#10;Mpa8vFQkJ4UjPsaPsPggIXg3on1ox5hfwrdR8tmaxfBLi6f8J2uti88qc8dZ2QTNNVJu6UgNMlMt&#10;BvNjzXyxPuYXeXBtDN2WEnhtlnJPZhgGcqIwUhCPkaIEVqZEM2NZ62HGGXBl1xR2p6hOOjozmPNN&#10;zlGRCikQq2tai50usJJeYYuuyYRnea7p6hd7mnCZYfrFwVaG/xYz4PkK882L6lrWZM62Kpymgh2v&#10;J5B1RYSQ56zopzSCbrqyBUs7rvbTVjGXaJDzQjfBMIpBW8W/dYJ/67jsVXMF7VUxDtcU0nbmU1Fz&#10;DCCDBYnops3qpIq0JAehNuYgqiMdFREkJYE7jYo4NmsTFWQdkr1W8TNejlg2TAIkZPMCBG1eiIDN&#10;SxGwfTXifL2QQ0iyk6ORlZGEnKxU5DNf5WeksrFLNWoiQKQsKqWufCIwdBQkAsLaLRV3WGyxkBiF&#10;MVOiHEgU4LsIRDvVxZzzmoVAj7u7dO4oyfXzb2aamzQJUgA460y+qSQ6NwDxqKIRexvYjeUiILYY&#10;RTH5hCAIDBUCISgGCIWyiWARILJfOtc0g2+oCM/tpDedt/C8ttKxXVVUkcqyfB4pzaW5KCnJQW5u&#10;KjLTY5AYF4SosAPOfTqC9yAmwAMR3psRTmAi6Y1jdy5hdlmMtF1LkEl1UXdlge9WtoyaAqNesUNo&#10;FRQEoo3gNCX6o5H2rIGqY6fGCBiNywiYnuxwWpJIoziCS92ktgwWxJkBuLHSZNNZMM2MM00bM8NA&#10;rONwfiI6UsLQmx6JoZx4DOUmUqkyMFuRi1nauiOmG9YZzDvMbHScanWC144yVE9VZPP30iZW5+GM&#10;4CJogkAKcVqDgnx8UfDpWms1C+FoqaGiaRSdULEcayjl73fUY6I0E+P826NFaWwoCEhmFD+DcAIS&#10;wv8/gDb1AHPIfpSF0GZRRYoDdvBz24Jcnw3IpMVK2b2GFms1c4i6exnUmRVDaLOCNy2C38ZFCPQg&#10;RGGHkM3gnsYGLZ2g5GWkoICQFNJyZacLGj6m5RIgZcV5BpjykoJrdstaL0Fj1cOqioqu6egOjIVG&#10;1ksgyH51SlFo+QWJVMQBRKoiO9bBx+3GeimnOLA4SmJff5MDhEtRXEBYUCwsjqKoOKsararY3VVU&#10;ZLsEiAVFyiGFUTFZhXAol1hIjNrwupTEhnhB0kirZWHRGoQaglJV7oBSJVBYyov4obIU56cjIyUK&#10;qfwSEmIDERnqw7IfUaH7EBG0G1G+OxDjsxUhO/ll7lqDVH6hGTsXI8NrKTL3r0LmgfUo8NuG0kAP&#10;tpbaD3kPKqP2oDp6r9m9UktTNYCm0X7NVBZQKs1JfmhL0y7rQehIc4p606RCKtoIYyA/mh4/juqT&#10;RDuTRmvHgF2mYxphiUd3Whi6U1l47M+OIXzR6GVm0vjEMLOBepd6syLNvKnRgmQM5yUxJ0SgPET2&#10;5yBhzKCiVDD/1ON8D/NGVxPOttfjnFYbEpKzLdU4UV+Kw7StU+W5tIvaFDCPsOXw/WQSjgwM5SXz&#10;b8ejLyuWQT0C7UnBaIz3Q32cLyHxQUX4XoZ1L5Qyi5j5WbRZ2fvWI33PaiTRYsXuXM5MyByyeT5V&#10;5HlarOfhv2E+/Kkk2jUyLSoIaXGRSE2IRlJ8JFISo6kkVJBsZRPZriRasTRzXpRPRSnKRSkzSm1V&#10;mYHDAmJhUXFXFJtL3KG5VrQKUhtQsJILFM0CuZZXWASC7H+3esQY5K2aWEXRz7m/9ib1aAkEgWKy&#10;B496fCM01n5ZUGxWMdDwXPnjWhaRWhAEjZkYKyZ4+JyFQ8U92Jsw74JFtkuwCB7lk+rKUhcogoSq&#10;UkpQSviBFmWjiNYrIyWGoESwxQpDQkwAQTmACHr68NC9iKAViwnzwaP3/ALP3fsL+G1YTAu2GqkE&#10;JclziZmVnKVZyd7rkC9ofDchz28TCgOdOWRagmwAinB2hNEKy5rIfaxE+1AXR3gSnT2otL5CXc+t&#10;VKMOAqPpHFKcLqqPKvsIK/5YcTLGBA3zkEBROO5I1J2RI9GbEcGfD0aDIEz0QxPVTH9H3a61zF/N&#10;MVS8uEC0xAWgif9jI0tbCiHKl/VjVqrRmhtmjcZKHK0uxhmeX2yrpb2j5eLnOV6SR/gyCW06j6m0&#10;lwl8bzHoSqOC8HNrjg9EY6wfyyFzx4Eq/u1y2qxiApJv5mZtRbbPRmTsXs8csgZxO1cgggoSTnsV&#10;tmk+gtfPhf/6efDdyNDusQbxAXuQHhOM5NhwJMVGIjk+2pSUxBhkpCUin2BIRZRPcjJT+DjNgFKU&#10;xwawtBD1BENw2GLhMOe110ERRDo3VssFiMBp4bGhvvqazdLRKktbq6MyVlEU4lUsIFIV59r1HjP9&#10;jpvs2IhVC2vDLCAqAmZs1LFhgkOVX0WwWDDsNXuuo5RF8NhdMKz90rmKFMaAIlWRorhURAt0mglK&#10;XW0Fg3sxISk0tquS+aS8WB5WoU++Nh1Z6XH8AsKRkhDKEoL4aH9EEo4IKkscs4un5wb84Pvfwq3f&#10;+W/46e3fxfMP/hoH185FvOcqJO9YghQtEvOcT3hozfYso+em0visR5bmkflvNXPIzD7J2s2SlceA&#10;ErOfquM6UnWcGcw+aNGmfZruT1C6MpRxlG9C0JMRbrpXbemiiqibVaUjORittDlVYfsIq9ZlbEah&#10;r2bXarBuvWnFiw5uRTntZEUg3wePteGsyFTM2ogDhMYfbYn8G+n83ZlUhtQoTBZnYrac6kFApouL&#10;cK65GZO0M51psbSPEVTFANQznNdHUz2iNXmRFiuMaqqgbnY98UAhbZZK7qEtyPTewAaGACiH7GD2&#10;27oIwVSQIMIRIEDWM5N4rEW0725z163EqGDERYUgJjoM8VSUZCqJIElLjkMmQTFwZKcxryQjl9AI&#10;nMJcdRfn0mpTTZhLbEZxV5Yb4bCP7XMquq7Jk00sguJGUHR0v+Yoi9RDsDhQ6LrOraro8U3j2p+L&#10;gNiJj7pVg4oDhbqD3W2ZA4pUxAJjbZjOrfWy0FhQjIK4jhYWASKFESy9PFcPVyMBMd3BDPA6VleV&#10;orysENUVRU6Ip5LIcpXzvIzAlBRlIjc7kV8EQUkMRWpyOM/5BUX5UlG8ER8bjKeffBjf+c63cMdt&#10;t+POW27D7d+9GT+75VtY8vBv+UUvZHZZRvswD7Hb5yHRYxHSdi+ntViFjP1rzQQ+7WRZErjDAGPX&#10;7auL2YJSRYumll+wSF3sjiIapdbmbZoVYFdi9mY66tGZqhu2BvC1gQ4wPNaEE+wtixG4/ElE0b4k&#10;0NIk09qkeq5EOqHO9FqDDOaBVLbmiVsJtccqZO1Zj5y9G1HoswWlfjtQRQUt9SNIYd5ojQ1Ce3wE&#10;TtdU462REbzIhqktMYIquQ/VtFTVYXtREbIH5fyZilAnpCuDFLHk02bZIkhSdq9CksdSxDKDRNJm&#10;qRteVst34wL4b1uJqAMeSAwLQFJ0OOIiQxEfE8HvIMyAEhcbwQxJ20VFSUuMRS4zSh7tVw7zSWZq&#10;IrIZ5gtcXcNlDPGCRGDYEG8hUamvow2jUjRIXTT/S6A01LBhJSBSEtotAaKJtraoksuCuSuJKr+K&#10;Baez4zo49jlbdE3A3KStT6fGBYqmsWgQ0ZnrpWBvAbGwqAgQKYngEAgWCAuNOySCRqAIDmUVgaFi&#10;ITFHszEZvWFHs2O3CIkCvI4WlAraLYEhRdGxqJgyrflBhenIy0tBSrJarTAk00YkUVUS44NYAuHn&#10;uwd3zbkVt/3gB7jz9jsx59Y7cMftd+C2W26lwnwLv7rje1j15L0IUPclA3/cjkWsELRku5aaW6dp&#10;vzENoOUf2mx6ykz4ZyWrIBilYZ4oC91les9kz3S0g24KvIJLKqSco/XhnSlB6KcN06BdO2Fujddi&#10;JnUSaFPqCD4XhYrgPdjz7H1Y8KOb8fwPv4219/0I2x7/NXY9dS92P3M/9j57P/Y/9wD2PXsvvJ+7&#10;H/6LHkXoyqcRu3E+ErfRVrK1T9lB0AlWltc65O3bjo74KIyxIh6poKVhA5K739nzWRNI1QioU8N0&#10;9fptN+eCI4eqlkVFcyBZzQZkOeK3L0Es4Y3ZsYKKPB/71y5AMH9/lL8PEiJCEB0WjJjwUMRFhCIx&#10;OpKwEJoYnhOSpLgoJLMIFAeSZGSnuUBR93Aew3wBv9+yYtQwnxhVuQEW2TEt4hIgdbXOucCpFzgs&#10;AkSL/+xR0AgQ91yiYh9bMNrb9LiD1/WcijKNhi6cn3XgoaJMjPYZUATM6FA3QVHXr/IHoVFGESja&#10;Oc9Aw6MFhTAIBBviLRju5do1gnAtn/Q6Rdd6SWp/j5NTtBeTdtZQPqklICqVFcVUjwIDihRFoJQS&#10;lGKCUmwm0tHrFlDCMxOQnEBVISjJVJbEhGBk04asWrUI3775v+P226gkt9/OQkhum4Nbb7sLt8/h&#10;+a3fw+3f/v/i/h/ejvVP34sQtpjxnstZMRazJV+IzL20Ynu1WGwt8mhBtMdUBe1JJdWjLIxghOzk&#10;tR0oDnQmAGqNhYKuYBE0pXxOs2ir+TMt8b4GFAHRkRiM9jgHlDZaL82dmqnKxqmGEkyWZhG6Awha&#10;PR/rHvwFFv1yDhb/4g6s/M2PsP6+n2Pzg7/Elgd/ji0P/AybCNKWB3+MHY/+HJ5P/Aq7n/4tDj5/&#10;P4KXPo7wVU8jas08pO9cS+vmyeKBdCpS2q6VZv5VPhsA9V5pFF3LFWT58liyeZ6hcZG9a5Gibl+q&#10;WhxLzM5VOLhmAVY8di9+ccvNeO7h+xBPQCJDg1l4JChRoQGIDw8mOMyL0fweYvl9ENTkuBikuECx&#10;iiJQsgQKj7l8XFqYR+dQippqx3YJFguJjnU81rLxFBQCREqionOBI0BU7HUpiCq6Kvx1KJxxFVsc&#10;aASGYHAGHB1IHJsmiPQ6oygaD3FURLdvcM7NpEjCMan7SAzTmpkji+Axr3cGHNUlrMqvIG/BkILY&#10;omtmgFGA6LHOe3jUqGc34WHRuZ20piKPWVtdxmxS5KiJURTBoiBfyIxC+yXbVZjllIIs5GUn03ox&#10;0CdT5jVanxCGFIb8e+75Lb773e8SkNtw6623muNtgoY27I7b5+BOnt/FMue738McZph7fnwrNsx7&#10;COHb2TrvIiy7FtKKLTarKrOVH9jqFgbThoV4mBshlYR6oDiUdiVoGy2LRqg3srJtMJthOBtibDYr&#10;+soCPcxmCroNX19aKLqpLk3RPmb70OY4LWNmq1+cZqaNaPLlS4PtZjr/6bYajJRkojLKnxZxA3yX&#10;zcPBxU8haMWzCFk1FwFLn8SBBQ9h73P3weOp32A7gdn20E+x4xGC8/iv4D33XvgvfpSvfcqUqA20&#10;l1QewZK5Zw2t22oe2RDs1XEtsvZphq9G1leysVhGhV1BpV0DH0K74MFf4Re3fw+30brecvPN+NVP&#10;fozIkCADSGRIABUlEFEhflSVQMRGhSImMgQJtF3KJiafEJL0pDgDh2ARINlpychiKcjJRBXVREUD&#10;jYJEsLgX5RJrwRrcbJjU40Yl0VGgqJLbowXDwmPP3YvNNE5xQn5bq643O1NYnMrfy2yide52Wa8D&#10;i92fVVlG+wxrzETPW1BMVy8hsLbLwqFeLxUDCovsl6MoBKrHKQJFt0LWdOge1yQ29VxITTSVoYKw&#10;SFXU66U5QBUMpMoopVIUhvmi/AxXSWdIjOUXEo6E+BBkZMRj/z5PfO973yUgtxsVsUWPpSx30Ird&#10;cescgkJgmF3uEEjf/TbuvPn/wuO/mIPdy55CIitTuqbws2T5rDGZRT1AhbQnRVSLomDal+DtBpRi&#10;1y4i2gQjz9WDps0wSvy2oEz7klFhyml1Klhq1TnAY7HGcmiBatSzFe+HgRyt90/FZIV2kCk209s1&#10;X+xST5PZZG6Emaw02BvRm5cjcNmzCF01DxG0QWFUjpBVzyKYNixg6WPwXfQIDsx/AL6LH2HmeQLh&#10;a59F9MbnEbNpPuI2LzQWLZl2KsVzhZmwqJLEx8kezD9UjwRej2EG8iYg8+79FTPdzbj15v+G22+5&#10;BXPmUI1vuxPf/873sXXjRipGLEEJJCACxp/FD9GERLAIlCQqikBJJSipCTHGduUyzAuWHFMcNZHt&#10;MtaLqiJQ7NGqimDRuYFF0BAMk1OoHhYUd1hUbswoKo6VajXnFhD7Gp3rZ5zrUiHHhrW2NMl6WZWQ&#10;5dL8LWfRlayXyogpsltOsRnlxt6vG9VEgFhVseMmZmmmwOhWVnHOe9SzoMlrxnrxH2puMPlEilIm&#10;JeFRaiJwytTPXqgBqdxvgFJMVcnPSUUK7VcSYcnJScHTTz2G79xMUG65kxbrTn65d5njrbfcgTm3&#10;/9AUfeHKLncwu9yuDMNyJ4GZc/O38OPvfQsLH/odwrYuQxJb3JT9K0zA1xpvWZQ8QSE4AreimCpT&#10;6L+FXn8LIdps9iMzqnJoE3KpRvksebRwGdrgb8vzSNk6n5aISrVrGTIZlHP4ewuZgzSeU8WQ3Uho&#10;2tPC0JujwUyNxWhXmXycanYGEcdLsxnKDyBy3SL4LxEczyCM0ESum4/I9c8jfN1c0yEQu3kR4rYs&#10;QuwWWkpNGqWaxG3lNZbYLQuQsG0hywLmjwWI2TLfySE7VsFn5fNY9MCv8Yvbvkv1+O/MeN/HHGNf&#10;2cDM+SEbmbtwy3d/gOeeepIAxCOGuSSGNiyR4T02khYsPMgoinKKYDFh3ipLchwyUhNMyWSgz8/L&#10;Ml3CpSwV5YSlkvaLkEhZdFQRKFIUoyoCh1bL5BSqSm0NrZkLGHdwrIrcCMl1EBwFscDoul6r15g1&#10;Uy4LZu3YTVKGG0EZIxBSEm19r3OpibbC1/7B5vWES9PqlU9MIViCwiqIOyy6ZmwXj4JBfk+zOFVs&#10;qLJypzfc0lLPf7YaVQz0AsUJ8w4oFWbCXC4tl7qG2boWZTMIppsiG5aVFo/01DhERYbirjvm4JYf&#10;0GoRDguKIFG5Y86PzGOBMmcOn2MFuJ0t5W2Ch+dzpDo/+AFu/fa38Ovbv4u1zz6ESC/CQluiJaza&#10;NSTnEJUjQLAwELPkCxxaLxVtr+RsPE47QxuT7rkUqdsXIZGQJAkUVk49TmHRPddTCYx629J2U7m0&#10;xJnKVSJoaM3qYnVraT80xAejJSkCrcm6BUaaGWXXAGIjr2fu3UJlWYiAZU9TVZ5B6OrnELHueUKz&#10;gEqyENFUkpithIElahOvbyRUGwjT+rk8PocoXg+l0uxb+hTm30dAbpEVvRlzpCD6bPSZUHkFyJ38&#10;vH4oYKjCP/3xjxEaHET1CEd0OFVEcAgWqomKQFGRqqQmxRpI0lP4HamkxiMvJ92oSVmxrLWGADRD&#10;3LFdVlWskqgIFKMqPJog77Jf9ihIrLJYIASCzqUwVjnc4VHRY73W/djGRrulWT+r1zPMy0oplziQ&#10;aC8u1z7CQ4SBoOhod/YWKObWDS64rJ0SEMZiuWyXPXcP85quoqXABhSpCMGwAzoOxc4/4cioM9go&#10;SBTmjZoU8wMtUnHyiTOOknkNFJW8LPrdvAysXbMSN3/r2wTB+ZJluQSEtV133kFQ9OXz2hwCdSuz&#10;i8K9Keb1fB1/VpXkB9+jLycwT/7qpwjbthyZ+7XdKyEgKDm+hEKbtlE58lhyaLm0pZIAUa7JUkcA&#10;M0CaF23OziVIIhjJmtmsI+1PIo9xVBe16BoATSFQ5rW7HGjMmhp/KhZBLNQ4StgBHvehLOwg2jPj&#10;cLi+BCdbK810lLbkcOR6b0MiFTB05bPMJo8jiPYxfLVgmEdAaNMIRwTBCFtLmNY+h1BCdIi2bfO8&#10;h/HEr36Mn/3gO7j1O9/DrT/Q56VGQ8pLxeXnYM7ZwKiRUZlz2w/x/e/9ANu3bSUIccwoIYQlGNER&#10;wYhTtzCL1EQlOcEZR7GwSE2yM5LMupOSfGehlmYLV5USFJflEiCmt8u9VDnBvpFQCAwVqywWFkGi&#10;eiQ4zDJzgmAV43p2cQDRNed113OMA4me1+9w8onJKDZvOLC4FMMoiiAhNMoneixodOTztggy2/Vr&#10;ArvgcDu30EhVjOJISQiMhcMO9liK9U/alkH/eA1DvVRF0xrKWHQsofWS3VKXYlG+7Fcm8nMJiQat&#10;eK7j3Xf/ll/iLaz4+rLVw3WX+eJvZeW/g5DcceePqB6sAHfw+TlzDCAGGvlvUyl0jZVFregtt+PO&#10;HxCc//4tPPjD2xG6nRX4wDpmFt1ibz2yqS7qQlYukZrIeimnCBat6U/fTcvGo1QjWRtjEAazBMBr&#10;hTmPZuvuv4yBe/UzhGahmfGcQIDiaYuSCFcyH2ssJYWZIcWDmWnPJkK4FZURh9CRIWuWjGkqy3R5&#10;DvoIT2OUL5oY/vP2bkPI8rm0Zk8gdA2tGSEJW0elWT8fIVSbfcuewfLH7sEDP7oNd33nv+P273yH&#10;CqKODjYU/MxU9HlYRTGfoQsWp/yYn/GtePbZZ5GYSBUnIFEM8lEM9XFRYS7b5ahJCrNJcjxtV1I8&#10;QYmn5VKDloUSNnzFhKS40Cmlxfmokt0iKO6B3oJi4DBAOD1d1m6prthz1SGn4gsOp8Kr6HELbb3U&#10;wbl2HQ4HjOvF6RCQCuncKcZ62eL0ZjkwOHbMKeZ55RbaLJ1rVxXlDru7ignpriL10OBiF32eoFAf&#10;tEDpURew6ygPaEGxyiJYRLyK/mGNyusDkQUTIMXMJ0UsAkWKIkA061TTszVglWe8bgHC+EX9gJ76&#10;NqMmgkOq8SPTJaxy510/MY9vk9cWMILhjrtMK3knv3xVjttMxRAot5vKM+cWnhOYW771Ldz307sQ&#10;soMAEI4sKQhByfbeQPuz1sBxLcyrB4xHQZLjTbCYc9IIh4BJpWJo6oxZS75nrckVHo//Bpsf/Ck8&#10;n/oNDi15lC3/PMRsZvhWnti8mJljAUJoq6I2avkAf9ZnK3ORZgzsRUOML1oSAs04TKmfF5qjA9EW&#10;F4bmmCC+v23ML3MRvn4hgphpPOY/gad/S/WY8x3czvwx57s3szFgLuPn5FhPAaKGQ42KY02vF+dz&#10;csqPjX396U9/huAgf8REhRCQYMQyqyizCJL4mBBnjhdBSUmINSU9OQFZWWkoLMhBARWlmE6hiJCU&#10;EJJiglNO+2W6id2UxaiMjswjgsJCYgG5ERgLhBRBFd6p9I6V0rnt/pWaWFDsUZA4wDhKYu2XAUXK&#10;YOFQkLcqo+uCwyqHCfm8rkyiosc20JtcIgURDEY1NDPTKQJDwDhq4jzWGxUkVlH05iwo+of1jzc2&#10;KKyVGwCKCnMMLKVmMqRjuTSaa4pA4bGyogSbN63Dt7/97WtfrFPpabsIhFGRO39sWkupjQXlzjt5&#10;TnUxCsPX65p+xpwTkltNzmEF4vEH374Z9/38LgRup6ViRdc9XbKYR9L2rDZjLio5DPMCxckr6wnJ&#10;WrPZm5bIZjDrXB/L2IwSfw/UhPug2NeTqvI81tz7E8z90Xew5Ne3YfNjv8be+Q/h0Ion4b/yKfiv&#10;eJqq8DyD+DLEbV+GhB1UKY8VZuxG3b3JO5eh4MB2FB7wMIONpf57zITHYt+98Jj7BJ785Y9w183/&#10;Dd/7zn/Dd2/9Lv8nx2Kajg5BwgZEymvBMA0Iy/8JlDm3/4iN0i3YuXM74mMjqSYBhCSIgMhySVHC&#10;DChmwJGKopKVnmIAyculE9CqRqkJAREoKgr26ia2+cQoCi2XxlFqWBcEiS2qIxYQW2ekKLYeCRhr&#10;rRwVuV7xre2yRa+32cZ5rKMDl1EU9ykpBgBWegEgpbgGhuvczBJ2vcYdFOUQTUMRKFINFXPNdW6L&#10;INFR0NgAb7OJI3eOmjiQ6OiAohF6qUphgWzX9WwiNdESUrM6jh9+KX3ug/ffj+/RO+uLVWUXHIJF&#10;oOjxnXc5oEhV5hCM66BQbXi0ecZUEP7snFt4Tj8+51ZWpFtYUVgU8h/62RwEbNAcMQZxryUsyhaq&#10;vIt4bbnp+cqmwqTvlmVittG4xd51BhJTdktRNqCYoFSG7kdrgsJ6GEpDfBC5ZSU2PPIbPHXXd/HM&#10;j76HRb+Zg2X3/BBrH/wZtlB59sx/GL7Ln0QorVQ4A3mUwrpm8GqQccNCxG1eivgtK1AdegjHa0vR&#10;yc/nl7d+H7d8mwryfdqrW9VVTkAECs/nyJLyM7qTxcLhXq6Dws+CcFhYZMX0WT/15FNIlv0KD2JO&#10;CTLWKy5aqhLmjMybSZGO9crPzjCAXFMU2S9XKS1R540W5hU7PWBs+DRSX1VZyjpAO0ZFsZDY3i5b&#10;BIqFRHXJFvvYaYidyu8A4HQf29fZcwuKILsOFRVFXbuq7HZairqCdbRKca24wDAAuYpRHL3WlU3s&#10;FBWdS1ncAZGa2HOBYgO8YLEy6J5RnH9eH4zkttJ0E18HJcOoSjFBESQqUp2E+FjzhdvKb5VDxVow&#10;KYo9d7IL4aGyyGrceSdbVgMKK4ipCOoZUyVyoFEvmcodrGC30bb85s7vw5MZQHc5Ttm1lJZoMeLV&#10;u7R5HnPGQlosXVvCawtNSWCQT/Gg9dLYBaGSEmi6iyYkNsdrAmUkujLi0ZIciWICE7JxOVY98Cs8&#10;+7PbsODXdxGYH2HRb+/Ckrt/hFX3/RSbHvkldjx9N/YteAgHFj8C74VUn0WPImgFQzxDeq73Tv7e&#10;SJTFxuAnt96GWwjJHIJ+p3r+1HDof2UeUw65Q/+/q4H4fwuKutRvoTX92U9/jsjwUMRHh9N6KcyH&#10;O6DEhBpF0XVZrrwsTX7MMmoiSFQEjFUUqYsUxcBCSASIPWrE3hZB4g6NIFE9Ub2xldyxW05Ft+c6&#10;XleK6wOT7pDomlbdNjZIYaRGqpsERVCYsREe3bt7VdRrpQVYBiA3KyZIZMVuBMXOBta5oHCHw9ou&#10;QeIcnfk07t7QgnK9ldCH4BQF+1LCUMyMUsyMojCv8G4zij7APbu98J1vf5dfovMFS02kGg4o9N0G&#10;jh/illudcz0veyWorC9Xz5gFRX79Vj5/+x2yb2x9WeYo/PN3qcv5B9+7BXf94LtY+uhvEcYWXWE9&#10;aeciRG54hjbqCQbnZww0URufNecq0RufY1Cfj0S+NpWAZexdQ1XZzpxxAN3pkRjMS0JfTiK6suLR&#10;kBiOrIO7sGfBU1j3yO+w+sFfY8UDv8DKB3/J819h5X0/Z/kZ1t7/U2x4+BfY8SSt2tx7sP/5B+G/&#10;XJ0Dq5F7cD82Pv0cbv/Wd411nEObJQURIGooTLe4q9x+x4/5uTnq+v8fFFkv/gw/wx8w1G/ZtNH0&#10;bsVEMqcIlBgFesISp3GUKGSkJtIm87vKyURuznVVscpiQRE0N4Jiz6UqNbRgtTVSlEo+vm7FGlwT&#10;JBs1q5gwWJvlVPj/HM6t1Vedky1T/XMv6gjQz9mfv8mEdIHAim/P3QEwyuGCw11JTGZxPda5XutM&#10;UaGKuKCwPV4WFvdsoqMtgkVv2CqJjtZz6mhbEn1YJQx/UpYCqQmP9ryaH+DixYtx83e+Z75sfamC&#10;wADDllPlrrucTCIYBIcDxfVKoHLtmvk5AmJgY2VhsFWrexcf30W7cjuzi3rWZGd+/p3/D1v4n9D6&#10;UF0IQfw2Dfo9jWA+Dln1JMP6s2zhn4b/0kewf97d8H7+HmOTErcvNbOE03atMnlFs3mbE4PQnRmN&#10;/pwE9GbFoTUp3HQLJ3ttRAAzzM5nH8TGx36DDY/+DusfuRvrH7sHGx/5LbY9+ht4Pvlb7Fv4CA6s&#10;XogFv/sZnmUmefJXP8edtEd38P3eYdTR+T9NBuP/5dhT9XSpQdD/+Z8BMb1eLOaxUVfCZBSXjRDB&#10;+/73bsMzTz2NeAIRERGIaI2jMKfEamIks0tqSjwy0pORk51u1ESguCuKPRcssl9WWW5UlbpadfJU&#10;sy4IEmYWHmtrlE9UbxxAGhvU4KqiO0qiosd6XkeFeue6Y8kcJ3NdcXTu/nP2+k3XKjqLzSLXHttr&#10;rmLBUXGHxaiQ2XnFBYsA6XbgUJGadHddt1oCwwJipc/SbWGxxfpRFcEiC6ZQLzjyqSQqgqeAH+6v&#10;fvVrhsvbDBD2S9YXrsqvowXFAmSv28c6GlB4rmI6ADSmosrCFteMI7By/OD79Pvf+zbu/skcbJz7&#10;KA6tnIv9DN175t6LgBWPM2zPQ/Sm5wjD4whe+SShcbJE2Lp5CFj1LLyeux8b7/8xPJ/6rRkY1PT6&#10;+K0aV1nOTLMOBQd3oDr8INqTImidwtAQF2IGGqsi/ZBzaBciNq/AvvlPYPuT9zHw383yO2x74rfw&#10;mvcQDq5ehnn334c5//1bmPPtm3HbdwkJ7eKdsoyExIJiAGC5Bonrsf3M7GvM6/Q8i3n8X4Aidf3p&#10;j3+K8NAgM7VeA74xVBWVlOR4ZGelXSuCRUXrUCwk7kcb6KU47soiBREY7sXCIlDcK7XOpQQ32i5d&#10;t49V1yws33xOddGBzf4eXb9pkJXcDg66F+USWS77nB7rqMfWluncKTrXFBbtiyRAHBW5UVEEjFUR&#10;qypWAm8ERUpi1USSa6VXwd7mFX2Y6o/XwGRiUhy/TCeIO1bK+cLdgRAo8tQ3gmJ/5hpE+nk9b0C5&#10;lRVCFYTP/+B23Hrz93H/L36K7UvnIpaVOufQZuT5bUMKg3ro+ueZF+6Hz6L7CcXTiNhAJVkrNaHl&#10;2jCPtmwZA7zmgHkSiPXY/ex9WMuQ7s1wHrWRlo0/H7l+HsI0SLhuIdJ3bULG7i0o8NuNpoRQZpgY&#10;dKXHoCk+lL/Di3CtRODKecwnT8FnyZM4tGIe5v3ml7jj29/BHI39UEVuU0cEK7cBxFZ2V/kvQXF9&#10;HvZzMa/T8/Zn3UGRlXXB8oMf3IrdXp5I5vcQGRFiYEnSREjNEs5MISTppuQwzOfRgumYSxtmAZGK&#10;2KLvWpBIXQSKvm/ZLIGhIjCkJBYYd0WxxVZ898quo4XK1jdbbnxsLZz9+ZvMIKEqv0Dg0WwKwWKv&#10;m/zB4j6oKMXoIwxGcfTaPirLAKHq7bq236t7JnHGTZwuYhviLTAWFJHteMzrtsuqiAOIU6wU60O0&#10;XYy6tmePJ77NFlQV3oJij9Z26bFAUSXQF6/ruuYOjgVF5VaqiUCR5br9u9/Dr26/FRvnP4tUb0/k&#10;H9yJnH3redyEvACC4r0BUVsW4eCyR7Fr7u+oGnfDn2oStpZqslb5hFZrx0Lk7F+H8qBdzCT+prcr&#10;dM18rGE438CccZBBPGT1cwhc/hQOLnyM5XH4L3saCdtXIu/AdlSF+aAlIcisZ2mM9kd54B7TrZy1&#10;dzNit65Cxr7tWPXQvcwj38ZttwgUhnd1QFgVsZXdVdxBsUXX9Vm4g6LiNCJOb5lG5U1OufPH/B1O&#10;p8n3mFOee+45KkgioiLCaLuikJaaxJJM25VCYASL4MgyJT8vl8XV2Lmsl1UU9Xjpu76uKDajXFcS&#10;FdkwW/F1VLFA6GjP3WFpqNcCQad39ToYzmscgHTUa5zHUh8DiqyTwreAUKVXHtFRg4bDLlDM7Rv0&#10;vOs12ijCDiyan9NW+T2d/Nk+Xut2QCEUjuVyivYRVpHdsrDY4GQhsUoiQOzRWi8Lij64ynLNAys0&#10;H6o+XMG0YMFc3HzzzQYI+0X/8Ic/dn3Bd5hz+4XrNbqmYkGxEJlzPq+W9RaCc4um6H/ve3j63ruR&#10;IED8Pc0gYZIWMW1gKN++DCmeqxC/YxlVYR4CmUt8lj6EXfPuw4bHfo3NT9yN/UueQBADfdTW5xG/&#10;cykD/AaUBe9DbZSfs/Ed88c22qcFP/k+Vt/9Q3hRaQ4ufhQHFj2CQ0sfI2xUL9qztF2rCdpGlPju&#10;oKJ4INdnC/L2b0aG53qk7NyAhtgQJHl74TY2GLdqoqcUU5NAFdT5f7lXfAuJVZL/t6A4PX8uVWH4&#10;///1dt5fdxRXuv7uWjPXA9KXFFAGk2FIJhiTbQwYDAwGGZORSEqgnHNOKKAEGNvjMGN77vyXdd9n&#10;73q76xwdCfCddX/Yq6qru6uru/bTe++qOn2Ye2Eid1oW7NZbbys7dmxXrLJdlmWPADmo+GRfQHLs&#10;6OFIT31+ogIDJINuF9aElL4FFiQBwYsgz4jXVwGJgQEWg4CwH+tiC2MAfIz3oV+MlOXLmKHltEAp&#10;6apxnOsd661CKn1YEOXD5WrE291SFUkMGys2ye20QvG/EkrjLx4Eiy0KkKRV6d0vxyiGxCMYBqSF&#10;xJbk0iWlesNcQrAs58+WixcvlHvuuTfG9FF4Opm0jUkABcXHnSIfsUhVClKDQp7zSGfJokzNnlWW&#10;XDe37FvxQTmz6p2yh7/Me+0pxRZPxJt/zXMPlXUvPVI2vfpUWf9vT5UVKlv66F3l0Vvml5unf1AW&#10;/Mv/KjdN/FN54d7ryxoF9ptY2bv05+XA+yyaZMXxe+X06vfKkeWvlzUvPFZe+tdF5cnF4+WpJRPl&#10;hdvnl3cfkWV6TqAJli2vPS4X7vGy99fPlJ1Lnym7fv3zslsAbfvVz8qx5b8p/75rc9n87ltlFqBI&#10;oWMxaKyM7iFohfIOID2H2K77WlgYRUw4Ms3lLbyQ0kUFxHRP55XVK1eXo4ePNJZkf8ACHMiJ40wO&#10;Hw+rkinBPRYm51QAxSNfOZdyXn3PHEoC8uUlXpgJii2KFfpyGHKf96P87f7ffUOd6bGkq2Vrwn7O&#10;zVE0dHMMKAwKVoLUoBBjxIw7ADTCdqzdEgykAEPKPucdkxgWQGkXqdntsjWBcMswJAaF9JKsCZB8&#10;yVtGZb/97dfl4MGD2VnqVBSe1JYFUHCjsBLTAgGFMSgca0XhWLtlBoXjWYF8x+Il5fT61eXrdR+W&#10;w++8orjg8bLiuYfLOz+9v/zszsXl/utnl5/cvLA8etPictd1U2XhD/5XmfPPY2XR+A/K3Uvmlidu&#10;X1Sev2tReevHNyseubusFlzrX/qJLNBT5eB7LwuSVxWzvFZOrnyjHFr+q/KpgCE4f+HWBeW5G+eW&#10;FwTdaz+6pbz32B1lxdP3lNW4Zr94LGTF80pfeKpsWvpy2fT6a+Unt9wsCzheZktx56DUMXKX92gw&#10;hsX3P7ztc+LZRqzD86qgyJIw/8TcE8fO1zFTE9Pl9aVvlC/OfBFwHDywN6xK63odPUJQz6jXyQAF&#10;C0P+9Km0LK0LlrDQ53gSpFiWFMPSAjFsXQxFC5OFsjw2QUjpR1pJWZxLGdtjzKYjEYMAglIUnWDd&#10;yh9wKO/gnH3kgYFyB+4Gi9Tulv/3xJBYPMmTcUk2qrcsAMJIRx+jAAoSFiUgAZjz5Y96S6xfv6GM&#10;j0+F4reg0Ml2tYBlSgEnb0xDYVCcUsaxBmWW/Hx+z3LDvHlly7I3yj69td9XjPL4TUvKPYtmlR/O&#10;nSk355/L1A8k//RPZY5k8Yxryn2L55UXf3xfWfb8z8onL/2srJDif/j0feX9R28t7zx6S3n3sdvK&#10;B0/cUT6R0n/6/I8VlzxWtsvKHBEkzNR/vuKNsuv1X5T1Lz5ZPnv+UQX995TX77utvH2/5OHbyyuP&#10;3FkevGlRuWfhvHLv9QvKgzffWH588y3lVgYzxhWf4C6q/TFnUhWf+0ulT4vRliGjQDEsuQ+LwTkS&#10;zpc14bn5uPmS2Xqp3H/fA+XEsRMBxsEDeyJmARa2SXHBgAXLghiUM6eBJUHxBOQFvIULzKMQr6i/&#10;KyDk7XYZhGHr0W57v8EBkH67j4mtf6mTmbeMAQZukgExGAgKb2AMQwsM+TYOsRUhZT+WhCXNdr3I&#10;Y0mApAUlSU6f8Q+/J2DD1PZBPLDY9fpSZvhSgCIfVtv/8R9/Lm+++aYC+fFQcMPSghLxiToSC2EF&#10;waJwDPsNiss4nu0AJd6i15XbblhQ/nXR3LJoYiJGvqZnjpc54/9Sbrxuojz4w0Xl2XvvKkuffLR8&#10;9PJzZeey18sJBdln1r5fTq5+s+x+54Wy+hcPluVP3qlA/47y9iO3lDd/fGNYmHd+gqW4vaz5BcPK&#10;z8S3swBm56+fLdtfezbSzXLptr36Qjn47tKy+fXnyy1zfyD36n/r+hNlzsRUma2XxLTadN2UXgRz&#10;ZpXpubRbCo/bpfvjXlrxM2hhacsQA0BZpNUyGRTmXPi5wnzFKZnq5SIwFy+8vuzeuSuAwKLgglkA&#10;xBYFQOx+nTmNy9WDQqwCLBmrMAJGMH8xgLEACu7YsPtleJB2X3sMoCC5P0EwHMOAGKKxiEuk8OFy&#10;CYBwvyokKLsBsVVpoTEQ5BGg8jmt62W3Kz/KnZaFNIfhaByNwsThbhGw5TIFQ2JgOlBkTS5eyl/D&#10;/U4P4KGHHor4BCWnU1F0lB8IeKOyPUfKTozicqDgWFsctg2NAZrF11quu67MkRLMmppV5kxN6rg5&#10;ZVKWaYmUcfmLz5U97/26HJSlOfqJLMGa9wXIO+WLde+X8xvejS/on1y1tOx775flsxd/UpYpwH/n&#10;kdtkUe4o7z1+Z3lL+d88dFN55Z7F5fUHbyofP32v3LqflM9++ajAerise/Exbcu1ev7x8vEvny3v&#10;v/Bsee6hewPQ2dMCVu2YM617iWFgRJZEcdU0QfdsuZzaR2oYLIbCILRlLSiZp0zPaXZKDAdfR2yi&#10;Z30dkCwuC+YvKQsARtvTk3PKu2+/E9bigCwKMYotikEBIgDhGMOC6wUsuF2MhMUC2Fj7lZbElgVA&#10;HNSj/K1VIW9YXN5C4nLv+0ZuO3GKYUhJ19+QIOjiGGDkz3QTEosV3sCg+M4bFpfZigAF2+RT8hjH&#10;I8BiSzI4b5IWBVCwKgiAtIG8R0Eu1hjl0lfnFJ9cKmfPnimLFUPgi6PgWI5I1ckoPymgxAiWlCYW&#10;RUqprChzKBMcBoVzvT1r1iwdB1BLpHCySiiL6puaOaP86olHylebPiufvy9Q3ni5HP/4jXJ61Zux&#10;0PEE/zS18rVy+ON/iz9n3bz0ifKZAv4Pn36gvHb/LeWXdy4qL925MIL1F+6YV16+e2H5tYB5/eGb&#10;y5sP3yRLc6NcrFvK+0/eU1554I5wsRZMTJbJa2fo2oo/wiUUJIKW9icotF/lCuBjAajKmUuJYeKA&#10;IUHwULFdqT6GSWgSjmHRvgCF85QS1EsYIgaUhQuur6AsKpPjs8rPnnpaAJwo+/fuqbFKSgb4BzvX&#10;y/MqaV1yqD+DeZbcnwpQzp8jTklQnPfIFlA4yEf5XW44EAPlPMd5O10vAELvOBfYvHZscFBpDEi6&#10;kS4pORJL5SX/PQIMp8BBPsHIH2Ah/k8J8qSegGSEC0BatwtYktzWkiC8OTJ472KTDpQvygV++SiL&#10;8u8yn1u3bCsTzD5LuedVUAjcCdpRGM+JTKE0dO58vfVwSZgw4+0oBaCzZzFBp3NsjWZJCQM0hkF1&#10;LKM9c2tAO+uaa8tbzzxd/rx3e7mwalnZ+/pLZduvny/bfvNs/FZ962uSN/iDo2fKhl8RbP+4vPno&#10;XeWnN80vD1w3Xp66aV751f03l7cfvb18oOB+ueRdWZv3nrq3LJNrtvxxuWayNo/duqgsmpqQWzWt&#10;AB3rIRCq8gMLYM8WEChwJ3wjQMLwsOHPtqfQ/lZc3t/j4DHeJg1Q6jEI677S9Vqc0Ej4deS/3nFP&#10;OXr4WDm4/2A5sM+QJCi2KMdjFIwZeiYgj3aWJAVYTitOOSP3S/0twYpYUHjS1kIYlBYGlxueHows&#10;/xqItP0NEGk7rVFC1MLCS3uMdVn+HQnQ5EfpBEiVsCKS3kr0vy/57/+TVgMgGPY1FP5LL//nRBuX&#10;YFn6ID4bZEByXDvzBqVzuSQAE6BcPFvOC5Y///mP5bXXlpZrr50IOAwFeSBBPCcyzZtVLgMCNHMV&#10;jM6Zo7clIzhShFm4KcrzdsTfZtsfokAJ+hnphWV6fLI8eNutZdvyd8um3/yqfPCLn5alj/+ovP3T&#10;+8tbj99XXpLVeFHy8n03l6dvmV8eWTK7/PTmRWXpQ3fFCNV6xR5b3uTj1k+XjS8/Fr9C/EjnLXvi&#10;R+W1B+8oT96ysNw6b7LMGv+BXJnxMneKuRyBAhxVDEFIA4q/C4CVaUFJJed+/+dAwf1KFywFUOZz&#10;nq6zYd3GcuTQkXLowIEuRrFFaUFhWQuweP1XTiITp2BV0vUCFKyJIUHJGfFqxcrvbVsNl6eblQAF&#10;UJS10kCWxyck6eXIothCpOL3rlYsk6/QxJxIhcNxh4HJbYL5XBFscGxV2pl4QMGKAAhul33AJJeF&#10;jxeUh+C0KLYmtigMFxoSUka8Hnv08TKuQNZAGBjPmbCNdZmW4mBFsCqMfnEs/jyuBT8FxqKgEPPl&#10;ZtHps6d5IwsUFkPOl2JUtyTcNeXnyeIsnJ4qi6XICydmlMXT4+WG2RPlelmA+ePXlrnX/O+y8Af/&#10;XF669/ay8bXnI4458uEb5cC7/1YOv/9SOfbhy8r/Qpbop+Wzlx8vrz50a7lfQC2ZvLbMlms3xW/X&#10;Z8m1Umw0W0E6I0r80Arlp5yUNg2D0olcqji2HhfHMioWMUe6UwYA4Z59bgeCQaluWUBX68qfS2u/&#10;hIlHw4Lgfr395rsx+oVFARAmIBkB8+gXlgV3y2vADArrwEixMAT1XvvFCJjdLoPhvJUcMQjEMxxj&#10;CzJwjLdJJV9XuFyXXTnmWFitjFs2BgCx2pf4QspPPj4EUcX7/ruCBCC4YrYulAEEgACKBThcZmDs&#10;chkSB0xAwjIFA8K3vOIzRXa36rofflPNUntA+UrHntUb5/olNyiW6C3HArlOpICCQlMOMMQn+etG&#10;5kekMFgNzlPH8qbFgtDJC3QMCgI4gEIZrsUcoMF14/jw76WIUt5Zk9OxVGSO4JuFQk9JcVXv1LUz&#10;y3MPPFQ+X7m8HF22tBx659Vy6L1fxYrhXXwqSBZlh/KfKGB/4u4byqJZ/1KmJ64pU1OTah9gEIwL&#10;zKhPyo6Lpfuw8regWLFbUHDJOCZA0v35mGGr4vK4r5of3u+0hYjngQUOUPTM5iug97OamphdHv3J&#10;Y+XYkWMCJSccgQVQyDuwx7J4kSSC24VF8fwKo2F2v7AmKLLdrxaQFoTWinCM85S355APQMhXARDK&#10;Y5/ywGYrNsY3fzs4pPj/9Z9/DDE4CH88SspPfLEgDt4RLFB+lhLrkkAYDgODeBYeUIZHFNJiAEbz&#10;LS8JM7IGpUsF0YVLZ8vvFPzv3r1TijWtjlRHy4oYFAABlBzvz2FhZqojPpESz0JZ1KHk6VxcFYaC&#10;sRbEJ7wtWeSHkvWgpIKxzXL1BSiJFIZ5FmKXVB7euOSVXvMv5aPnnysXPv2oHFXAv/XV58val58u&#10;K3/5eHnrqfvKcz+6pTx66+Jyy9zJMnfmTAGG8uf8znUCJb4vBoB2twBF7aJNYS0bUEJpqyJ/OyiX&#10;g4CMAoWyQTgG83x3YA6/XwGUBQIFy6LzZulebrvlDrldh8Ki7Nu7O8RBPaAACcKiSVuUhIQUF+yE&#10;LAuLJJl4zOFhFJjUCt0CwjZpu69zsyTOs++3HKP8V0qBBfFxrp+U63I822NYjb//x7+X/5IiYzX+&#10;rhTxH44CEgIsAYngsMuFeFmKpQUFOAAIoYy0BQWXC0iwIFiSHPGi0RmrEEQRm7RxykVgkvz7H78p&#10;y5a/X2bOmEx3SZ3Fb+DnK8WlQklQepQ/lSqD9ml1YiiDOnmWAEEZsCYIsQkWBcUKi1L3I+TjPAWw&#10;c6UkWCIrZSgWCiSFZYaaL+fPnTGjPKI4Zvu7b5Tlzz5VnrrtxvJAzMXMKUumZ5Q54zPkYjEXMyWr&#10;IWs1LaUTdDGoILeOD84xFA3ACUIqKW3LUS62ub5gqQrs9oRU1wtQ0lXSMUjcQwJiIJx3Pd0QsCSW&#10;wjA6hgUFuoDTeR3LcXpuAYqeHUtbGEYmltu+dbtgOdiBglUBEizLoYO5ovjYUdywAw0oOQnp+RXi&#10;FCyKh4etuAYCZUdsOSiz0huM4RSJ46uVGRbX7etw3tj/qSBgQQwEwnbAUcviOJUBBuK1Wy0oth7e&#10;BgwvgnQe9wtQMlDiZvJrKx4epgwwPMnYxSbyU3G9GPHC9fqD3Lcnn3xS8cm0YLhenbVE1kQpSh1v&#10;9n7xIwoTnynSvqlJKWFVCoPgwB2QgI59lJGyn+MNCtssDeHt2dYRigycxDHEAnw8Tm7Z9bIM8xVz&#10;zLrmGoExs8yaGJf1kLum+q/TufmFl8xjNbAotBdALJ0CS3xNl5E6T7n3AdAgKFV0XAtHm4/zAgzV&#10;WyHoQdF1BUimel6RHwSFFMh4mdAvb7/1tuKU4/ETbWIUu2BOcb+AxAI0dr2wKHa9bFFsVVolxhp8&#10;qRRYKEepWwVv4UCow2XD+ywut+uFhOuVQCQUiP/n3aC4LP7uWimQENAnKH0sMgwLcBgSg+IRL4AA&#10;Bs+XEJ/kcuq0HMhwjEJgd45vfMmi8IvGu+66SxaCpSj5NgMULEcqNctYmGFPF4S3IwoBKKQJAnFH&#10;jnihJICC0nM+ZRw3EhQd6xRBMeKtLwswbx7BMsqqa6JMgoChXOIh4iR+hoxglbBA6VbxwYcM1g0K&#10;Cp7AqFz12CqkpaBtWRYuWeSlwMqPAqUVQ+G0zcd5I0EZzCNteWtRYlt1zbh2svziF8+Xk8ePByQG&#10;xQIoDBkbECyKA/uEhTmV/KUj6/tYHEkw70lHFJn0kra/RJmBo1F29hksFN/wUEZKGeJthGOxND7O&#10;+0jHUH5DABh/bSAxKKQcAyC2JIDy979lmjA47aEwMDnZmNIG80DSz5UYEuAYBCWsSUw+SRTDMNF4&#10;7NjRGqhLweNtxrAwE4/5xqWzUHzyEZTLBUNRIgbQW58URXOefbhqMYeibeZR4sMSFRSDgxiUQXhQ&#10;ViwX+1QnihqKhPIlLD0ACSZCGS5WThYajFTqbruDQRDU83mjp5DXfu2Lt3xXb95rV5fqJ/U9INyX&#10;he2ATKlhAACeL3I1UJB0fQ3KojIxPqvcf/8D5fjRowHJ3j27upGvhAQ3DKvSWxPDkm5YTj5evOCX&#10;JWkPS6fEEizKRZUblFbxnfr4dr+F+loAW0BcPvZXKb2XmPylSqzPGgImtnUs+2xVnG8tCQIkCMAY&#10;ELtdBsWxiEHJ4eCcK3EQb0gu2KJILpw/FZ/UXL9uXZmh+ITfQ8yT5SBoz2FhKYw6nOUUKDAKHtva&#10;h6IQpAMHab6lCeQzv2BBxjTsSyVL4DpQpIDkR4ESSibrxfkx412VLl0y5WPbSpuKb78/FV3nKL0c&#10;FCk4k4gVgIBAdeUMfC+d8vqYfxiUhMIQZP19WyNGCfcr08tAob45+dwXLVxUdu/cGVDgfhGnAIsD&#10;e0ABEEa8AIR8gsIvH1n/lTEKcyi4X45TUOBOpMSXUGgEWLRt5W+PAwCsBfnhfT7HxxkWQwKcYyh6&#10;/Ne7APF6LLb5A1JGwux6RcxSofqbAPg71qKBw1DYohgYWxGEORQvXSFOAZYM2Bn+S4uSb4/84Q6Q&#10;4G4BSeSVXhQof9L5+L/XyrxH5/C5IVkUftceoEhRiFXoNDqMzgeUfHvLJZIyo4Cxhkmdz+/sExR1&#10;duzDoqBYCQruHD9MQgEjwJVCUe40gCTA1nG5OFBtYN4DxURx+RYYKUon5ZqFO8gKX1kgrhNt1r6I&#10;SbAuKCPK3YAS9VTJWXeUlXxuc+1wm7pjrgIKEOhYQxL32IEy2qLQphhto74KTZbnsfQDFj0GAubw&#10;rHFfZ5f1a9fJYhwuewXHrp35gy5bFBZNHubPhARIWBX+dz6GiXPC0RONCHkUFlguXcCq8P2EtCIB&#10;SVXscMNGCAoPAD7OZQbBoIQrJ6EMoQxYxwAC4X/dnf9P5bEg4XZhMbAqimH+LgD+K0SQCALy/GWD&#10;LYbBIAUMLIitSAuJZ+UNSmtRgCY+zi0r0gXxuFydCBTV8/zzz5eZM6aig+hQUr52aKVjmzQnGqUM&#10;AoDFjFMocD0uFSHh8luRlHOQdJ3y7RrbVTFaUIAk8lgcKZBdPJQ8LVYezwibrUcrrfIlNFLoqojk&#10;gTiuh4KjzBUQYOiUu8kzXJ2i/HTuC+vFNSS0CYuKW2lALFGX6vZ9cu/keT5skzrfPYt6vJ9fnCdQ&#10;cEVnzpwoy5Ytl5t8LFwu3C+ki1VUdkSwHFWswp8KHT/Mn6Dy5c9cwuJgHgGWLy9e0Isy5dKFHgwL&#10;Sh6umPJOAcl5XLTYdjnHUS7hXNw3p2Gpav6C4ByL/3n/4zflL4CCRREolAEKlsUxCzFMWBfFJQGQ&#10;wInjwgXrXS1bFgCxNUGxSW1JPDxsq+IlK4YEGBAH8Sy5RshTxs3de899ZVKBeYLSd5I7krcb+Viu&#10;ok4EFGbkQzH1Vp/WG5dyAmwgaOsAJtczEhQpXwsK68ViZl9BPKCkJagWRcfHsG+cf7kMgsJ2r4jk&#10;sWQMB1uZ02LomCuConolMXhQ3U5D0sKS1lJ1Wv4BULrnUVNc4LQo2c5rrplRnnvuuQAlY5TdA7FK&#10;gCKLAijIyaOHBkDBqngpC6DEG/6SlP4ikhYFZUYChCpWclIEKHyM87FdUwQgLK7H51A2hrvF31bz&#10;vyQD7ldNu7yA+Mtffif5RnkB9FdB8je5Wn9NKAyIIbFFARJvt6AYFkDBogCJQfGko10vxKAQ5H9+&#10;4nhZvAgQPCN/OShsAwmC5SConmSpPErCG1sKGrFKdbMc4xBnMDOeb/Z8U6IIo0BBGQxMgkK8onJc&#10;r1DufGsDSp6PpNUYBQrH+Dq2dKxRC7dJ+8NCAbjKYg6lAQWJIJ/6JF7UiQyDYmHpjj/ETd1xvOqd&#10;RV1KB0DhWkrDzaN9Slto/Mw76FQHFuXHP364HFVAz+Twnt07uqFiXC/AQfgF5FG5XceOpdt16tTJ&#10;kNOyKGcABaviOKValBC2gaVRais4VsAQuMyuVGw75Xzti3qa4w0N9XQWBWvyF8GCRcGChMXAiijP&#10;NsK+//gzVuf3siIZ7P/tPwUQ5RWOUQIg7AcY4LDbBSRITiYmJJ6RzxglXS8g8WdsyLP+5sC+vVLA&#10;dCFiRp61WE2nkgcOIEHx0sW6TqBMq5NRrFQu3qg5sZjH0NGcz3mux/VSZoVAOQ1ID4rqUD63pUgq&#10;Q2Hi7TpgUS4HxfC2oHAd2hCg0JZaF/WGm6djvN2Bwr4qnjANEUCXg5Jtt+sYys+xSlm5QOp7j3xz&#10;rbgnrqly2mmJF5LqimPVZn4jdMsttyo+we2SNQlYUtKi7CuHEPXnsUOKT44dLZ8fP1Y+l0U5yVyK&#10;UoABlPMCJVywLwTHOSn0hVR8K/N5JiWVR8k7MCQGJkCQAAqpy7/8snexLD7P9V5QTDRGbIIAjF0u&#10;BFDC1VJKPverHBdLACD/CQQCwC6WBUCwHna5DIetiFNGvWxN0oKkJendr3S7/Is3hFWgBIiTk/nT&#10;XxYt8hcNViyE5Slsp8JnvIJChkWRgkSAXzs88lJkJiSv60BJF6gFZXIq3bFQJMAiYJXioGR2cXpQ&#10;qkJZqb4zKHNCKGebfaNiFOKdHFG7GijZppAABeBa65Lwuc2uK+5P+wKObwHF8ZIFUGIQhWPpC93L&#10;5ORkWb16dTkoC7J7V1oUj4DxwjssAZTDAuaUXLRTAiU+NlGtChaFNX2kwHLhnJS5sSgocipzKn4P&#10;QALTKn+Axf5aZuH82C9h25AYFGQsLIncLgPSgoLEaJfg+Jtg+OufZVn+hABJL631MCRIm0dsSXC3&#10;gIXUFiUD+HS7gCTTQVBIf//735Y333xDgfyEQMlAHqViuBJXjJSlLCgbSodLwUcQ6LSp6npNT/Gj&#10;JymLOhoF5s0ITNTltzpQxFtSSsRxU6zFkqKgBLzl7X7gatgCMSKGBFA6x2/ciBcqKCi/4xe7RhEz&#10;4PIBY20P1yGfMYquo/qsgKGwKGt9OURZbU8MQ0uwOkhsU16Pi5Rja9v8MujrqvXQBkboaGcFK127&#10;fG4BFRL3qbZIAjrqqsdyn9deO7O8/vpvYuQLUADEQT1W5YDcMH7ghSt27MghudX+7teJWOtFmgsk&#10;mWxmJFSKLFgI5rEqF86j+HXoWGBYwW1VwmWT8pP/+pLil/hYRVqXgELnAkILyDA01NFZFI942bKQ&#10;T0sjaP7yp/K3gERu1h8ZFUtAyPMvvna9bEFILYbEVmSURUlICNQTFMNy9kxaEYTJJ+Sbb74qP3/m&#10;mVhaHz5x7eT27exl9p4r8dwIoLBNB6ZP3rs68TasoFjxKQ/llEIwox8KKsWwG+ZjOlB0Pu0xaOxD&#10;Er60JBYAoR1uC+AAiq+RAwSqp1qGKKttie0GFF+LdCQoLiNFset5o0CJ/fVaxHVubw/2ICjdsRJA&#10;IUbzM0ZmzpwsTzzxlEA4WPYIFAAZmE9REN/Pq7DmqwfF6RkBg1U5e5bBHSmzQLEwTMysfRevSMFR&#10;7nDXGgBin1yoOE4S7pekPYfjSS1su55ueNhgtNtdWQUDi/JnwBAM/HsvkPyt/s2X3S6gABCDY0ja&#10;uMSQYE26ScUKCMK3hPnNtCExKKRfKUZ5+OGHZdJnd6DQoZ0FUZ7APIJ0CbPkgAIkwBIKWQFCeafp&#10;cCmZlRyl7ywK5WFRsEL5ZkcxRoGSdaBw/QCBJ+U4LiXbiNAO2tdZlABldm7rPCtbuF5VUSlLRZVw&#10;Dsdony1pXLNKKip5jtexjWLTVo4nNSQGJSxKPc71p0W5HJQ4popBSYuSx9IG4pQbb7y57Nq5s4Ok&#10;FQ8VY10A5fixXD0MJAwP93JK7tcZvTzPlC9OZ6ySliWVP+ZcGkVHwUkBgXIEOBjpMigAgrXweaQG&#10;i3LvC4uC62Wr0oEii/Jn5WPYWNspAkNw2GIAgF0rICAdhsSWYxgSXC6PdrE0wZYEQOx2ZT6/bA4k&#10;/JgHUGj4HXfcqTft3AoKnYyipEUBEmDpQGFbHQ4oVkzSHhSUTp0cSk58MjvP1XF0OAMGnANcqSiM&#10;pOWomJWIbc6drzpSwVOhyA+CwvV6UKjTbYl6AxTOk+JxHlYoQEFRgQcFrcraQZj3ni8K7i33Z5oQ&#10;suw/15v11ovzbFE6UICnhYB7qfcZ5zAaqHpaQFoJUHix6Ng8Pt1d+mDzpk2CYU9MOnqIGFDId/Mq&#10;EpbeGxRSu2DxSSNBcu4LKb0gOXc204tyvYCkU+xG4a3oLSy2KOe1L/IVDKcc45TzDU2A4jjFKcJ3&#10;tv78p4ShtRSIt5FR+xG2DYiBMSBIzsjT6BwGbkGJ/2sUIIBB6o+jsY81XgsXLok3WHzSE0XuZrgT&#10;FCs8HUUn0WnDoFBmi9KDkkpvEDgGUNzhPh8FN0yIh50ZQUJh7C7RRqxSul6+Xg3Yaz3UmXDpGo17&#10;53qGXa/YZiJR9YZyYwWUJw1LqGMjXy0jiu/Fl77veAajQKEuHX8ZKLW9pAFg3U9qcfsAxeBbxscn&#10;yxuvvx4QAMqO7Vsvsy5AQpyCVfE3vwxMDBkDDNZE7heWJEHhn9jQHyQVu1V4K7uti5Xes/wXOF6g&#10;UdYe7zznIZQNWBRDQz5BQenTdUoQEgZDYmgsLreFIW0hyVXCTC6yhibdLqwGkBgQC4AkJP3XA7FA&#10;27Ztjc7qzDydMieVlreqwbAFYJsURSd1p3MM9aAwKEtrUVpQOiWu50ddgEJdOpfJSbbtpqE06abp&#10;XJURGE9LuUMqKPFWnkM+39C2HqNAie2hMoTrGRBSw8g2MuhCVjjqvdv6GhQk6tJ1YmBA54W7VkFJ&#10;sOvzkhiOVgZB4VjuM4X5lKd/9nQ5cuhgfJeYD3h79MvWBYkhYwFzXO5XfqWl/6JkDBXL/Totwf06&#10;L8sCLGfPMOAj/ZFiM4zbKruBGYYn4VIqCMKyNPszFmJdYQJmGfvTH75W3CEoJAaFfExCChS+ueUv&#10;OaL8AGHlb61HK5T5mBaUhISx7FzbBRxYEVwv5xHDkpDwh5gJC2PgDDVOTEzlmqr69uJ7VnQICuE1&#10;Xe02eSu6AWJJu62C45orgcI5rUWZUtCdQ8gZnyAoXYCit30bV6B0gIOg4FOTmUZbAIVzKwBtHNSW&#10;DYBSlb+1IgMWRSnSgaJ9jl8sBoXzAhaeY70e7fJ92jIYDvZbWkj6NvMM0tXl3qkHob/uvfu+cnD/&#10;flmPXQJla4yAebgYWGIErILCb+qxJFggYHFg/zmeRY1ZvKyFkTCCfOQLwZOSbpitCAB423mn52SN&#10;Iq37gQJQ2rQD5Y8NLOQpMyCGJNM+MDcMFlsRxC5Xa0ksgILkSFfvcgGGQeEfgBF+jwAkmT+h8/j7&#10;uWVhygMU3obRmdkh5G1BvA0oKDpBZasEyJVAcTkKRR2cY1CQScUSVkqDwjAxcx2h3JeBIncrQEmr&#10;EZOB2h91cmxVwhYUUoakvz8oqgfrpHq9rwXFkHDMaFBSwWlfPttRoOR2K24ffdLO9PuZLZi/qGxc&#10;v14g7JX7tS2siuMVDxsDSgwTCxDAQDoXDMH9EiTdjP3ZOmR84YKUGcU/1wFj5Uc6KJq8UwMxbEUS&#10;EgA8HVZsrIXBgiVxHstC6uMMRmtNDI7zPgZQsCJI/ucev1xMYWLRVoTUrpdBOcMfmyrFoqQc13lf&#10;llde+bcw5QxDJii4IdmxdJBjCgRoEBQSWPyWcweGSwEMFRTyw6BwzrBFYcQtlYrZZ9WjfFi3CopB&#10;CFDiWqpTdcQ1lRrsrFMKWYeCAwopG/WgfAmV2tAoYtTfgOI8UKD8CQEw657rfRge0hztAqrcx8uB&#10;+yfgjy9jqszSKrvTzOf2MCjpeklUX2tROJYRvQ+XLw+LAShAgjWxZbH7hXj0y2JwTmBVBAuQeGmL&#10;wYih4/O4XudrWSp+KxzvFFCwIN4elnPnzpQzjLZKTsmShUX5E0AAS83jfvHTXMNC3jABQguDt1tg&#10;vL93t1jW7H92JT4534HSQuIUSFL47TSmNz+Qhuv1xBOPh3Ww65XKmJ2B9QAMKyV5Om0QlF4ZAgYp&#10;A5AgKM+VQHGdCK7XLD5nVJWZ1KDYcjAwkIrWW4s+Relk5aamlSYolLcxiuv+fqDkPqCYxIrV7Swb&#10;PI9tgEmLkmBS93exKFhJtmOupmkbqxUCFsDTuX5e1DE5PlVefOGFgGDHdv7fkf9RSUjakTALcNia&#10;kIbrRazieCVGwZi1H3S7sCpYgtw36EINQzOqrD9HluusXtR6WZ+U/iUorQDF776UstuCXA5J6161&#10;ULTbdrVsUQAlgWEMm6G5jEsQrIgtB1DYojDaxfYp/gH4dK4oveeeu0NpY2JLnTIMCh1kpfY2YBEP&#10;WOmz82snqswWBUjaN/HVQUmlsRXoQeH4bE+0rSrYIChZJ747Ssj5lLsuhPP+UVBwBa8ECjGLtznP&#10;rhfXoO4ApT7PK4FiiW+f1bY5NSjZL/mcSflLiIceeECu1b6IURj5MijIcGDvD+UBiQN7g4PEEhfc&#10;MAXzDBufPp1pApMuk62OhTKAwJoYiFHCeadOM3iga0knA5Q/hHKnJWmhYBtgbG1CBIgtiaEwGGxb&#10;gMaxCYD0kDDhk5B4pKuHAp+UB8N3afNPMfMnoYx8AJGC+88/L7fdeoc6pXd1spPoFOYx8peGKLK3&#10;2T85QSygY7QvZr/VcVZ8lCHegFgeIKCcDpYACinwOC5BwvUCiEa583fztihSbikcyhLLUOpxAMRc&#10;CXFJgiKLEu0ClDzOykZ5B4rqScWjPtpP/amk/X3ldYdBMSCUxfIY1Y/4PK6FtHVxHGmMrHE+56oO&#10;6op6lGeEzHVzXJSRB7xwiROeaD+p2ne7+m7v7t0Jx84dAiYhwaIYFqQFxW4XoCDkY7a+BvUxCVmt&#10;SpsHhN469CnSWhSXAQexj9eYAQkCJAFKazk6UJBqWZxmoD8IhSFxWQsIqd0uxL+BZ12XA/g2cO9d&#10;LMbOeTgJzecnmYDConxejh89Vm5YcqM6Ojs3Ozg7hDxfVUcJUBrK4peHeutNTqCcVqi0Cn7TtaC0&#10;rpchSVCmB0CZUH0xT6HrAGUPCteuyj0CFFxArNvUdLqCLSiMhnEMdXAvlPegoIy83VVXBP/UPxoU&#10;2gck3wUU55G2LqctQNRBXR0odTvyFRQsFBKgNOcCytxZ6p95i8v6tesDhp3bd5Qd23JOZXi4GCGo&#10;by2JrQnbwMKLM36rIuvB/EpnVc6i/GkVDEELRWtlDAflwIFLZ7fOlqQDxYAgfC6oA0aCFTEsf/qD&#10;9gcICYThAAqDMwwKgBgWg9JaEuIRB/AAAihI64bZwuB27d+zV1YiR6fir9Ck3HYN6Bg+JhGdKmEb&#10;UFCgUaAMWxTq5BeQdr0ABSE/IeWemKQ8FW9cFsrKiKAcrJpNhb8aKDkoQGA7Jas0MS43UG1COA8I&#10;OIc20TYH+5crs7YDHO49gc/7UarrTajuQVB07Xq/tk7pTiWUrVK3KdckHxC2oESdOm5IDApWhbVo&#10;ritA0cuNTxi9+cabAcL2bdvK9u3blW7p3DBAad0wu175WaP8X5UI6lXmmOXUSenQGcUYX5yTDgmA&#10;s3K9qkUxEBaDYogMCqktiWFJUHQ9gwIEthqttOWkf+DjdABQoWjBsFVB2DYcrcuVsORyFQfsBoW8&#10;3S+7WnxeE9frxPH8OgcTRJ+uXiOlnwqznt/OVUeqw3ENcMUQOgYJ10xvtknts9LQyfHrxToKhYIB&#10;SQAn5UkXS8qJAlZpQWHupFVEhDpRDEBprRegWJG5VgjHAwTQKOVYKxPg9KDkfRkUjvFxSA8K10il&#10;59y4loR7sGVMyfuOIeHmHNoLDIBCGkB012hACTh0vurMNiWcOZqmYysgrRhs6ozFmYAyPl1eeuml&#10;cuDAvrJ161aBsq2zKHbBDAugtHGK3bABSHDBTknxT8lyAImA4W/xviBWARSJfyWZbloPiCEBjhh6&#10;lnhULYFR/pRe1NJHJEAxHMDg1HmsCvnf//ai4EgwEINiaEa5W45P+MOfdLtYsiKTV61HZzkkBoVy&#10;YEHym7R8meNguXThXHlLb6OZ1050UOSbMDvT2+7sWE4iBR6XgqPQvPEmQrG/HRSUy6BM6diJyakB&#10;UFBw4pS0AryhgRbr1bhLoZC9gl0OSlq6AEBKGyNgQFfdyq4uFDEUnLpSyIfrVYPpUOa47wR7+D78&#10;kgil1vE+J9uZoFipXc52Bwrl9T5aUKivBaW1LKNAIVZ89LFHBcregGTr1rQmWBUgaWMV5lVwvwyL&#10;v1WMHK+WJWERAALFEsAQr+BSVUAMTJQp38KBHAe+mgeUTKWL6KkkQAGAFpLhfAAiCXgaS2I4AIPf&#10;vJPPj22n9fjmawXy/KOr4CAFlFiycj7dLqBoA3kEOByf2O06cnivHs5+WZSz5eWXXs4vQwoCOhdJ&#10;X11gCBQ6B+WigziGdUt++9N5aVHy7Ru+vpQ5f74rRdEbOl2jdGFizkECWFgUwMhlKAkK1zEUBjcB&#10;aEHhzd2Cwnk9MAGKlB0FnxSIBoX7oK5QslDYWheQR7sTlFjXpWtZmSNu0v60KECWYA2D4uMNw7eC&#10;onOjHtXp5xPtkRgUAGmhGQYl8qrn1ltvD0gQliPZ9QrLorLdDBULFH6nwgQkoNj1svuFVbHgegGH&#10;5cwppcQsWJAhyTWDuFgnZD3qCNrnAkQS6Ul5MQEM1qSPUU7Io+lAGSUtJLEd0rtcAGFQiGv8kYgQ&#10;IJFyf3VBlqRJHcDb5QKIs0rPKj0tUJAzNQ8ox48T1B0ofEr12Wd/IeVi6bxBUWcwlKmOCzDcMUrZ&#10;DivCm5+OVt7KYmBYguK1Tq1yWlFcn8FIBcs3PX/Bxlfb2T8KFJ+PYkdcUt/GfFQcYKiTj8T5GsQr&#10;naKpLK6hcg8N+zgk6gaUqpzdPdX9Ppd2WLwd59a6SKnb9X/bsZR1S3DYrtcntdAu6huGL6yitokj&#10;CegBY9vWzYKlB2UPkOys8yqyKIx+2ZpY2E5rUmftT8hVOplWJUE5LRjSeuCaYUkCDuKOk8DVfzU/&#10;R1VVJn0zGMcZRJLuHUf/qvAJpQDF7lcLxfA2KSAkGL2b5T//yQ9s5xIVYpGvCd4FhgVILp3v45NO&#10;BE2AooaeUiNP02hGu9Q4XK4TJ1hNCihflMceeyJASUtCZ1RQ9Ia1oiLsAxR88gClKmAbq9gdMyjR&#10;qUMK5o7GZUCxc6QLQKT4AQpuCBYlobW1wDLEkDXnV1B66UGZFBxcJ6+RoOSQ7HcFBUhUVu8p4hBd&#10;P+rq2oGCZ7uH74v8ZUrdDXv7uNzOYeJ8SWQdCcgwKLlUn/sAMuDNl0S4a9GW68qKj1fItdojSASK&#10;YMGqIDH6Vd0vxylMUGJVnFqOd+6XIJAADICcPQ0oWA+5V00sQ95gII6Bj+PeGwjpXlgQ5QGmlbFw&#10;qSS2HoajzSO/Y+lJZ0ESFMMCKIg/Yhff55KwhD5GupTmp4dOKdCSNalwnBEcAGLXK9wuGilALMeO&#10;HdCNHRZUp8qP7nsg3mhhTcKXl8mv/jJldCgdSR5QGLpFacLPl0J4uQlKRQcDT4Ayj4WTqQRWoBDK&#10;pgUJQ7ooeHWhptiekCglBohRM2KcOI7Fl9mm8OM7S+J6UnFwtWJ+B0WnnbheoWDN0DAKqnwoWFXk&#10;VNpURiYGu9ihti3rzrb62XTun+It2sZ5AMx1BkERFAAnkGkTMJDGsdRRY7usR/VW16sFJSyKngXC&#10;tabrUDjPieuMy4oufe31cKu2btkUoGzZvDFSrIrXgHnk66AC/xYSWxW7YQbBYkuCYHE4JiHBAuGl&#10;EPcy5ZDAnMSijAADgI7reEtYFCBAvpE1QLzNPluXDpQal1jS/UrpIJFF+YrgXe7SpSpfAo1SwPhC&#10;kCB2s7AkIdomPSlATtZPbCLELnyc4Ibrb1LHOjbJtyydwSgR2yiXQcHCkA9QquIbgstAkUS5rFUo&#10;aD0+ymodpFbUsBwh+ZbkWsQMPi4Vu16zsSgoMECQZ4CAbStxKHe06TuCwnZYinw5pBXpt0mpJ86l&#10;HXVfu03Kc/OzTFDU3qrc/BSA9mVs5Dqy7rAonKO0haUDRRD5RYFgXbCWE+PT5cnHnxIo+8o2gbJT&#10;Af22LZsDGqSdU0Fwv1pYDIqDemAwCC00Lie15J+r4roBT1oXXswGhfQY7j55n0cdJ46XMQBoLUgA&#10;IWU3KM7HdhOXOM38eQGUoLA8BVASjtNyt04HMOQvEJ9UKwIoYU3UOKSDBVFjASW/97Q/XLQdO7Yn&#10;AN2f9tC5dBbfEs7tUC51KIrLMWwjVg4Uj3QYFEbHsDTEDK7DwvZloLBdhbr500+OtbKS7xTyMlDS&#10;qrB8ZTQoGUBHO1BI14VS1uuz3dVPe2Rlu/bV0bSBWKIe53O9TXo1UNIaoeg9KFwn2sa2JF0+HVdB&#10;CVjqNXxOXAtQdB3a9uD9D5Z9e3aHFdm1dWvZpaB+86YNaVlqzAIkuF/DP+qyZSFvq2KlBgy2DUi7&#10;L/M5UGRQwrrgfqnMgJAiPi+sl2SstSB2sVxG+rWUvtv+ki9ZyOoo9YhXWBkCd4J1CfmwHudOl4ty&#10;tcKqCBbkPPMmFRCnWJQznwPKwQ4aLMqJo3oQSAVl44YN6oD5giADefJ2DQyOOz/f8NkpCPnouLq/&#10;VZL23FbRLZQZIPb5OEbBcOVQ7OsEG0rTnS+lSCWTEoX1YGY/4UhLorzq5HjHD1ipcBFVXyhgVUYE&#10;xUtFzraRp81WSCuv20bdPhYh7/1tmevx8wEUnhHtMaSzwoL0oFgGtpV3Gz3IECNyup8OJOW5DgDf&#10;ecddZefOnWWLLMgWAYJlARIESNqhYluUYVBsXQwLYitDakVH+Og3UPAB8ICjCtuduFywHA9Qss6o&#10;TxIWpQXDAiCUDewHkEuZAglDwYAS2wBSg/av+S94Be4tKFiTc8Qml1kTgne5VwrYkXC7BMhxAQIk&#10;Rw7vC1BWrVwZDxlQZvPR6zp/ggAGnUSn0Rkx4qVyK7gVqu1gUisJ+zmuU3Tts1jxrGgIgEzqLctA&#10;ga3SaFDSmoxjPSoww6BwPHUjPSiDim0l9HbbbrZdB+l3AqUL0BOUfPHU+qsAiddo4WK6Hku77etY&#10;WlesA0Xl2WfzyqKFN5SNGxWfyHps2ZKAIA7qgcXA2KL4R10tMMPwDLtlmQ4CcuxouvQus2Vpv6qP&#10;cByfWAoYVU8E87hYwICbBSBfyX2yJbH87mssiQASBGFZJAGKgPlGwmSiJT6sffbzAAUBFFIAQTz8&#10;27tbjHIlKCeO7k9IDu3tQGFIedmy92MOJb6UHtYklYQ3GK4XeZSBjgcctq2IlEUH1o5151pJSP1W&#10;H+74UaAASDs/czVQPPkHJABj6+I8QXgE9iqz64VieeElbWiBIKW9w5BE++I8wai6w10ivqiuHcCS&#10;ekEmI28GZfj5UFcA4zK2m/1IbNe6fJ0U7auQcD88oxht1DlxPb3keCF89NFHcqe3BSCOTywGxfGK&#10;rYqBAQ6EbYPi1KAYFj7VypfyB2HJsnbbwnH5ny1prY7o/CNKI5hHAMOgkFpai/I7/k64ul7EKCEB&#10;TU4oMrkYo1znsCYJB5aEtHW70t2SSZT1SLeLmGR/CNblmOBAjlSrAiivvPJKmTkDUBKK7KhUSNZG&#10;udMIJBmFIs+oEh2EImTn6zx1kt94XumayonCZvzQKtgoUKyYiEHzdrYNZck6qLO3Jr3MHPds/2xB&#10;Q1mOetGWUC5Dp/q+Kygxygd0knwetCfTGMlymdoVE4d6HobF90adWdfgvXp/264YTOjqVJmlggLw&#10;fqHkOVxrQTzPN954Q+7X9i42ARBSj37Zstj9AhBbleHt1rKQ9pYFq0KesvyzIoNx5LBeyBWetCA9&#10;LBbOOczLWudHjGIonLdFMTSdVQk3SxZEcAQYAiSsSHW5wv0CkrMK4KvrZVgAxSNctijMl2RMgiXZ&#10;V2FRXo07JuEfYw/LspwWXPxgi6FFXC86KZRRHe6hyHhLSrzIkWHJiQAllSE6is6mc0eBwtyGFJg6&#10;WlCYCMSStcpi5UFQsstAGbIogNHCAhgzx8mnEtlC0aYOFNXFtWi72+/tK4IiQZGtzK2wz3nDQOr6&#10;XFdbp9NReY7zse02LyLug2cclpF7aUDBI+DjhS++9FLZs2eXYs91IXa/EAAxKFgV3C8EQPbv2xtp&#10;WwYoAGMrYMGiAIpBIEWAxOC0qYX9cYwEHTykl/ZYC0NrTYAF8XaAAxwK1EltURjhAgqEfcQmF84m&#10;HA7gbU1alysnFXN0K9wtyQmBclz0Agl/B3BIAigM4z3wwANSgHyD50SaHnwHijprCJQcWdJbWp3X&#10;Khou0mWgSFHyTZyjUC0oWCXq8WRiumi9jAKFQYYrgzIVoMyQsngV8gAoklCuIYtCvq8/4WkHAiw5&#10;OcoLgmM5vz/G7acsf3zGc8RCZV1Rx9Cx/XY+P9rldljczpB4tjxjnnW6kPEThbgeq7oXRvsef/wJ&#10;WQsF9AJj08b1YVkQLEvGKkxEbhYoWwMI5lT4MMXePawD4wdeQNL/zt5uGIBgWShLYIAgLQSjqAj5&#10;BKe3HC4jf4gXNLAADS9sSQTzQEDQbTBaYAIQybC1Ib0ka/HVxTPd+R7d6lwuCSkSoFRIcLkYAgYU&#10;4pHjwKGyGOWSHDoonxQ5sDtA4S1w9933RAfRsa17BBgopS1BO/lHp/IWQ6kiqORcpYDCmztAkbAf&#10;UJhUdL1IWBRiCYJx1cc2106FTIXx293bacEaUAIOWxLgmAq3C1AmdHwPSiqS60KuCgoTjqqf9sS9&#10;VnFbKfczIR0l7KOdPK84jrqqeAIz7pe6hkDxdie653wBIWyrbe35atNsbfMRC+ag7r7znrJ967YO&#10;EgOzZTOTkLhgGwQK8yqbFacwAckoGDELPxtm1p6hY+KXhMWg2AVDKEt3rA/2bWlsOUixGliPgEIv&#10;bMDAiuByHZVeBiit4hsUlN5wkP4WqdB8JWH/hYAkJxG/khgUQ4Kcw5qQnjkRS1OYUAxLAixYk7Ao&#10;8huBRI1x8I4ELBUUbujWW29Vh6SS8ODpWMS/3aBT6XB/hSUUR50aiiVYDMhkdKrepCyxABYJb9NJ&#10;Ztqbel1nC0p0uMraxY2xKFPKMQoUjg3lrWJQsCiOS3jbkkaMAgBq7/8kKFcTzv/uoLAfS6dt3Xtr&#10;Zb4fKNzj3HL94hvKhnXpcm3cuK5CsrFCg2UhpWz9ACDkR4Fiy9LGK962lRkU9qVupecinatuFnJQ&#10;etdKgIKSI7YisQ04guJrrAiiPEvkLynlx1e4XKQAAywXlWeJCtssURm1+DFWByMCBbNnODLYosF7&#10;uhRISNmHqV2ymH/41dsb10QPve1kd7xBYR8KQ9yB0kYwWyV/qcholRQOaRTaysX5oTjKUw+fR+o6&#10;vF7Lx3HNBFMKJtcwFZmyPL93uVpQsCqTUcbkXgwZ6zgA4HxD10IRQbPaTvzTznq7XZZRoFwJHLff&#10;oHCM20vKMa7X5/R14db2LheQ5M8QEpKQej7nTMta87+WWBSGnRfMW1g++/TTCN6BZMP6tQFJWhgE&#10;eChbFxbGgBiYhMRuWP7OvrUsANKCQZn3GRRbFFLHIhZbFefHsAC2KoihCSiAqAISAiCUI9V6ABT7&#10;gAThf+CBA0iwJEDjID5ikmpFwpIIAraBASgQLMiB/XwQjXU+uwOorVs2yqXCl874JB68OqF9GyJY&#10;l0FQ+o/exdutEyxKul6AxxsxLUrWi1hxRoGSfnsqMq5X+OJWblmUUKCqKLS1BaQHBXgAKV0v0iuD&#10;0isd9fqeXdbK1UBpz6HMdbUvC2QYlBhFq5YjrYnqUf57gcL1BHos8uSeBM2Hyz+IeMSgENSvW/tp&#10;Wb/uU21/qu3PQtIFY9Ekv1th1t7uF2kOH1sAZNgVMzjsd96g2JoYFLteWBGDckB6Oea4AwAMjK3H&#10;sABFgAIUggFQAKa1HrYgLHokLjlH/tSxLnhnRCsAMShKc4QL05mg2KIgLLVfueJDPfTpGPHKADE7&#10;3qDQIXT61UCJjlf5MCgx4iPlHgYlzkFpVM+w8iUoKEmOGJEfBsULCK14VwLFEm0iqI621LoClISC&#10;ayPkuSfSbEsqomUUKC7z9nBdfkbcP201KFG3ygZByZeEYenkW0BhAem06pmjY3C/JmZOlFdf+ZUU&#10;P+OUtZ+t6WTd2tWCZU1nUQwKkCC2KHt2Y2Vy8SQBv10wu2EGxtsI24gBObAfz6W6XoLi4OF0tYBj&#10;v/QP6Vyv1v2yRJmEUSzEQ8AsT7n4Rc60AwoxyBfEIaTVkpxmrkTimXgEi8LcCMG7IbHE5GKVww0k&#10;CMuh337rjehsJhZxQawI+MKILQWuFLDQQd0x6jBS9kfnK/UwLKuP8/i+TiuTO9mgjNrXgpp10xYU&#10;JZWFaw0DkpBMdq4XsQmjXwYFpWtBSUEZUczeyuCCxXWpQ3WStvm2vaPKyF8OSrpdiI9llTQKnvu5&#10;XlqY2N+A0re1l+5HbzoWlzdH2rL9114zUZ75+XNlx/ZtYUGAIyH5LLYBBasCLMQrgIL7NWxREhjy&#10;Ga8gB/fLskgOkj8ALMoLhkOHBA/gDAn/0UK6X+cAiEFxHoC6GMXWpIUl3LK6fov00rkEhjSsSbUs&#10;4XIJFCwJkCBYFKwJbheghOXQBVtrAjSeXASSI2oYoKTrxU3vip9kLn311TKuNxCrhCOgpCPVcQGJ&#10;Ojv/FlugSOn5SASdasW4Gij8bUKn6I1yWNg2KOzv9+WbFpcIJeO4UJ4hULgeitICMgqU1vUaBQpl&#10;foNb0eK6agduYQvKqPvgay9hFaS4Bs7HjAIlnhNC2QAoaR36a4wGxEK/5D1SJy8Onku2n8njRx95&#10;XPHHFsGxRvHKSsnqiFvS/VrTuV4E9FgVWxRbFYBB0JMEZ0fozUHJEUBR/LJP+9gGlAMC4qBcL1ai&#10;t6DsDyukVEAdOJSWxJCQ3yd9DFBwn5waGvKxXa0JcFyQJcnFj3lMWBSB0kLi1JbE8UlrQQwLcNjK&#10;HFaDENwuQOHmuWksyksv/jJBkXLzVotOkiICSq/8ersLEjqdjkR5OO6qoMwRWHUOZpSSuR7X5fKo&#10;T2IlIx/nhzL07sd3ASVHvVQnSqfzqAvFJqXtWZZt4dq2Ar4vt8/td559bm+6d6moCCN/XNd1IRyX&#10;95DPKO5TIF4VFNVjGQlK3JtBqfXqmgxGcI8/uu9+QbCprO1AWVU+q+4XoLRWBVB2bN88AAuQOLWV&#10;iSBfgADJwapDoUtAIFCAIsAYBiXyCYZBQfbr/ADFcQaC0tuaZBn7iElkQQTJRSYTJQ7ckXZky9aE&#10;ES4A8ZIVoLAEGNWa2KJ01oQGhjUBFEY0dsaitZ/99KkyIcXCoiQo6jw9cCvjMChWIDq3BcUyDIqP&#10;RwE4x+JyJBSjlpFyrBWNslCgqohXAmVYUok4RvUJMqDgzZ+g8Lbn7Uv9XA/F5H6k2JJhUFpp7yOO&#10;uQyUHECIkat6D3FstCeF80LIV3DjHqvkPtWhulpQnCcddr0QrFoMp+t++JghH+7G1QKUT9cIlE+B&#10;ZpVgWdWBglXxcDHAOGbxsDH5AVjkhh2QpOvFi1d6hW4JBMctCPl9CvCR/bIo+yoUCUiW575meNiw&#10;IIaHctZsMdMecYnyjGqdU97uVliPGpcYkviqCtLMwmNFDIWtCAIgBuWg4DAo+/ayxmdnrMV58IH7&#10;9WCn0qLoAdNJVwIlrEztTDq/U4JGDErMpVRFH1YwhG1cm04x6PAmz7kdiCjCCFBGAYLYuqRiJiix&#10;sHJc15Dr1SofbpfLui+vBECjQaGcOZG4b44JGHlOwEK7ACf3t6Bwb5xPu6IOysjXe2a/he3BEbDe&#10;krCNDLtecY/V9WL/wgWLy6qVK8KCBChYFED5bLXcr1URtziwBxQAYagYy4I4wG9jF16ue3fJHUMU&#10;uwQk6FS8hAdB8ZCyrQqgYE32Su/4zb4hIR2LOZAKhiGxELCfP3NSkAAK8yMna+CubZ3XAsLoFPMk&#10;ABKTiwIEUHItV7Uk1YIMWxJbEwQ4WuFbtXfcdrseLL8r8Qz6VUBRGZ1NZ9LR3w6K6qAzm3NCCSSh&#10;NMOg1DTe+PFmR2E5B2lBSfemg6OC0QrzJ61F4Vwvv48YhVhEEqCglFbIDhQpot72tLOVaK/vl/uI&#10;6/Rl3IO3BywK5VEf9wuYgKJ8PHNAApaUvN+ExNLCgkT7dJ0EpR7PKF7djzVa9v57EaOsWf1JWpI1&#10;BPUJSAuKR7/sggFJgsI3wTxzT6rYRek+pVgWB/jhQsXasMthCVHZXrlrewGNAQKdG+vJtA9oxnC3&#10;PIJlYAyJt8lfIGgPSPJvGjzKhfgzQwDyhUABEgDB/bI1sSUZBgU4hkHJ0YztupHduumd5YfX3xQP&#10;lqFYg0IHxxsPpVXKiFcE8sBDx0isBKnYKXQ+ykdd/tpiKkhVMB+nOinrldodrv31TdophPIMEbfK&#10;Qp4JyGFFBpjWmuQsPfeQkJEHnARO9Uj8NnYZoPu6gDVQf63XbUVc5mfl/eR5XrxkOoC4/njeXwBa&#10;oXXewnYLie89Fp3yDCjjBeC2KB/HxPC5rAqrJdSXb7/9lkD4LEBZu3pFWSf3a62AMSDD7hcWxa4X&#10;VqT9jT1rx/zLSIaM9+zOz7MCQjt8nPsSBJc5z0cv2G+L0oESEFQZAEXCBCN5lqLEUC8CMCrzUDCu&#10;lr/DBSgeCrYAit0siy0JsADHIZlG3C4ElyvHx7dHYM/M7cIFS9Ld0ANul5q4c0mBBLHSk/pNicyq&#10;afjIBgWFq2BxzihQHHgPKFuAQp0oh5QslADFMTzAR72Xv/G/LyikbPsYw4PSobDDoCDcR3svhoK2&#10;BwzadtnloGif6vQ9xiLLJs9v3r2vhSQgABSlsUQfkOJcg9LXw/NhfohrLV36moL1dWX1qo/LmpUf&#10;lbWrFNSvIbBPIVYBmmFQSNOqENgT1Pd/TgQoSFgXAZFpwsMfrjKbjzhvmAxU7Fd+zx65YRWYAGXY&#10;qsQyFECoMNiK2IJQ5uAdaxJxCYKrVa2JxRYFsSWx9bAlMSQHBAmg5Izr9pgEYsaWzwENTgz2oLiz&#10;gSS+9kjHSFk4BlDiOOVR/ExRjN714txQnKpgBsugoNiuz4pGHqFujrNSkqfM5ZRxbluPQbGy5pov&#10;7gNXbU4Hiv15hDKkLUMZrwQK4jYaDLcd6aGnvoQvA29gQKn7lwapJVy4rm720wf5UvCqbNJwQS8D&#10;JcXPiL6ZOXO8vPjLF2LJikH5dOUnYV0+XUPsQsyyMkDBqngNmOOU1g1z6njFsYsD/ohd6hCy49/0&#10;XrIsJY+Ll7W2d8v92sO23LYxLADWwmJgDE+UK+9hYIMCJMACIF7DxWLH1pJY7GaRGg5SLIktSkAC&#10;ILImeyoofCVyzeqV8QYCFN5W6T9fDgqQ8GZsFaUFxRJv0IBE4LGGalbGEe5MOtJCPR0o2pfKIYk3&#10;I9Yj36T5ppRi8CZFmvK0KLIgqscyY+ZEd03HKC0opMOg+BiXhcX6LqDENXRv5KvktfM6ro8h4wAF&#10;adwr50cKbajtDmAstW24XrhX0SZZoijT/nC9ZNVnXDtefvrUkw0oH5fPVq0oa1YlLLYqjlWIUxj5&#10;aq1K+7uVVohXsCq2MFgNrAXxSs7mI1iSjF2wPBxLWbhvgCOQ9qCX0s+xFhBgaK0LE4bscznA2KoA&#10;CpDgdgEKEgF9HQY2JA7kAWIYFEPSWRMgqaDs2b011uK89+47hQ/N8TuGYVBQ+lGgWOGvCEpjUTh/&#10;GBQfS10dKE0dw25HC0m6XlI+5VGMUaDw13p2v4YtCktbrMC0k3SUlbmSReGfrZCY+5AwtBvlavfV&#10;QUk4rwQK+WFwAogYRbsclHgmAQr3Byi6Xq2HZwMo/IDr/h/9SG6VXS+BslKgCBLL2up+EavgfhkW&#10;Dxf79yuDoPQfp3BqGBybAIShaPOWXdLD3bywpZukXTDfgtKBUSEh9ZwIeVL/ECvmRwyFpLUm7HMg&#10;31oUwDAktibIfgDZuaXs3bVVQfyWWBD56iuvlXF+Ahyz8gIBH1mdHaAASQXCCwWtMJTHz35R3irh&#10;N6PIxCYhuBxStujMfOuy3SmUFI5fNyIDClI7u/PJ6/awcCzBMcofa7tq21pQ+G2KrQgwcBz1tb9Z&#10;t5KRN4gcE5BIaF/mKxS6FwCZBSwqA84o4764Vx2TwPfPgw+Yz9T1+e8XXy/aX/Mci7i8LQswWlAk&#10;AU89v62P42k/oMwUKHyLeN3atWX1io/Lqk8+KKuUAsynQKPgHotiNwxILAbF1sWuWMYtrfRLXhyz&#10;GIrWkmRM04PCqNduHb+LkTTpZkw4AgPKjxgSQ0EeKGKBo7YNCmIYSP1DLAQ4okzQkLfrBRxA0rpc&#10;tia2KEASqSwKP+Z6/rkXy8xrmUPJYVIUD3MewflUyhz52ZeBIpcqguoJWRs6RhKgoGwNKN0btiqP&#10;LQpLVIZBYTTII0JWWvLsY3tYKAeC7wKKZSZKJSXj/H8UFN7gPCMsCtalBSXe8PVe4z64RrUo41cA&#10;ZXjbeYQ6AMOWCTEorqs9p392glPlN954s1yt1RGbrP7kw7IqIFGMEm5YH6/YBQMOC5C0AiyWhIaZ&#10;/AQmY5YeBudbq9Pu21WF3/WHRUHhDYGhIAg3KN7fAoMl8dBv62aN2iaAb+MRxNsGBUtiSAzKvj3p&#10;ej35+E/DojCUG52ih82bkiXblpGghEWhUziGNzR5LNEwKCixFIlzar12WyaqkmWdvaIzguP6A6pQ&#10;wkFYaCvfFg4AeKujzPX8UaBgTbBqlAFv234r2ncFhfZEm2ratVv1+hqjXK9w76pyW7F9jeG8xaAM&#10;ywTt5pzatvZ43wfbS5bcUFZ8DBiflFUff1BWrlBArzilBcWxClbFK4qxKK1VMSDkgcRiy2JQMg7p&#10;AcHKkKcMSCiLETSlOyLdJjdMoLTKT9pCQplBcUqZ3SusBWB4266WhW3HJy0oiC1LC4lT3C9cL4aH&#10;H37wET1owVBBYeYaZeb3DE6xNl7caEVpFW02CiElQCIAl2IMg8J5EbBLgUIExvhMYoqEJIY3UWjl&#10;AwpdF8lhzxRDghKQWrFmzsAyJXRAQjCPcN3W9cqhYl1L9QfQEuIhKxr377oNii1eCm3NezEsQGH5&#10;rqBY3H5ff3g7IEGGIKGuqI/n1Rxv6Z/RnDJv/oL4XcqngmLlx8vLCoGC67UGYLAusiYWDxM7TmnF&#10;o2HDoABPD8rgaJhHyNp8HAtc5OXVRKwigAIUILCVIO9toCFtj6GsBcNiMAyJh4JxuWw5bEXsZjnv&#10;bQRIdstk7t65qbD84L677w/3CaXJB13fthLDACQIb3e7GXmMOk7ndPGJ6uGnuoOg4O7wds/zQgRP&#10;KBlK3LwR3ekoh6Egz7627EqgcB1DMhoUtb/mox61lXv39TvFrNcchAQZBGVckveWkLSg8AdLE8Bu&#10;UIAkXMts87C09+/trj3/ICj0D/Hle++8Wz4lRpFF+USySi7YGgmu2OqVAsfuVw3qN2/OXz+GdREk&#10;bdxiaYHpXbEEZhgObxsUZIf0ENkJXLI44XohwGAgbFVsQRDgQJwfBYfznlS0NTEkAEHe0sYlCNZl&#10;t24K2aNGM3R3+613SlnywcYD582tDs51S/nm9Qx7KncPCm8sOtKxCfn2czr5IzB1pN7indXQ29xr&#10;oQg2W1AQ8lGn6nOdlIfC1PJRoFDX9wUF8TV9jbhmLQ84cOu0n7SLUbp70bW1jeR9qT0Bio7jvrkO&#10;bdWzoG5fJ1ymel2L29Fu+54NCM8z5lBUL59bGj7ewjkBSlx3ury+9NcxLLzyI1kUgbL6k4/SDVNw&#10;z4/2Vq+WhREojIBtAJQNggTLslGWBesCJNWy2KrY0hgYp711SVDyP+8BJMXgYFF2VMvSgcJnTQ2M&#10;rYaBsQxbkdZqkHrbZRa7XYbD+daKIPurNdmlm9m9bYug2VG2bt1UFi++Xg9Vb/8pgr/s4PbNRSfH&#10;nIgsC4C0rpeHKUOx6Lx6/AAo7kB1pjuebd6GfCklrYEUrx5HnmOsyD6+LXO5leRqFiXdLR2nN3oL&#10;iu/R5eEWDZUzQOBznO8Uk+tLuoEEHd9eg/xwm+P+mv3OI/FMXHd9FhwTz7SeH8pPyrbq5pn6nPY8&#10;rsuxzM7z84kXX/ilQFhZVny0TLAASlqTlZJV1aIwfLxW7tn6T1eVLesFybpPI922UTBskii1CwYQ&#10;5O2itRbGrhgpgT6fROLHY56L6edktsc/gLG9a6dASTCYTcdaJBCAYcthcFzeQkKK2Hq0qaUFIyyK&#10;tiMuqRKxidI9SnG5dqrhu0X5PoGyevWKAIBveeEyfX9Q6BRSIKFTZWWuBorzEpQjvr3VWBTSYVB8&#10;vMva1Aryba5Xq/ChlN8DFAvHRNq2t5YhYUEkjoM4v70P8h58cH2txH0Ou2a0See5HoMCJPEs22Ml&#10;w88KizI+Y6L8/Omnw7X65MP3y4oPl4c16VwvyacxElbnWaQTmwAFq0Iq2aL8VqxLA4fFkFiAxZIu&#10;GaD4m8eDwj5e1tuUHzt98pBgAAhcq/xYNqktCGKrAiSktiykgGLrYXBsVTxnAiDAEVZEEpOKEoIr&#10;53cIku3bWb+TxPPLtA8++CAUH1B4uOlWSaEBoAoTiLhew6CwDSzk7Z8jTEoOg+JObEGxRbE1cWd7&#10;u1OuerwVzsI+H48AyzAkxAp2vZBUaLVD7aJ93weUVuJ+qlKPz5ToGvEceD7dM8KCZju7e+GcAIk2&#10;pQvXuqWRj/r7fTxT90U3uqi6eJZ+ZtGe+pza50WMwuz8U088GaCs+HBZgLIyZFlZJVcMAZY1imGw&#10;KhzHcpYNcr0I7DfKFQOUbZv5gF7/5RZD4vwoWMg7ftm+rbc43hfpdu3buRmLkoAATAKSeUPSCvAY&#10;EMMxLLYkHgJuXSxbFY90YUEieA8TSKOzoTSSyaC33npHnTEVIAwG6hnQI8Qmc+fi70oxo3MbUNRp&#10;0TGkVTKIvzIoVv5hUHwc2wPKVc8xIBbKfPz/BChuv0Hx8b30dcTxTXuHFbW7X7Vx4F4ClHyGwxKQ&#10;1YGCgfIApfYHKe2fuNyitNdH4jnpPgDl8UcfEwAry8cfvFc++UDuF1ZFoBCzYF1Wr1DMghumPEPG&#10;G9auKRurbJILhjhu8S8iW1Asw8B0MGwFjrQq5P2xcGSH4pawKIbD3/7ttxMI4EBsLSgDlhaKFhIA&#10;Ie8gvotBBEdnVbTdjW6FBcGaiFxZlG1q+NatG2LV5tKlvwk4GNHKjuonBS0e8RppUVAuOqYqGYIC&#10;GpRwybQ/OnKoM78NlGFpIUE43pAgo0HpYxQr+ShQkGFQKBsEpRfq6oJxXXtYUb3dtp30aqAg9AXS&#10;lfG8JT0oWBVA0XW49hXE1+a6M2eMl4ceeFBxiFyvD94vHy9/v3yCKP+JYpYVCuhXKKAnqAcUXLB1&#10;gmrDZ6sjXsH1Ir9RsISFqWIwEI+QGZ7WHcsyXtBbI+UjfC0oAY9krP+7hX0BiLcNBGJInDccuFiG&#10;xQIopFgTw3ElUNLNStkmi4JgWbZuWV/4jTN/3s+8Q/4OBQgm1Cl1RGsIFPLuQDoOUNIlyDdeiI7B&#10;AiEBUnOOhesgKATXbhXDitLWma4g0rcpyxNanxOTjFUCFspin+quCmQoUSC3z+3x9XwNAMsYB9gy&#10;/sn6huZRapm33aZYJVyvZVDig+RYuKaelIStBT/aDMCAXYGLQJ5UFoVh/HhBAC8vg3qPiEEhppkx&#10;Y7Lc/a93xbyJAfl4+Xsh5Dur0sQs/G4FSELW5u9W/JsVgLBVGSW2LgYmJS2KQUHar+ojAUp+RT5B&#10;OX5kb4jhaCFpwWgtCOLRLVLnWzcL8TAwkBC8R1xSXa781mxCsmXzuphDefbZZ/QgxwtfiKRjR4Fi&#10;xUeJ3LHkE5ReoX1eC0p7jqVVsO8CSq4ozrzbRL5VStfFvXRCWexT3VWBvh8ovYUyJP8voJCPNvw/&#10;gpLzVbWuCsoMrBzHVzEoDE3P0DG33XJbWfPxh+XjZe8OQIKsaGAxMIASVkSul1cWIwDSQmNwnPe2&#10;Yck8+tZbEIMyDMwYluT4kRT+myT/goFh3h4SALG0oAxD4uFfb9uKGBBkOC4xIIYE2bY1vzf74IMP&#10;RofFuqDosNGgoFRWAlLKLwcllex/HpTB+hHyrVK6rgGp5d8XFMv/X1AG77/bR4A/ChQAai2KxPcY&#10;on2+LgDd9MMby+oKyofvvxNiYBCCfGAxMLhfWBNAwaIYFCAxKKPEsAy6ZQCTX9IHjBYW8h0oBsBA&#10;tK4WYhgMCBC0gCAAYjgotzWx9RgGBdlR4WgtyeZNEM4Hz/jD/s3ltttujQ7BRMcIy2QPCsqCMrWg&#10;0IGk7GsV1illHGsJhRvqfI5zXQhK7XKX+RgL9fiaFratXIajtSh8VSbqUxxkBUKx4k0rBXL7hq9h&#10;AYorgYK01x6+r9i+CijtzwKyHsqAjPNzOyTKgCJh6YaG1T5fvxNtU+a2ZD8yADO7LFm0ON0uQfHB&#10;e28HKB9VaEhzNKwP7nHTwqpU12sYlBYW8sDRwjLohgHLepWTz28fD4NCOsaX5AECQNJK9LHGMBAA&#10;gHjIl3RYDA6ulq2HAdklFwvZKTACFOWBAlfLkGzayAfPkvgbb/xhPPScQ+EBjwaF7ZhxVofQCVZW&#10;KwfHutyQuA53ZNuJl3Vy3e+867VQTwh11nop9/EGhcC1A0W++cQMWSzSEaBE+3Wvbbvaa7WgtOK2&#10;ur3fFRSum+3oFdrHBihNGzupgwYGpbMm9Tozx/Pao4RfURLXcf7C+QvKB+++FRaF1FYFSBBbFaQF&#10;JeSz/LQRAixODYzzhsnAbNhgC4POAUtCMgoU8mPAcQxrISCOChKD4dRwAIZjDlIH6I4/XG5g2AaK&#10;3TsQrAiQbBQkGzLVvrAkAQVLEATLRhq/JvLczJIlS9QB2QnZaYNuT4DC4kE9cFb/BkxSAENgxbKS&#10;fBsooTw6jrwtgBUNGTi2HudrhMTcRObb46OuKgEMdQKJ0gQl245CxvJ4Rudq+y67RpVRoFBv20Zf&#10;23Ug3ncli5KWw/fbt+u7gJLCS0vn6Py2Pb6uJe8pQZk7Z255+43Xy0fL3y3LBIqtisUxi60KcQrD&#10;xGtXrSifsQbMq4tlYdZJImVUDDhqur6mG9YJkiqbpGNpXdA3rE5CY8vSQjN29ICshgJnJMCoFgEx&#10;HM4bBlJbiog3BAJ5Q8MxvZuFBVkfsmu73Kwta8uOresCmG0AgqsVwmzr6rJpM99wWhfLFubNY8Vw&#10;vu1mTozHw891WKk4/D/hXCnVbDp5pjpCwu8v2Oe3ceSrkhgU0hB87Oa8OLcqCp1sUNzR5JHs5MuV&#10;eGCJvvb5HOq5tootSlsvsdf4+EzJuOqhzT3svkZ7HfKAci11D4mv2baXvOuIdsV8SIISlkCgdCAE&#10;GFW5GygMSa4yyG2EOkJUD8PXxCz0U4jraYTrd88tYpnsi18vfbV8+MF75f333irLJR82sAxbFcMS&#10;s/X8MrIumlyLyMowfGwhliHw93Ay7poHAjYh1R1La5Ow+Mv6hmbzlk3l/wIuRai0Hn5FMgAAAABJ&#10;RU5ErkJggg=="/>
  <p:tag name="ISPRING_PRESENTER_PHOTO_1" val="png|iVBORw0KGgoAAAANSUhEUgAAAH0AAAB9CAYAAACPgGwlAAAACXBIWXMAAAsTAAALEwEAmpwYAAAK&#10;TWlDQ1BQaG90b3Nob3AgSUNDIHByb2ZpbGUAAHjanVN3WJP3Fj7f92UPVkLY8LGXbIEAIiOsCMgQ&#10;WaIQkgBhhBASQMWFiApWFBURnEhVxILVCkidiOKgKLhnQYqIWotVXDjuH9yntX167+3t+9f7vOec&#10;5/zOec8PgBESJpHmomoAOVKFPDrYH49PSMTJvYACFUjgBCAQ5svCZwXFAADwA3l4fnSwP/wBr28A&#10;AgBw1S4kEsfh/4O6UCZXACCRAOAiEucLAZBSAMguVMgUAMgYALBTs2QKAJQAAGx5fEIiAKoNAOz0&#10;ST4FANipk9wXANiiHKkIAI0BAJkoRyQCQLsAYFWBUiwCwMIAoKxAIi4EwK4BgFm2MkcCgL0FAHaO&#10;WJAPQGAAgJlCLMwAIDgCAEMeE80DIEwDoDDSv+CpX3CFuEgBAMDLlc2XS9IzFLiV0Bp38vDg4iHi&#10;wmyxQmEXKRBmCeQinJebIxNI5wNMzgwAABr50cH+OD+Q5+bk4eZm52zv9MWi/mvwbyI+IfHf/ryM&#10;AgQAEE7P79pf5eXWA3DHAbB1v2upWwDaVgBo3/ldM9sJoFoK0Hr5i3k4/EAenqFQyDwdHAoLC+0l&#10;YqG9MOOLPv8z4W/gi372/EAe/tt68ABxmkCZrcCjg/1xYW52rlKO58sEQjFu9+cj/seFf/2OKdHi&#10;NLFcLBWK8ViJuFAiTcd5uVKRRCHJleIS6X8y8R+W/QmTdw0ArIZPwE62B7XLbMB+7gECiw5Y0nYA&#10;QH7zLYwaC5EAEGc0Mnn3AACTv/mPQCsBAM2XpOMAALzoGFyolBdMxggAAESggSqwQQcMwRSswA6c&#10;wR28wBcCYQZEQAwkwDwQQgbkgBwKoRiWQRlUwDrYBLWwAxqgEZrhELTBMTgN5+ASXIHrcBcGYBie&#10;whi8hgkEQcgIE2EhOogRYo7YIs4IF5mOBCJhSDSSgKQg6YgUUSLFyHKkAqlCapFdSCPyLXIUOY1c&#10;QPqQ28ggMor8irxHMZSBslED1AJ1QLmoHxqKxqBz0XQ0D12AlqJr0Rq0Hj2AtqKn0UvodXQAfYqO&#10;Y4DRMQ5mjNlhXIyHRWCJWBomxxZj5Vg1Vo81Yx1YN3YVG8CeYe8IJAKLgBPsCF6EEMJsgpCQR1hM&#10;WEOoJewjtBK6CFcJg4Qxwicik6hPtCV6EvnEeGI6sZBYRqwm7iEeIZ4lXicOE1+TSCQOyZLkTgoh&#10;JZAySQtJa0jbSC2kU6Q+0hBpnEwm65Btyd7kCLKArCCXkbeQD5BPkvvJw+S3FDrFiOJMCaIkUqSU&#10;Eko1ZT/lBKWfMkKZoKpRzame1AiqiDqfWkltoHZQL1OHqRM0dZolzZsWQ8ukLaPV0JppZ2n3aC/p&#10;dLoJ3YMeRZfQl9Jr6Afp5+mD9HcMDYYNg8dIYigZaxl7GacYtxkvmUymBdOXmchUMNcyG5lnmA+Y&#10;b1VYKvYqfBWRyhKVOpVWlX6V56pUVXNVP9V5qgtUq1UPq15WfaZGVbNQ46kJ1Bar1akdVbupNq7O&#10;UndSj1DPUV+jvl/9gvpjDbKGhUaghkijVGO3xhmNIRbGMmXxWELWclYD6yxrmE1iW7L57Ex2Bfsb&#10;di97TFNDc6pmrGaRZp3mcc0BDsax4PA52ZxKziHODc57LQMtPy2x1mqtZq1+rTfaetq+2mLtcu0W&#10;7eva73VwnUCdLJ31Om0693UJuja6UbqFutt1z+o+02PreekJ9cr1Dund0Uf1bfSj9Rfq79bv0R83&#10;MDQINpAZbDE4Y/DMkGPoa5hpuNHwhOGoEctoupHEaKPRSaMnuCbuh2fjNXgXPmasbxxirDTeZdxr&#10;PGFiaTLbpMSkxeS+Kc2Ua5pmutG003TMzMgs3KzYrMnsjjnVnGueYb7ZvNv8jYWlRZzFSos2i8eW&#10;2pZ8ywWWTZb3rJhWPlZ5VvVW16xJ1lzrLOtt1ldsUBtXmwybOpvLtqitm63Edptt3xTiFI8p0in1&#10;U27aMez87ArsmuwG7Tn2YfYl9m32zx3MHBId1jt0O3xydHXMdmxwvOuk4TTDqcSpw+lXZxtnoXOd&#10;8zUXpkuQyxKXdpcXU22niqdun3rLleUa7rrStdP1o5u7m9yt2W3U3cw9xX2r+00umxvJXcM970H0&#10;8PdY4nHM452nm6fC85DnL152Xlle+70eT7OcJp7WMG3I28Rb4L3Le2A6Pj1l+s7pAz7GPgKfep+H&#10;vqa+It89viN+1n6Zfgf8nvs7+sv9j/i/4XnyFvFOBWABwQHlAb2BGoGzA2sDHwSZBKUHNQWNBbsG&#10;Lww+FUIMCQ1ZH3KTb8AX8hv5YzPcZyya0RXKCJ0VWhv6MMwmTB7WEY6GzwjfEH5vpvlM6cy2CIjg&#10;R2yIuB9pGZkX+X0UKSoyqi7qUbRTdHF09yzWrORZ+2e9jvGPqYy5O9tqtnJ2Z6xqbFJsY+ybuIC4&#10;qriBeIf4RfGXEnQTJAntieTE2MQ9ieNzAudsmjOc5JpUlnRjruXcorkX5unOy553PFk1WZB8OIWY&#10;EpeyP+WDIEJQLxhP5aduTR0T8oSbhU9FvqKNolGxt7hKPJLmnVaV9jjdO31D+miGT0Z1xjMJT1Ir&#10;eZEZkrkj801WRNberM/ZcdktOZSclJyjUg1plrQr1zC3KLdPZisrkw3keeZtyhuTh8r35CP5c/Pb&#10;FWyFTNGjtFKuUA4WTC+oK3hbGFt4uEi9SFrUM99m/ur5IwuCFny9kLBQuLCz2Lh4WfHgIr9FuxYj&#10;i1MXdy4xXVK6ZHhp8NJ9y2jLspb9UOJYUlXyannc8o5Sg9KlpUMrglc0lamUycturvRauWMVYZVk&#10;Ve9ql9VbVn8qF5VfrHCsqK74sEa45uJXTl/VfPV5bdra3kq3yu3rSOuk626s91m/r0q9akHV0Ibw&#10;Da0b8Y3lG19tSt50oXpq9Y7NtM3KzQM1YTXtW8y2rNvyoTaj9nqdf13LVv2tq7e+2Sba1r/dd3vz&#10;DoMdFTve75TsvLUreFdrvUV99W7S7oLdjxpiG7q/5n7duEd3T8Wej3ulewf2Re/ranRvbNyvv7+y&#10;CW1SNo0eSDpw5ZuAb9qb7Zp3tXBaKg7CQeXBJ9+mfHvjUOihzsPcw83fmX+39QjrSHkr0jq/dawt&#10;o22gPaG97+iMo50dXh1Hvrf/fu8x42N1xzWPV56gnSg98fnkgpPjp2Snnp1OPz3Umdx590z8mWtd&#10;UV29Z0PPnj8XdO5Mt1/3yfPe549d8Lxw9CL3Ytslt0utPa49R35w/eFIr1tv62X3y+1XPK509E3r&#10;O9Hv03/6asDVc9f41y5dn3m978bsG7duJt0cuCW69fh29u0XdwruTNxdeo94r/y+2v3qB/oP6n+0&#10;/rFlwG3g+GDAYM/DWQ/vDgmHnv6U/9OH4dJHzEfVI0YjjY+dHx8bDRq98mTOk+GnsqcTz8p+Vv95&#10;63Or59/94vtLz1j82PAL+YvPv655qfNy76uprzrHI8cfvM55PfGm/K3O233vuO+638e9H5ko/ED+&#10;UPPR+mPHp9BP9z7nfP78L/eE8/sl0p8zAAAAIGNIUk0AAHolAACAgwAA+f8AAIDpAAB1MAAA6mAA&#10;ADqYAAAXb5JfxUYAAF+FSURBVHja7J11uF7Vlf8/e+9jr13NjdzIJe4GJIFAcC/QYqVGZVrqNpWp&#10;zFSmXqhMp0KnxlSwFooVl+ABQoC4uyfX72tH9t6/P857L4HSQGYynXZ+nOc5T54kV8571t5rr/Vd&#10;3/VdwlrLa9f/X5d87RW8ZvTXrteM/tr1mtFfu14z+mvX3+flHPR/TfHQf6IwhAQoJEpElHExVlGw&#10;MSapYJwApS1CKuLIYLDIIMA1vWAScCSJ8TA2hyMt0oYkNgE0UgYIW0JYS+IEWOvhWgVSs7ECno4Y&#10;mcuCNY6NZN3WkuG+Fdt0U7PT3Di4+YSekEGhFtoK8B2jcp5ub9/V9Xj7/nDfadPGOFMHqfI9a7ZU&#10;jmkbRoeO6VEOXgStOZcGXxATkgiBQpIYl4yOQSZIm2BlBhKXqklIpEPedlJ2cyACHN1NjCCDRIsc&#10;KulG2Rza98GGkICoarTnIqRASoM81KzK9Q+T0f9WL1F7cCFILO7+sh60use2Pbend8j6uHLahl7m&#10;7ItzI7siS1/cZOPdJoMpNWIRIMCq2s+xFtXQ7SrKuScrqsF3O7w4WDepp3fPJF8/NGtI3bomq7cM&#10;zbllIUTkIBAIjP2/vNP/luwsQEoBKNFZSVqf7Y4mP94ZnnHnbues5zqdIbGWg7AFKWWV4YUyo7I7&#10;mVYX0+TENHoRTW5MXhp8EYOwRMahooXoNn5je+g2dkUe7doburvaMPXuXTlui7MfYIMTCuy+SQ3F&#10;7nOHivtOaDYPTG1RK44IvO0uwgrAvmb0w76hAYGjBKVYNS/c1feG3++RZz2w2z9uV180DEcw1Onk&#10;0mE7mNFcYoLfzhH1FdpyVRqc/WBqqwUDUoAV6d9N/2+wYE3ta9KvK+smtlXybOwNWF9p8lf01Y98&#10;YPfwkVeubp5+pbGfaMxU950wVNxy/rDiYxcNy95X74o9GPH35SgPisj9L53p2npIcghpnQ09lWN/&#10;sb3yxt9tc8/c2SHGy0zEzNxeLhq+mZMH72NS0ENTPgSqYA0WhUgcbOJgVIywFowA4SCEwGJr27O2&#10;T4UGaTHCohIXIQ3GTZBEtVWXpaeSZVMpwyPdrfxx60ie7R1GMVIMKgSbLh4W33f5GHP17Mb8U8K6&#10;VJKERPxtn+l/Y0bX4EqMcese3ccZP9savvH6rep8Ezv+5EF7ef3QLbx9xGrG57twpE2/3gowqmbE&#10;fodr03+2CgmIga2dflZjBba28ZVJd78BVO17sQd4CBhYGEgFWrK9nOea3RO5dc8Yntw3BFDlU4eF&#10;t35krPOTM1uCJ1zPNzLueM3or2h0+sDGclG7e9HX1safunObmotMOHvEZi4fvoUzhm0i53aCbMAI&#10;FxFFCH2QZ1cC6whMYhBJLTetrQnjKqyrsVWJsAYlIXEkMjbIV3jXRoAUVZAQ24CH20fym+1juHb7&#10;RHTol48dGt32qQmZH144rPpE7OSJ8ZG6m+Q1o6dGjyKDlBbHD9jQV5z8heXxP92wxX8LTtG7dOR2&#10;/mn0M0yvL+GIEtYqtPDpvG45ydY+6t43hXxTDrRJjZnx0t9ficAKkmJIdV9CMDyPE1jo/5yOpLqx&#10;h3B9meCUIbiuIulOiHsqZEbkEMKmXj1QICToBBtqQAEWYQRWShIcJBFKVrAqx4bePD/dMpWfbZlI&#10;sZqtnDzc3Pb16erKuc31S4TupmwFGRRaZP/Xjf6/Bs5YLJ4jKBo55Bsrez43+97oweu3uO88d8Ra&#10;7+mT7ua6o+9gduNeHCqgFUII4u5eRG+IanZJeku1TyAIixFdd2+k89rlRKElVi49H3qQ0gnXET67&#10;G5txB8JCPJfwwS30vf5aqjdtAT8gvHMTfe+9EyMlsSOJHY++p/bRc9s6wrV9xNkM2kpiBFoKEjTK&#10;REjAmgwiiRif7+a70x5h6Sm/531jlmUe3WcvPe4+e/dHny1+andV1OUdCeJvI9b/XzG6ECCU4vGO&#10;8lknPd579z8vsd8Yne0Yetv827lt3p84umE9JvGwcVALwiwEPtUfPkf00Bbs4AKFicPRRqdgTmdM&#10;/M7bEZc9SPT0frQCu62ICkNKq3anBrcvRNiyN8J3JPFPnyHSMbqzG89IhCcR2tD+yQfoOe8Goo/f&#10;T/t5f6D3G89ifIuLRRgNvovw0zNfYMFKjJZonWNMtoefHvUAj55wK6e2bB/0k1X2yuMfMHdcvyU8&#10;T0lXOH8Dhv+rG10JCKWq/9KKnu+d+Ki9ec1+d9bnZz7NYyf9kfNaN2CMi9EZrLVYmaQBGQJbCZEn&#10;jyK4YCpi3T5MbFBCYhKNHNVAPHsE0fRBlH/5NOwJiVVCeVoDzoYiFp266n4fs6cCR7ZQ7SlS/fky&#10;ogqYvEJKh75r1iB+t5LCL84jt/xycj86C/2dR+i7cT0665D4DtGqHsLtxfTDILFIpNUgEhKTJTEe&#10;xzTu4Y7j/8RP5txD0fQd/+ZF3k3vWVK8qic2zUr97yb4f9U8XSpoD5Px//C0+d7t29S5k5t7+M+Z&#10;9zK3ZRdoBYlEYkhELeJyPTRAmCCVInvicLqP/z3q6e1049D4heMwYRU3cMg154ham7Brd9F793qM&#10;Y8nOHYmzpQxWAukCskDUU0JOG4E/u5Hwx0uoTKmj0OCgsdgb16NOG0329ZOxcRX/7PGER49ELGrH&#10;vGkyJooovusWxOgCg667AG0lJgCvCsokQAJWYDF4wvKBMas4Z/Au3rnkRPeXa0e/77n2vnHXzlUf&#10;n1gvV/xvGf6vt9Ol4Pluec7JD4a33r7DnPv2I1bx+HG3MLd5F0msMANpF+mu8RzKa9qpLNmJyEqs&#10;sBAaPM/B+cjxJD9eSs9VixF+BoFBDfZw9nUjjhtF8p1HENbFmzeSaEcPojMCZfuTOVTJIHyN+54Z&#10;kHUp3L6D0pA8DhLdYxEjcgg0ysSIMEQWQ1zf4OETP7YHd1UfdkuZMIxIOnvp/fpjhJ1VUOoASCmF&#10;e00sact2cc/8e/nClCd5tk+cuuBR84c798dHKzkQafzfMbqtvYK8ENy8vfqxUx4yv1/Vayf/YNZj&#10;/HreAzS6PWjjIvDSXNoREDiYrEf18b2EZ/6e8kceIO6NkApIJJVKhHfxRIJvn0T0iUcoX7MagQ+T&#10;60nW7cZ/w0Sc/RapNWp8nnhzF6WN7eAekJSUQmgIaAjqcT80i6RSQgWpqcxQgVzeDcYg/DzlFT3o&#10;lXtJZreQEFH97mI6xzkkpRgRapK7dxH+eCnWmpd9mwYPkygcmfCV6U9y85zbCXVp0vkPhb/797V9&#10;J0spU0jgr3nEfvnLXz6I1aL/CsaHxkEikELjIfnFmtLH3744+XbgxJnrjn2Yd7QtRScZpNFIKxFC&#10;Y5Si0m2orNyHM6Ieu7kHe/NGomqMzDj480eRRJbk2jUku7qpPLkJVwSEt60hmdSIM7mJys+WkXn/&#10;LBIcbL1D9qKx2JHNeLOGobIKYQVCg5g5HH/ucJw8iAkN6IYCmTmDcMY3I8Y0Ufr1cxRvXUv8/B7K&#10;X30YMa+Nhn+dT/zobuL/WELmX0+DhzfjnTqe8tcfxnvrNAqvmwBhDEAsIPG9tFZgNAIHazVol8kN&#10;nZzaso8H9w8ddO2W7IWRLkenDfGfFNpiZJqlDKSNh2RJ5xBM9D+Ypzsi5Adr449+fIl7xZj6Hv+a&#10;o+/gmIataO0BHoqkVjKTVLpiet58M3ZJJ5kfnkzwxol0nXQtyahBuMu2U7fwMrw6n+KJN1HOGby3&#10;TSJ/8RR6v/o4Zms3dT86h2jxDnLHDEPUe5AolIpJgiyqWkQkupYyWfBl7XA3WOlhMi4kEhsliEBS&#10;3dBN9XcrcLZW0BPryL/vKEyzS8/rb8M1lty1Z1E87UbUgonEt60hf+f5ZI/IQmTBEVT3hfR843Fy&#10;H5hLfnoLSVhCJLW8H40SCTvCHG9fciYLd7QlH5mSfPEH04JvGelYi0Cqv8PSqhDgYPn+mvAjn3gu&#10;c8VRTVv8W+bdw4hMN1rnQRikMbWXYEEbRIOLaMwihkVUvv4Y5AP848ekqVVPicp3F+FdeTZRTzf5&#10;z5xE7pJpmKRI/hsn4EUC6ccE548kqUagY1AaowOoWDTDEK6PID1KMCYNuJTG2ghb6UXaSnrEVENy&#10;o32yXzkeicJiMVoT74nRnb3kv3YqbiGA1nqiq57Afc8s/HH1UIoHED9bcBCOR++bb8Z8agHBZRNx&#10;VASRBiwajxFBlVuPvYO3PHWq88O1478SiYq9ambdt+1fIZk//DtdGiDLz9b1fOR9SzJXHN24Lbhl&#10;/t0M97uxsQ9Sp+/GKkT/zgPIOhQXd9B76Q14l8yles9S/IkjEG5CcNlMet5+K4XrL6Z4x2oa3jKD&#10;zIxBiDDGCo0VMZgMyDyIwRh3FFIMQ9AAwgUCEOqAyt0BRTZ0LeKuYuhFmL2gd4LZB7ajVsiRCCGJ&#10;KgaV8xCBpOuye+GGlQSL3kp21mBkVYMwYCEKHOIeS++Jv0Fu7UGc3UbuqyeQOaIeIgkyBiuRUtNL&#10;nrc9s4Dbt05OPj05/MIVs+u/ldYU/ud2+v/ImX7D5vjD71zsXjm9bm9w83F3MCroAe2llS6rQElw&#10;a4WQ2mfTiUW0ZTGrKiSbO/A+Nhf+7WnY1g4fnoutc5HjcjS/Zy52kMSpRmkK5owCdRTSOx7cBQhn&#10;FkqORIgGhAgQwkMIOVCOeWntVgiJEE7ta+uRshWcSQhnGsKZiBWD0gDN9uB6CcIYjHTRDT7hpDrq&#10;zpuE1OELP1tatOdR/czj2PV7yd54CXrpXsIoIXvMCIwSiMSAlEij8WXMucO283zXYPnrHc0neaJS&#10;WTA0eAJjSDfkq7uFcg/PTre2cgi1bwHC8ODu+IPnPRZ/Nx+EwcJjb2VK/W4Is1jppIsoqzC9Fttj&#10;UHUgvDTGj1EI3xJvrtB5+m8pXHkasbKEVz5N/a/OJTtpMCYuo3WI1E1Yrw0lp4NsQ+LUXKulPxS2&#10;vEI6dNAvsANl2vRvBswerF6GTTZi2IlxczhOAcplrNS4/e8/51O8eR3Ft91O8NvzKFw4CRMn6U8p&#10;JUSrusjMHISStQqhtQiVsC/Oceai1/F8+7DSD+eIN394tLidSsSrDu3zzYfJvVtzSIyH9T3VOQsW&#10;Rnf2ROGgO4+/m5MHbSZJckiTEEtQWUn1gW30fPY+5M4QvjSflvcdi4yK2P5KWNZj/5cfg8U7yf3p&#10;ApyixHcVWhcRsh7UbHCmIeQgRAqCYi1YEqRwqHaXMDu7cLXF1GeQw+pxPXeg6GqsQQAaiRKQALq3&#10;jNjehe6qYoxFjKjHH9OCMAaQHJhPG9uJjddg46VIdqfpopAYYTHKJdzVTd9p1+GcPpb6q16HLJUR&#10;viXBp/Ojd6Hv3UTjwrfitWYRoUArjasdpKywstLK6x49l22l3Pa7TjSXntnqLUqiV2d0x8sdrp3+&#10;6gO3ShwXzn6k5w8P73XOvPqoh3nn2GdI4gCQSGuwvqK4eD+lt96K/7ZZ2BkF/Jmt6Fs34F04kcyo&#10;LITpeR/GhqQk8ZoMjgErLVbOQ7rz0nMaW7NC+kKS2nP03byU8BdPIYolREZA3sMd0YCcPxr36LH4&#10;YwZja+CENVBevZ140QZ4ahPsrZCUY1TJkGiJumg6hU+fiiNFbb/3vxQNVmFFERMvB/MwUpewIo/N&#10;Snq+9BjVP26g+eG3oAoSYSARitIH7iW6dTXZay4kc8pwlBAI4aErZRQKo2KU0jzaPprTF53FEF8+&#10;+vDJDRcMzbod0avYe3XqMAVyJkpeHbrjCT65pOvK763yPvWp6Uu4cspD2CSDFikmbYTBZBy633En&#10;RIKm6y4iqhbpffddONeuxZw1lvpfn4lX72C1xUqJEBYTxwhnFMI9E6GG1/A0W8NAXkBCNNC3cC3R&#10;B2/FLXjIRhcyEulD5ILUBup8OLIN9/Tp2EgT3fM8atl2CMFKhYg0IrTYqsEWNfGOIuo7Z9N40ewX&#10;YS4Wkx5liNTDmG6IH8CaZWjpEO6LsGVLdlweESfEXobSB+6mcvNKGq+/lODUIRh8+h7fDLsr5C8c&#10;h4xilHaw0iDdCr/ZNJV3PPU6zm0Lf/rbBY0fiO0rkzGHqFePsx38K2X4CncVPMuDu/tO+t5a9/3H&#10;tO7jSxOfAR1giBE6QQvZH9QiyhrVkAFizOL92Mggr7sI89AG+u7fjvBdsF5qpEQj3AXgX4ZVw2vx&#10;nsAiMcgB2pPFYIDozjW4UiDqFTYAEwhMRuFlHGSTjwokasVmqj+7A/3Lu3E37kTWeYgGDwKB9BTC&#10;UwhXojyJqneJH96aHglAYvt5NBLdz8URFlQD1r8AnPNRiUd+sCI/ph4RaWTGI/rpEsKbVlH3y4tw&#10;Tx0OOIRL26m+5RbiG1ZgYxdp+4GjmCTyefvILbx9zCr+tDP7tmvX9RzTIgVZI8kd5D5sBRchD57G&#10;CwmdoR3+oWfNt3KBzv90+oPkZRc6qUcIB+No8B3QPgqLnNeKvnIRxcunkV0wgvoFIzFXryWuz5A9&#10;cmjqp0WFWNbhqvPAHYs2AiEg7CpiVu9FRQYzvJHMuEEpzxGJwODsKkJeoT2BciR4KehjfAG+AE9C&#10;JkO2tnxszsNEGis1EgFGYKxGJALrCWTGQWzvwoQafIUUUNnfh35yC32b9pEZNYjs8aNxW+rS8q97&#10;FFKOJEluRektSJEFJNHSbdDahHfWWBQx5Wf2U7rwFrxpo6j78VkoFSITiXbB+DlMonHiMlcevYgn&#10;O4bm/2lly/dPGFK9cGqD2l056G73Dk/Klrp+8RdvIRy+sLz43du3ifO/MWMRF45YTaLzaKmRUqAr&#10;gs5/XojI5Qja6pHTW4gf3Uv4b09iNET3bKXyvUfIfvVkMme0ocMehDgC5b8J4bQiTYSQDn3Pb6f8&#10;xT+hb3we7l9H393LCbtKOLNG4LoKoy2VPy6HYgmRlRDUjO5JpC9RGQVZBRmFDCQ2kFglkAKwMiXE&#10;WosxFqstaIuNLLoQkLtwJtKR9D65meqnbkbfsRJ/5V54YguVJzbBhEF4w+pRxKCySDETY8sItiDJ&#10;oFsb0NevQEcR8Y4K8T/cQXLMIBqvvQDVmCMux1gPEq0p3bMBFw9byJFfsYm2cYbfbho7Yns1dC4Z&#10;6d9tjcSadIG+9PYOwb0fPE/X3QgbvuwtZcST7dFF737GfmP+4H3ypzMXIrUE6+PoBJQB41C+fSOV&#10;rz6EyXk4x7fhnD8ebRLMNSup9JSp+8apeG+cjKq0Y9V0HPdikHVYkS6q4sY9xP/6J/zOCFvvIAMX&#10;T0iS57ZT2d6Bu2A8ylXoxzYhdnZDTiF8B3yJcNNdLgKFCBQqUGnFzlcImR47WJP67hiEtggNJAZb&#10;jhGThpE9dwrFJVsJP3MrXlVjm4IUoKlzcMsR4bNbsMeMxq/LpwtIKpQch7EaorX4bUNIpg+h94oH&#10;ML9fh7xkCo0/Pxe9r4/Kp+6n9NXHKP1mJSYRlPaUCX/+NOqMcXTdvIkZpU3smTGN69c1zJyc18/P&#10;bs6sT+s64s9u5xCMfvCULe45WDTgnfKovW/hPnHC4wtuYn7TDrT2EAloH6TvI9BoPKo3rab02Xsw&#10;c1tp/uZpeKOaiUrdKNfFehJR7gMxE+W/ASGdgTKztpauf70Vd9l2ZOCAAWMEJAKRWEx7H/btR1N4&#10;/8mU/20h8Q3P4g7JYHMONiORgUDkJDLnYPMOMu+gck4KrZY0tpggSjGmqKEEtpxA1WAqBr27SvCO&#10;ufD+Yyi/6ddkdpXRjQKUShtknJQfYMsx+rjRFD51Lg5gbI1law0mvh+bPIHIBCT7EkxviDu+Ab2m&#10;na7X/RHtxPgfmp8WY36wGOfLJxCv6IB5w9B3raX5gnHsPn0Wc++4lJznLFl6ujypoCi+XFAnnbrD&#10;hL2L4C98l+APW+OLFu4yJ7x77ErmD9pGpANcG5JkXaIdMcmPF+F4DuUCyOYc6vUz8X+5mL5nbiTz&#10;7RNQr29DVTWUK2g5Dcd9Q+0tJggcYgHVxRtw1u1ENLpY62CNSYmQKuUp2pY64luWE540AXnOZOzt&#10;ywcQPlGL9V/oQrEIW3PfaKTVWDTmACZDyosHaw2JbzDzR2JveBa1q5NoUIB0ZFr+VSAcMI7F8bMk&#10;y7YSr9qBnTIC14IROjW8czraOFBeiGyowxkUoNF0fvUx3KYMuZvfSnZEBotD0ZfoKxcR3PsmvHyA&#10;ObsN4UAbnXxu4iL+cekJR31rhXnH148s/Dgx/50T/RWid5O4f3ajPcplWfj8sson80HEZyc+Axpc&#10;o4mUh5QSs6eX4u+WUrpiEfEf1mN/u4z4wZUkRxSIi0W6l+3ExUGYCkaNR3nn1kqDaVOCrtHiooUr&#10;sTkFnpPy13yB8CX4EpMRqABcqwmve4bMhKHI6cPQZZPG20YDEicGJzLIqoFKhO1Lb1HSyAopKBRb&#10;VGKIa1T3JNTISUNRk4YQ37UKN+ciHYHxZXpc1J5Bug46EChHUXloZbq0JKiay0WC9Ocj5LFpHSNK&#10;ML0V4sU7sP9wJP6IAFOJsQhMS4ApRwSeg+8aAiFxkjS+eM8RG5nSsJfvb7If2tAVDfJ0DPFL7sNm&#10;9ODPb3zBb3Z1X7yhL3fUR9uWMC7fDkmAQKE8D6whd1Qz9fe9BXFSGzZO8L90Ii1PX0bdPZeQf/zt&#10;DP7HuRD2EctWlHs2QuReRBpTQLJ1L3LbXmQhLXCIgIG0SnoS6QisB6ouwDy7neqmvfgfPgnrWURV&#10;pxWtvphqMSYsaaqJQ5UckdtE7AwmVgWq2iMuGcJSTFyKUeWQxApEmCAumolYuQexq5sk7yI8B+GC&#10;cGsESlfWAkWBqPeQG3ei9/fUPIusvVoB1sdmTkcxAWlKyIJHZsZweHY7CR4ykyHcsB/9jcWImS04&#10;BRfjqhd+joG8280/j19GJVSTv7cpeQuuk26SA+/DRaKooEmdYHpbINZR/n3PxD8umrj16qMeoF7G&#10;4PgkjqHvy48SJx5qwiD8wRm8SyZjd1UJP/sASSjx5o/AHxoAEVYHSP88jBoBIuFA3EsD0eL16K07&#10;cAMvfdGOqBEM5EBXUhp8S2RfhKn3yJw8mao12Ke3kYwcSmbOVMwx43EWjMVfMAx/bh5/poszPYea&#10;UYeaNQJ38nhs20jU4Fai2GA398KUYdR9+GSqdy9HLNuFKDgIT2C91L0LRyE8gQwk0lfgSZSOsY5E&#10;TBiOFGIAthXotNKnhmPMBhwRYqe10n3FI4hHthEu7qT06TswhTy5q8/Ba8oT7SlhRILjSUAhrGRc&#10;XQe37zmCBzq8UW8e7v2+JaPKQqZNnVIKBIcpkEts70uOcsHvtiTvuuxR51efnvosV0xfSGgDxL4Y&#10;m5H0fH8J7sKd6NEuYmIT3rumkx0xmPLNG+j+xJ/I/Og0Br1uIra3RJI5Fcc5Hi1sbU8I4jjB7Oyk&#10;d8Um3Oc24lgDqsYi0QabpL0BhDYlQCQGQovtitGt9WR//FZkYtArN+EesQfd9DjCPo+rdyCjvVjT&#10;izHV2vntImUW3KFE7jC0mIKqzEevHgsNQ/DHNFP68p8In1iLGpxD+ApZSwPxBCIQCEekZ7wQCGOJ&#10;Yg2NBVRzE2rmGNSk4Tiei6oBO0KvgvAmyPgUV7YTf/cpwvVdBOdOInjf0eBYKj96mt5fLCH7tQUM&#10;fst0RDlJgS0n4drdU3jrY2fwldn6I1+Ykv1R6QDvmCM4PEbvpXxgPYUAgvMfiu6/tz05bvMp1zKq&#10;qY/2/1hD9Z6V5L5/PtFnFqKXbUMMrkes70FLh7pfnE72zPGU93eQcTMot4JRk5H+mzCkoIeONH2L&#10;18GDS1E9JYS0UO8jfAeh0vPdao2JLVQNogomMthKguoKCQsNmPPnUfc6B2Wux4prENE6ZBQjDuwx&#10;EH+hvlA7y61S6EwrhnORztupLjmCyvVPEGzdiylIZF6m8YUvISMQnkQqiZWCRFhkZJGlmKQUIyuG&#10;sLmAf/rRZOaPRyiRIpP6ZmT0LNbPkiiZ1uDJUP79Ciqff4SkLyR45wxyH59HtlHVCB9pkFOKM8x6&#10;5AJ6GfzwitMzJ9f70ib9dIRD4Fcd1OgV+0KAkBGCZzurc4+6L3niTSPWqOvm3IuOFL1P7yU4upX4&#10;5tWUvv8s2bsvwhmaQW2vUP3Hhyit3UPzg5fhNzqYKAbrIoI3IVQbGig9u5nw5qfwd3Uicw6iEGBy&#10;QCBxPafGMAUSja5aqNbSqt4wVaw4bjbZsyRe/S+wxZtw9E6QYIVEWoVNk/FaPe5ljF4DaASixqSx&#10;pHQ2F5k5DxN+kr5Frei7FhH09GGbvDR9zIAIJNJ1QYpaXm6wVY0JDbpikN0JphoTT22l8K5TCJoL&#10;WNuDrf4aTA/Wc6ncv4vS1x9ErulBXDKR3Cfm4Y9vhjBGJglCpE9vBCgn4atr5/LF50+oXH+yPe2c&#10;4bkn+rflkMMVyHmhHLjRgpt3hacTC/W2UVvAhgihqD9hGE6dg7l3G8GZE8kMzeFWJAzP4l51Om4c&#10;U1m9B6FcpI3AmQ60YYDuhSvRV95OZnsnIuOnnSMuSCVxnDRSlhkBmTRaFp5FOBbihLBtBMHHz6Tx&#10;LQ/j+6eh+v4dl51pEipTciFCI+zBu4mEEVgrsRLijgJhkifJBui9AWbXzWhzJvmT/53CZ+Zh5kxH&#10;xDFWGoSbBpQ2YxAZgfQluALrCpACTwiUrxAZl+DpLfT9+z0kYYwR9eAci7QW4Up6Ht+EaKkjuPvN&#10;NF51DtkxeWSlgtS61uiRloExFozhoiHryKiezH+ur14UYlNc6RBJNgc1upUKKxVSKcqJaPjNtsxb&#10;JzZ2cWLTNrAeRhlMYlC4yDGNxHevJN5dRWYkSqZECeME+IPqsKYXIRoR7jFYBdHuHsQvH8MVDkng&#10;pSu6nwUqwEqBUBLpKfAV2gEpBDo2RHOn0/D+Kbhj3oPo/hgq3oeoCQsIKw4wtE3d50GtLpBeTNjj&#10;sO+NjZQvaKH7XUOonNRKx9eH48oYp/f7OPlzyV4eIS45C2El1qQBmnUl+Cp9ViURIg2pUp2CNF6x&#10;dRn853dQenRd+sKdWSRqJBQrtHzuOJp//3oyRzUgy1Wopiw5ISwmkOjAS/EGIbFaMaWunZOGt/Nw&#10;p3vGll6dlRpMfBiNXvLSO3Lh2Z5o4rZePfG81q3k/SJoD8dajPCxtop81ySMge7jr6byvWep3rSd&#10;0mU3oqa14E9sQlQNxjkaK5sQQOnJNdieMonv4WiJIW0/sdammL+1GG0wcYKNE2RsCZMK8sS55C+u&#10;gDwL1XsnFjet/EggCxQsFIA6Cxn7Mv1DB/SxZyzUS3ACyEky4yX5Zz0KtwUQJOQ+UcH6Fpn3EGY1&#10;4bpLcCbehXrTGWilMHGITTQ2StJnrVGc7EAZVtSqdBYjQezqQgNSuAhnbgprCoFING4pLSwRCMgG&#10;GMehtLid8h2bEQi0ijDGAwlvGLyOSimectfOcJ7rgDlEeutBvzyvU+hHKclN24qXYLU8dfB2SAKs&#10;awm7Yjo+cAv1H56Lf8p4xJ8uIv7OUso/eZo4jPDPHE/uGycgbQXEIKyaRmLAkeDiYbREmgRhnBTV&#10;sKTMFW2xsU3hTptgjcSUQty5p+Ad9zyq63IE7VglUcZAVhFW8yy6T7JipSEMBUFOcNTsmGPmJ2DS&#10;dmNh0l8jvJSn9+ijAQsX1rF2dY4dHb3UI5g9qMrxUjF2dobW6wqEx1u6n/XhsQz6+SqM/zx1f+rC&#10;e/170LfdiyhZjIoQxoXYIBKD1bXbgrYCZSTaSsSIxnRBGBDOJIRuA70VbRUEBi19kpUdFBduwLlv&#10;F5VHt+PMbsJbMAI/cJHCgHZ5fetGPpE9UT7Uqc/5ICz05WE0upD92Z/1Hu7xz2irb+fEhu1pIi0s&#10;KuMgczl6vvQEjfks7sQG/B+ejts7j7hUpNAyGG0SbFjGehORohFHpBQkb944yr9fgqpGxIUER6fc&#10;c2ILqtaAZBKMkikP7ahZqOM2IHvfgVW92P7MPpPlT7c08u8/dli6NiKJBEp4aKPxfLjwHPiXL/Yy&#10;bGQvpg+kK9i+K8eXv9bEXXcboiq4fgklXbSEx13Lr0xM6zLJBc/6XHxDE427NUL4iMRBDAXJZ1Ft&#10;EnvKW7F33ofxFNKE6fNHYCOLjVMBC2FA9laIprdSd8IUVL/rFwrUVKzZhPSzdN+9lup3luBs7MLt&#10;hnhSIw03nY+c3oIMLLL2zjGKIX6R2U37Wdw+5NRrd5cC31XV9w4KDo9732UF+4Tgie5wxrKOaNyx&#10;hQ4yThWsQmiDW5cl8+apeFVD3/nXs3feLym96w7M0/sotDQgoxiZaCw5rJqWwpJCIi34rQV485GY&#10;UgyRAg02sZhQYysWE1pM1aA6q4StbQQng1N6J4JerFAoqyCT51vfbeTyD7osX6MoeA6NBZdCIaah&#10;TuIHlhtug7Nf18DNtwxF1rvsa8/zlssauPUWQ+BZ6uolQUbheg4ZV1MnBI6V7C3G/Fsc844+zfo6&#10;j1ymAq7BdkqUcUjKn8OZ/ijxUUcjOyJ01WIrGqoWG6WVOxFb6KkStTWR/chpSCc9wkQK3yOcySAG&#10;IVSEiCwM8sn/57nI687AVIs4s4fjD87h+n66+AcYnZI3Dt1IX9kbuXJ3dZAu68O30wMTk5WCJbvN&#10;OF0VmfNbd4JUGKER1odKlfrT29AnjaK0bDfO4/sx922mctEfiL5zKvWXT0eWKuBMADEcm9IRB9C0&#10;+vOPpE9YzHVPkRTBz3opURGLNAYpDaHvkTtzKth3ovROkAJHW8gJ7rqrwHd/4JILNFL1F08GanQo&#10;KyjkLfu7Ej7wQUncN5htOzXLV1maG/rTNV0TB4vTP+0LWHBGaNZLwVdkxK9UFj9Torw1IFhRwJ/W&#10;BX2fJLvgboprRuBs24ZRDiKymMTi98aUtUYcO5bs247Ha85jaqIZErDCYEUW5GQoPUz+deNpOH8i&#10;QgkqGKIfPEt422bK9Ybk9g3kPzufYHQ9tiaRMqdpJ8h4ULXqHnVcXWbHYTP6ICddXeticyRZxdGN&#10;m0GnpERDlJ5TRuNkHQrHjMAeM4Lkk8dgPnAX9ratcPksjJAgptR+kRjgHvcH1/XnHUV16igqNz5N&#10;ddUOZI9G+g7Wl5gkhgvm4w/7Fabv7jRCt7WGiijDL35h0UmICFKs29ai3rQ1OeWVlctFskEBqwyf&#10;+6pHxoP6+iitv9kDmG/aIpV4UbiHFeQRLDaCxaWYU49S9E2tonyLtA6WnTjys/hn/Bz9w12QJCSR&#10;QQhBdcwggovmkJ3ahqiRN7W0uAeIIUnAuEcg9CLcpILVLnFviF7ageiKKP7jXbjZPMnMfNrfZtLv&#10;1dJjbNBNQ6bK6qJ79qqO8q0zGvKHq62pirG27rG9yTmD/V6GuFW09bBCITPQc/VKkl8/R+GSuei5&#10;BTJTWxHZhKivF9maARIEeXBG1yCvmpRb7aWq2nvPjGkh+KdziDa3U1m0jmh7J3JXBzQ0U5hfQpe+&#10;C0akxAos+LD8eYfHnxFMHNfC7t2dFItFMpkMcZzgOA7VapUgcDnv/NNY/PRyenp6sGFCXwiOY7FW&#10;oLUmSTSe55HL5+nt7cXz3LQDdQC+szhG0psV2NmahjcUccaXIAKsi67cgTfuPoozJyA3bEZPaqXh&#10;uMnoCUPRe3sp3bESs3IvlY17oRqRaR2GPfUI6k4ag3AMQrRiaISgm/KqPjouuB6vV+DMH0zw7uPJ&#10;njUeOSKHl4BNdPpYiaAlSDixcQt37J48oaHgHz73jlVs6Y0a1naJUSe1dFDnxSSxj3bSSDjT1kA0&#10;dhC931+I2V8hnjIYp5DDLN9J7rZLcBJBorIY24gVqXJE34q9FB9ZTb4jQjqKcrOHN3komVkjcUa3&#10;0DC6JU3ZunqIEh/rfxJV7QDh1UoxFiR0dQmKfZIrrvgslXLE0mXLmTPnaH7609+yaeNWjj3uSC6+&#10;+BwWnHAil1x8OY88toiC76GkpFqJKVeLDB8+lJYhLSxfvor3fuBt3HffIyxZvJK6fBbpyrSYgcVU&#10;ofQPPeS+1oVNkhT7R4BQOBbi6g/IXXYHqDnkXJfS7i7MN++iunAjsqOKQuIqhTQW82w7yU3P0vGu&#10;I6n/3Ok4IoNQIyDeizcoQ90njkedMJLs1BFYIoQukyiXyEZIU8v7AYiY1dDLrTuzU36ze//Qswa3&#10;7jksRo+Ez+7EDqskOjO3ZS8IByUijHGgLMkuGE5wyljy+/qoProZ83w77K6Q+fDp5I5sxoZlpDMj&#10;xdeFpPNnTxJ/bxFuJSTxJFophDAk0tI9polg7ijUGybhTh+B09SA0ptwin9AGIWVtkY9tqAFhWyR&#10;MxYcy7HHTsPxMpxx9vFAwoIFs4jCEpl8Uz/awEknzeO+Bx6hPpNw4gIHoU6ieXA9p59xLAuOP4qV&#10;y9cwbcYkLnvrOfz0J7/j3vsX07G/g2q5SuD7GGvpGeSCA6JkXgTiCyRO/Cw6eBjkpRRvWUL1F0/h&#10;7y+SqctghuUOwIYsIrH4oU94zfMUj2mj4eSJoEYhqs/i1AsKH5hN1Fmk7wv3ET61i2oppm5iI95n&#10;5xOMzZFEBmVTXzkyKEEcNk1x3WHAnsMSvXfqvtz2ajIBoZwJ2U4QCRYHRxvwNNHuiPDejcRhRO6i&#10;aRS+ejL+z8/GPWUoKtQIEgSj0RKKd67EXvkwql4h23KI1gzeMA/ZGuAMzhB0FjG/f57w3TfT/ZGb&#10;CbdVkdwEph0rVI10rNMXnlgGjWjhs198K47XADpM2RA6RjkJmXxApdzDlg1bsXGV915+IcccO5t8&#10;XZk3vL6b44+fw5f/9aPcd9cjaBMx6+iZOMqihOFLX/kYD9z/UxY+dDUf/PAb0+bIxBIIU+NAD/S6&#10;IKzA4qT1GvMzwuc3E377AYJIY4YXsPUKlRWIvETkBTYHJieI6wSyQaJW7aqViRsRuEglqewv0/3G&#10;O0h+tRgxuUD2/AlEy/bR9w93oHsESoqaZpLkiEw3qMR9pugec9gQuSV7NEv2JgKb0OAbMAYjFMIz&#10;VEohPZf+ga6Lbqb73BupbumktGgL3a+7jupPV0M2wNoAo+rTM/zJzci8iywIZEZi8xKbk6iMRGQl&#10;pkFhRmQReYlctIlk7xbQ12MVCBm/GFmzIJ2TOOrI04ESO3bu430f+io7d7dTTqCnqlm/cRcf/cQ3&#10;6eqp4voOP/i3z/P+D72Pn/yikVI5wfcF848/ip17eujt68QKl6v+4w+sW7OOQn0Do44Yzj9/4Ytc&#10;eMHZdJciPN++SKEqde8JQqRFESdchNfahR3ThsxJVCCwOQk5hcwqZNZBZB1Etvb3nPNCu5RoBpHB&#10;eD7JA5tw13SRefAyhvzgHFo+M5+Ge9+K6q5SuW8ryvPTGoaRjM310RSUeKLdFA6b0Ydk3fHdRkxD&#10;Woa5PWAsCo31fZzHO1Chof7Jy5BtBSrvuIe+829E9Gmyp0+AJMSKHMgcBtICRN5BZFMjq4xEZBSi&#10;Rk+WGQcnUGnlavwwnPHtEC9NO5/7Q/0DjF7nPcje9nsARV0+4MxT5+Pn8nRs20vntl1MnNTGz3/2&#10;FRoaPNAREyfM5ILzj6Uu34UU7SA8znvDWTQWPDApTeSLX3g/k6e0ATFdHd1c87tf8chja3ndGfCe&#10;d/RBMXkJqNsvKyoQugJDnsc/fjhGCqgxcMkoyAhsIFIGUEYiAolyIWnO1JQss1jVmHbPdBn8SY0E&#10;E4dgwxgb9+E0OSTNGapbdmL6eXzCMsTvpS5jGOKoMYfN6JvKau6Gijgp6/Uy2IsAD1Hr7+hdugc9&#10;tp781Da8uoCws4fsNefRfO/FONPr0gcWdUibIkWVwTnijEEFskZ/kpA94M6kt3ANZsYRuPWbINLY&#10;l+vatJJctp1Avo99O56mrmkYF150HvHzy7FPPoe69wl6Fy9jyNCGlH9PPds3/xal38d11/Rwyetv&#10;pn3PWkAjOjrZ84vb6FyxDsdTSCTgUDad/Pg/vsue9m388xcjVCZVrRR/oXkTAcregTduEMK3iIxT&#10;K8FKyDuQV4isSOlVPkR1AjV+aK1rRqFlE8qGOBN8isv3UbpjLSaxJCVB8dr1sL6d7PwxYGOEBW1d&#10;MsowPOhjT9XOPmzR+/JqKHdXrBrqVWl2owE0KEaiV+5CdYb0PbQKs7lI7kvHkz1jCsJWUZUwTa1E&#10;I1Z4KMCdPZzwgWUIX2GdFFe3B3K1DUgNNpTkprcgxDUDIM7LthIbh6b6Ct2lr1Pq+Q65+mk0Tx5H&#10;x7ItKGOpnzwRi0bILF17f01z8zfIFkrook9Dwwa6u9/B7uLPaWo5gqbxI6gbOQKrFagCpaib+MFr&#10;+fXQDF3HCmaPC0lw0pkAL7cGhU3DjXgTYohLkg3wPAGBQLhgHYE0YBKFEqDjGDm1FX/GqAOQizxU&#10;YrwTx+O9cw/Ft9xGPKKOpGqIu8pkP3Q03nEjoFwF6aasImtpcjW9oScPn9F37aOj3GhH5cBXJq3p&#10;ilTdwzQEiMX7CC/5I0JKyl94lNKPn8eZ1kTuGyeSc0GIDDVSKJm5YzGThqJ3diB9NxWGkE6tJArW&#10;aKw26bnXIhDJ2hRj+QtVUZmN2LptJL/77TT27H2UM86CM08fxrCPXNRPcWXPps1c/ev9bNqykXzd&#10;JYwd08O7/+F+/EyJTG4/3b/7F4pzvkLj+WeiTBFsldLiZRS//hMGPbAc3zZwhIzpfKyezNcCCid2&#10;YUt/Xqntl/u3uhNnsELUZxBu2osvfMCRSJMWvmOlkWWNOmEyStUaLgSAC0Ygk5j6b5xA6aTh2KX7&#10;cZUimNNC4fg2RFTCCAfHiIGScUaZVNXkcBm9vddQThzq3BAhdRq9WvCiiGE/OIu4r0K8p4Lqjgl2&#10;Vel7bidaV3BVGvQJ5dd6ukE6EnHSBMx1TyB8laY/TloVtTbdKSIRqdxmXiHizrQw8aL5CTVeUwEe&#10;e2QGX/inC9i0ZwhePuLOZetovrWbGUcaJhzXS2fF5eGHCqxePRSneiHB6irippCOSsDn33oH5t0B&#10;DU/vY9PE7/HUeRex8JhjqMqQhvW9jDtiAePeMJ3he3bR2rWHlq3t+Bdoeq9soHB5N7aYgK4RNQaC&#10;OovQnVAoIRsCiCJMViAzClyZduNWE9zIUpnUQv28iTU4tp/k6aW0qzCmdPMa6uZPRJ09uaa1UIJq&#10;GWtVjUVT69wVlkBEA9Iqh8XoxTBLbFS6yzH9qDFCCfoe34wcXE9hciPWpts5uHgsymhsNSYtM4mB&#10;/nUL5E+aSt/TG6CjG5l1sJ5MpT6NScWcQ1CRQroWRCUN4g4wuEEhM4ZFj03hA59/D92tk9CnFega&#10;00a5PssmBIuFgY0GlEswxUHPFmAS+hJD84MruOWmGbzl1nXEnRm+8bn38afRr6PXA1vyU5RtxJHQ&#10;JmoK0DHZpMixnct586O3cPa370TsMzifLuNWExx7gGKVAGti8KuIIMAmfQgn7aWTGQlxuvqFCXGm&#10;tKE8NwUpa1QAXSvCKCegcvUKok88TnDJONzXTyQ4fgQyE5DEGh2nfbP9gYQr9CFLjh70LCiHMcYY&#10;nH4Od211Cceh8pUnKf9hNYhMSj5EIEl10AcEhGr8O2nTDyQ9F+e8I9E5BzJO6v6yaduRzDhpcOfb&#10;lOqM+LPzXAaGTWvG8+mPvImO0ZPY+eGT2HfCTEqDCmgfhGNwpEEGORxPESmFSQw2TnViOk+eRseQ&#10;MdyYPYnXf/WHXDPrUnoyPiN7Ojlj3RPQ4NYAFIOoVCHSlG2OB5oX8J43/xtv/sLVrLhpDsn3M2nK&#10;Kc2Lojlb4wQoUvaOtKQbotbLbhAY5WB29aROU6RlBNvf9mwsQhrq/vh65JvHU/31cipvu4U9b7iR&#10;jp8/j+0UuDJ5ETjkAIdq9YPu9H616gMTFQtEDjhNPqzuoXjbGpK+KkkSYyLQEpreMA4vf4BbfiFa&#10;QeUCtKcwGYUMxAuyYlGtEFMVmH6K6sCEBUAZqpUm/uUbF7KvrxmnWsQWY3xTRWIp6ZSVivQ5bt3j&#10;zNy+lm3NrextyvPc4Llgewn9wUyas4/b6o5lQ/0UnFJE4hnqKh3M3PocPUGeukoHy9omszczOPVW&#10;Bo4P9uHHLoubJhI1NRN/uw7bBoVL4vSM7/94QmKMJIliHGMxcYKogtY2fTGhRaIQz2+lOn0jmSPH&#10;Dqh9iNq0CRlDvi5HMjZLdf4wcr+6APOlxzHvvY/wts1kbr0QVTWkrkOgsRyq5ORBd3ouU0E5mtiK&#10;gS8VSDzjkNS7JA9up/SpB4j+9Un4+hLklc9g/+MZqmFqLCGKL+j21J6rtGg5SI10BdKTiFzaPqzc&#10;lGeGAhkprMrViIEqHamVVVx//XE88UwbmaxhTr7Kj4Zt4fHRm7ivbSNHBxF4Wc5c8xCnrnqc6+ee&#10;y5iOXXz+9l+hHInRBRAJYyurGdW7LPWrToi0ELt5zlj5JIP7OvGM5ZN3/ZjARGBdTsh08r7GTn47&#10;egdLvUeZtnkxjpCEX66nb3OByHNJbAAYpMohK3WYvl4IDbZisKUE21v7s5Jg4gS3mhA/vCbVvpEp&#10;w0aYtAgUOxqJS5IYZHuV0lcfwzywDjO1lfIxTWkxaKAgZEleImv+397pTVmHjIG+2K3RPWrzTWSC&#10;2yeJL26j8TunIUqpTEkioU67mIKFOMY64UAsoIFw+37kpr34btqvlkqLqdouMVgEwhhkyWLkBIRd&#10;gpUaJHTsauQ31x+HDAyDGzP87ENDaK7vZGvJZUnJokmVmo5eu4zfnPoG2utH8J8nvomWvnasjUiU&#10;D0YR2TyNxT21vm6FUIpcNeaBKUdx+9xzABjVuYOjNy3l8YlzOa2gmeSFuLrKsMnj6HzjOdif3oDd&#10;U0/8k4DMlWVUmDJXtTsIvcNCdwXrO1DR2NgiZNqVYxONDi1Sutjnt1FauY3c1FraJspIZSARdH77&#10;MfTPVqL6NLa1A++LJ5A/ZyKyWSCrCVq80A9UNT4HjJ/67+/0MUMaqfMk3aEiOmAMlUURNkClweJl&#10;PVS9g6p3cAsS0WhwbVoGtaaKtZr+dRk/tRavN0TLGhcuTrDVGBvGaJ02TglriXb2gZzLwMGXNdzz&#10;4Bw276wnIwxBVlPIONhE0xWHDM171Lupd+nLObTt7gRfMKRjB0N69mGEM7D4yn6Olr6dqXKUBS0M&#10;kSMY2tUDSQzG0lLqosvPM8aPGa9KNImEgnVIXIkK+0ikg8zGqIez6C4FjkkZyu5Q9B6L6k2wkUGU&#10;LJQsts9g+zQUDaICNrZQSbDPbh9o0TKimNLEOiNKd6wm//bpePdeSNPNl9Dwjqmoeo0M43TmzQHH&#10;X0U7SJkcvp0+r74gnm8P5eoeh87YZ6gXgU2QlYjB/3pCSpCohAM6ptKmqUvKBw2w7EdQwQo3JTpu&#10;aMcKiYlrXSpGIhRpC3KiIaq5uPU7cMOJeCoVFaaquOPOqbiuRQpLZ6lIe9XS2myZqD2WJSF7Qw0J&#10;3Hb0G3j3w9cyoX0do3btprOuHkGCQqAN9AV5Goq7UDqurXlDxfMoVIt8/J4f4ZiEHbnBrGybxKiS&#10;Zeig3YwJDGEi6f3VnSQ33YUb+KAFSSJBy5qHAinmYreUoGIwQS3FjWxN+ixd0CmNCmwi0Ova0w1h&#10;QeoQa1zcJmi95VJUUwZrIgjDGg6QunEpLdZqNC4Okp7YIeeFwGEiUYzL2s6xWbHvyf31dEQOQ70+&#10;LB7CapymoF854ECUYkAOKBW6j8BUkKqOeG8XZkc7uApRtQib9qYdmKcTWUgE3s4ObOdcRH0r2J10&#10;d2XYvrMR6WmUcOnptHzh+1t451vGkB3m88fePBsTF89W2dzYynfP/CBtHZu4edY5VL0AaxMwPghD&#10;2WnCi6pIUyQSWUgk25uG8PF3/CvDu/eidJV1LZMglFBYyvCWH4M7hHDfWuLrNuC0B5hsAMUEc2EJ&#10;NShKGbEO2OJZVBZtxtUgKiZVt5BpgDcg5xIbbGyRVUG8p4jWCY5KMLYTaQWiXy+nXB1Qjh8IjGot&#10;3FaAlDGxhZ1RgaFZuf6w7fRmVXlkrM9Q4uDMXXE9U0UXGoVjkxcb+8+bnGuqARprigg1BNNXQZUi&#10;yGXTiNYaZAxGpDx3YzQiAhELTHcRFlWJL7wUr+97ZDJV6vO97O4YjAlCEhHw/Iqt/Hzfdn5b/WAN&#10;lm1I441E0aFcOobPTNk2RoKuzVVDUnGbkFoihMtMr4vAVlmVNNBnCqwblAE0JpLUO338ZmgX44uX&#10;kySN5P0Qc/U16AfuRCzU6Mma+k+HyCg1pvQmU9zail2xHEfFGHyMazHKIoUZkDrRxiIii+jRiMk5&#10;lHKwdj/QmXoeyyu821qGbmF3VKC77CL8ylJoPDxGr/N07+g6pwup6AjTOqDUtd5rcfDHSgslEcLu&#10;xDIWUZdLBQfCJF35Op2h1897s1pgtMErRURJQqgVUlyIY7+PX0h4z+VL+Ow/H0GlJBk9Yj9f+Zfr&#10;yM0axtpH30lJweDsfUwM1jGxaR+j/T7qVA9FDBs6xvJo17FsC8exhRa6/EaemHQhP29bwSWuhyOK&#10;LE26+WZHE3/saQCdJe/18rthuznRyRFriWPBRHnydZejPr4E+7HloJzUU8U1CFZcRnb8eMS3ParX&#10;PIVYuQMnBpuR4LloodK2h8SiehKqlRDv1DE4gNVdSFvFimy/BubBCU1IhDRsLtexP3I5ul7bw7bT&#10;h+cGl8fVhTtAs7VaD8JPAZjaBzio0WvFGaN3oABveAOVya24T2wkacmmAviqJhBiDE6YkIQxxdGD&#10;CN40n/ppbYhQY5wzoHIP55+5iLa27fR2BMyatYVCMINk50d5/IjdxKqEn9uOrP8V+Ftrj5aD0qlQ&#10;18rHczGh3US7WMWy0ffhed2cGs8nCV0UiqO8KjeO2MV/Zoq8e89IPlLfwbl1vZhIIZy4xs0ziDAH&#10;+85CNi+HWNY0Y2OMGkYcXkq8ex/eMSPJHNdGuGYPlXtWI57fSWnrflQxRui0OS0Z2YTzrqMonDMj&#10;7Xgx22tdGK/OdlZIIGZLqQ5Ch3cf4R4+916xFZt1ok0oWXx6/4g845ahrULKV1AlH1Aic5F2N4ku&#10;IlUe/x0L6K3E+Kt3oXWCVRLhSKzvkIwehDxpGoXhg6ks20zv1U9hs03Uff7TSPswNomZNXldKq5S&#10;nEq04wsY3YQrygRWQe9J6NIUxKBvYVUX7PscSTINlyqWBNdCK5LhOQ1N/0qyI4V6jXGwiURpwzsb&#10;OmnL7meS8kFbjBPX2DEHoIMme8B6TwEVUfdxen7Vg/PrW4jaBiFG1SOPG0Pd+xegfIfKjk7s9i5s&#10;ZDAFn8z4IciCn3a6kIDeBLjpa3tFJeMXNHS2hHWgMp37TO/iw2b0jMgwKef3TiiU9izubRpXihwC&#10;lcKJA1MZXr4BGjkQzBWxdivCTiUzuB73s+cTb9qL3NqeVuuG5fCOGEK1p4q5bSl933sY2dmLqzwS&#10;dlJ+/FzqTnkn9P0UGzsInWC63oATDUHInpQ/bgERIpIWbPs/I50Ik4zEFV21XZqep0YoRHkSlGeg&#10;nD3YcBpClBAywSKx1uFk18cQYy0oKwZEQfsxduFse6EQZGNsZjbxzjfCfQ/i5DKY/d3YnV3oRzbS&#10;/osnyJw/ndwbj8Id0TSgS1srK5JIAboDbHc6q25A8/YVnLuVIFxW9hQQTrQqm83tPGx5Ogiyruo8&#10;ZjCLtkcN7ItclIhSSY1XPWUkQZp+1acE11UEk1pRZ87AO3cG/qwx9N23ispHrkf8cSlBFOE15xBN&#10;Hm6dh73pGeKefwJ3LFak+ajVDViRDHDF+lMvZBnlNlIs+RCsAH8TwsoU0UMgLQiTRYoYkb8baYK0&#10;AdJKpLCIIAEnqZ2q6oUdbmvHmezFZB+pIYwhSIn2vk75+m145Sq2TqIKPrLJw2kKyBcjzH8souf9&#10;11De2P5nwa60AswaBGUOZW6TUZbuqssj7aNpLZQ3bunos4fN6CUiLDEz83IJVcuq3hEgLfIQ5oUL&#10;6yPjPVjRXXMs/cqqljjSdH3rLsy/P4yLxLZksPmUMiV8CXUeYn8H1VvbMcG/pS/fAvkH+pnzqV46&#10;IJVAFgKWbizyti8/x+b2HUgzsuYMddpYZn1w9oO7BupuRDT+J8qpILOSsrV8/edLWba2isqDPMDP&#10;Wnd7Ojkiuxj8jWlblwFb+BjVJ6chlixDNgYpQcQXCA+SDNi8Qg7KoDZ2U/rircSdRQbYX0IisAi9&#10;mpfoTL/SG8WhwqawkV2VLMc0+As/PHnw4UPkIgRVBNOaeBYZJXftHPlCAfjVaxlh6cbq9aTYRFqN&#10;Egj6fvYw6k+rcFrqcDIC5aXcMuurVOrTBxo99MIlFB+fjq3/GlaDzDwIhVvTOetOAyLw6K0YfnXd&#10;ft73L8+zeLVl05YcZAKk4yIdBykdrKxC0w8Q3iaEzFAq/IRN4U94ds1K/v2GrfzH9SEf/NYGbr6r&#10;h1h6SOVAsBL0UIS7E1l/NUILhNGY3IWUd3+a+LrHkFkPGVhEACIQqZasn8qRElicpgxqSxe91z6T&#10;Dg/RNhU1TnZizV6wLod6rehpBqu6ClI88uC2Q5vAcdAzvV47SCE4oTHz3Lh6vfHRnpaJ2giUOAT3&#10;LlI9N6ufQ8rpSBGAgGhbJ+7tq/AaM8R+gnAcjCfSJ1Iy3dTCIoXEcQTV3z9IteUduJNKON1fQzVf&#10;gWq8jTvvvIDf/GEsO/f1snVflVHDBW892WfZxgL1Tc+RE1OxuDQ1L2X42B+Bux5jsyy873wef/I8&#10;uiIfqgapAmbPqPLc+pj3f3MXJ923gyv++THaMkdi5CJs0w9B7UZoiHKvw/ZdRfSzx/HCPnTeTfvU&#10;7AsChf3IqBBpf7pTCBBPbSO5PEb5LsKAsU/XyBDiEMujkj/sGYdwzP7AybVvLB5GFWhZkyYMHFGc&#10;1xQ/fs2WuolPFodyXN3udEwmr+JhRaplSrIXK9cgnFmpw122ExNGRC0ejnKwnki1XJ1UvRlHIFRN&#10;+91AEEaEv1wIl38UNSGP6fk80n+eyUd24N93BqWds5gzfTATxuaAgD37I669rRkhqyB6cTiCk06Z&#10;w7nnbuThO87jlj9djptN0vq0rxHGZ9zIcdQHzzFj1mOcccYztI7dAuJWpAgxQmM0mLqLsb0/pPyz&#10;xbj790F9Flkbzi6MSVuPdD84ZVK8wqRv2ngSpxZYGrsdkaypSYEdgsGFpSd2eKq9hVnN8cNfPtrp&#10;M4foJQ66RHpdS69r0cpybmvwO0yGhbtHpAxGo2qTjl4+wkxPbklVCxLlIZXEJMvRtpKWPgYXcH2J&#10;kArrKnBSrTi8lDEqA4nsr7lnBKbBwzUlkp/dQc/iy9D116BNC6PbtnP1Vb/l9mt/xikn7aFUHEQY&#10;ujhORMZ1CBxNIBWWDA889EZ69o9mf1cLsUy5OFEiqYQeQpaYf+y9/OSq7/Ppz/2emVO24AqBFZV0&#10;moOR2Lp/Idx1Fb1XPYG3azumOYvIirShIWsx2VR8SHgCPBBuKqGilEqbMeePQXgOEo2NlyCEwTgu&#10;FS1JBBjr/EXza2HTziInYeHekewvBRzd7N/RAew4RPmRg6dsNfF4aeH0QcHq+my857b9bUM/P/4Z&#10;pErS1M2al1k7KcomXcFnF21mfSnhyqOHMqVxM0myHNy5BEeNoHPeSPyl29F5F8cR6dHmkcqBuhLr&#10;ihQHshalNUgft5Rgrr6D8qZj8c9/COF9Fop3Mbx1Oe9++9d4+OFLeHbxfHZ3DU/hUdMIsorRmkmT&#10;1pDN9HHSgvvZvHMOlVBQVygy4YhnmTd3IS1DtkGSYPpcrBAoG2EN6MxMTPBVkkdnkPzxHgJTwtZn&#10;cdzUsMj0GLIWpEqh1/4ytNQaXS0RH9dGw6VHprs83oojVrM9ivjiU5spxjF/OGESxiZpceWlIIiV&#10;6VgDmYA1/H7fFPDU5tcPCx7PmUMfrndwFejSAf/nwtuX9vzht+u5+JGTb2NB0zoSXY9jo5c93jUu&#10;yk24cWuRSx59jpyX5RdzRvKm0ePQzmUIUU/UWaTyo7uxa/ag6nxETtWCITeN3l2JdWpa7IlGhhIT&#10;akQ5Ie6qIEe0IS+eTjD1UUR4BU51OXhQKudZtfZYdu0aQ1jJICW0Dt7BkUfdS+CW05gizpHEAX6u&#10;B6WqWC0RSYoQGmpYudOKLXyE6u43Ev1xF3Lp85DzkRkXsg7CT6VLpUoBnNiIdD5bNcaWE0xPnLZz&#10;HzeBzMXH4GR8MAlOch1PtS/jzYu2sbmnh68cOY4vTBmOSczLut70mSxKRuyoZDnqgbcwoj73gz+e&#10;Vvg4QmIsjD4EcuRBjV4+4LDISrhrb+mcc+63d3x84nN8f+aD2EgOVJD+vOQikBiQHm96cg03bN1D&#10;Xnrcfcpojht8NlqegVBgKhHVR9YRP7oSp6+POAdO3sPNuRhfIF2RtsSHKQFBVAyilOq06WKMSQRi&#10;1mT8cwbjjn4YN/oNkiVAZSB9p6Y1TEWltKX+Y7SfoKZ1ykARFum4aDkG67yDpHg+ldtjzFPP4Rar&#10;2EYf5YPMOpicQvk1mVC/RgeMLEkxQpQThPBIJraRnTcJt21Q2gNvBUovYWvPHzn5gVVsroRMr6/j&#10;6TNnE9jkoIGRFgblaK7aOIMPLj4r/srM8Nj3z6hfUqypB4525OFx71bEB3Sqw3EtzqMzWsrP/XL7&#10;hNmfnfAMQ9y+WvplXiZYqOW50vKWUYO5Ycduiho+//wuFp7yJMI9AmEnIDMe/pnTECdMxK7ahrty&#10;C6bUQ5KU8R2FzrgDChEy0VgpsCrF7ZWvcDTY+5+jvLmF+u9dTijfiu1chRq2EHgcJ96EjXYgdFcK&#10;Kkn9AkxswYgMIjsS640EeSRRz7ko/0iUlydcvBquuxdvcB02V+tuEalOnBRgHYn1FCIjkdqmKlOj&#10;huBPm4BzxBAy2Qyq1napEGD2g1nIt1fsZHMlAgLePW44gVOjvB00+FIkYcDVW6cQ5MzSU47IrezV&#10;okZlO4xnelb3vViOxBF9724TP//Y4uxP/nP7RD4z4SlE/Aonik44rjnLiKCOHWGZRzpC7t3bxVmt&#10;96DlEKSox7HgZFz0UWPhqLHE1YjkmeXEq9al4rrmJePCDihEWWUxvsUf0UQioXLDSsLfPkn21HmI&#10;aefgjCkgR7TjZLeB6AVZTB2myWLJY6rDMbuGYTdqko19VBauwJylGPyu43BmtGFGDoGwiEANsFz6&#10;ByP2k36N1khj0YFPcMZxOA25VFDIghGpz7M2Rum72NLXw/W7iuA5YKrMb3J5xVFMWITU3NvZyuL9&#10;w3j/1PiGmXV+tUTMC7iOe3iMHooXszEcC5e22ZuuXFv57Pc3TBn1nhGr0nYnKwfiN3NAfi4QCCNp&#10;zrrMrq9nx94K2Jg/7erjrOHdEN+J8S5GCIkkbfA3AtzAw5k5icqaLYhSiEBhdCrwnxIIa4RxaxAW&#10;YmvwZwxK2a3XLSYXaewDS7CPCcqNWZyWRrymBky2iThQKScytqhSRNK7j3j/KryOKqJqyEdQ/s1i&#10;KpNb8Y8ZjZ0+DB5bA9k0BzdWoExtzkuSQERq8DjBDG3BqU8NLizpjJh+s4UPI9RG7t9doiupIETA&#10;kMChLZ9LhwaR6sT2J8HSHlBGxaKt5NurjwRPr39HW3BNHsGhQzqvImVzlfOiWwiHIYG/761jKvfv&#10;7R7Gr7eNBzeqcbxqLDST0qakVKkEZ+1TDA1kmr9Kh7U11ybMakRyb4qPD+T0KVXMFHLIkcMwvRG2&#10;qqFKqtYUGYhrLVbaQmJwAh939jhKVy/C39+HrfOwjT6iKSDjgVvswuzagt26FrVhBWrdCsSm1Zid&#10;m5A9+wmkRTW40OSTNLi4xlK9+jEs4J4/GxyFTFJJUZmkKljEqQI1VYOtWFRR444eXpNUsQN9eMJK&#10;bPwMQj8GIuDx/ftBpIqTE/N1DPYyYE363kQ6HqC/mcgIibAxOFXu7TiCR/YcwUUjnF8f0xTsjlEI&#10;nIH7sBk9TvSf3dokfGRUw4/q6or7f7DtSDrDDMhU8Sitfwg6TMhT+7rp0gbhuSAlDX5NWM26bCzF&#10;9EQJkgwifA4TP/oSgMKksdek0eiqxZRMKgIcpo0LxNQGpVkohsjZbTjNefRDG5GFbNoy5b4gxC8y&#10;LiLvoOo9nMYMTlMW1RCg6j3Iu9iMStFAl1Tftc5HrNxP9Ng6MqNbCOeNg74o5a/HpCXSSGOrFlM2&#10;UEyoOB5y7PC0Pn7AOWuSNRA+kI7nTAQ7dcrChYRRuf6pUooy8My+brZWelNg6sDsV9RxxeqZ4Jod&#10;Hxwrr0mnQEeIA+7DZvREij+7K8DwOu+5j0/xvrmtq4EfbZ4NTkQy4JcStpXh/IXPM/HuJXz66U3s&#10;7i1T59Ya16Shs1ymt1IBaRDSIpMHMfFTNR5ZSpyTQKZtGHZkK3RWifv15WqSXUZbCDWxJ3EvnUu4&#10;ZBtmZ086sMdJuWZCpbm/yQAZic0IbF5ATRDB5FLddlwBysXW5rNI16IwhE9sAaBw6TEkTTmoRiQm&#10;ndRINU0QTMVS7aniz56KqMvWOGymFs6sx8a3ImUFhMFYwf7+GZoWGjyfnqrmK0s3MePe5znx3qd4&#10;dl8p1ZwVtTGAjuH6bSN5aO9QXj8q+eUpQ7JbtHVqs+BfuA+b0TM2ftkbG/OpMfJXo5v0sm9uOIp1&#10;3YNwlMbImES7zK73ePDc45hWyPOd1RuZf/9SbttWSmW8laEn0mzs658YLNMqU3Q3Jn4Ie4D4mAQy&#10;pxxFJB2c7ghbTV2qSCxO1aCLZXjjHPyRg4if3ILQBuuIWqeLBFWL9B2JDBQq4+BkXFTOQWUVjp9O&#10;W5SuTOXEpEBImR7GWQ+7ZAemVMEfVo///lOw1uD2ROjEQGiQFY2zv4QYMQT/+FQ2TVowSEy8ChHd&#10;gLLVGuIEeyPDzmJ1AGp+cm+JE+59ji89uwOHkD+dPZ8L2kZgk3LKfLUOXUmGr6w9hkzgbLhiav4q&#10;tEDEAvmS+7AZXVF82RvTR8Gt9nx9uvlJteTwxbXHgEhQNt3JmoipeYe7T5zM28YOZ0spYXGpJ50h&#10;ZgUYh3VhnBqGfsN7iOgRiO9OqcL9wePwZryLF6TtuJ1lRG8IXRWiagSXHkPhDXMQgLs/REonJSLI&#10;1ICpNKNEKIl20nEcMqMQeScdwOvVQllV6x6UtQUjBNaRyL1ldHsRAfiz2gg+cT7VYU2Yngq2u0Kl&#10;p0R1/DAybzsF6ToDCtYiegbiG9NYRTjptlaKZzv2s78aoQQ4wuXZng6WdRY5ZVSex0+bx8mD82hC&#10;jPTSOfNOxA/Wz2NNZyOfmWCvmJB399okQdg/vw9byoZqOOh/v3mk/O11bd2vv2Hb2LMvGjaeS0au&#10;h9hN695a4qmEX82bRGe8gjt39SB8gTQG42ge2d3Be8emdeC09bZm/HgR2vYh3HMQMgfWkjlqDKI+&#10;S/LoGtSuHpLmPO6xY6mbeUQN/WNASbF/YI61Gpu2EtY8R0rW1KIGc6Za47VUsBaQ9P9fbXK6NmC0&#10;GWjfzMwciTv+IirPbEB1lJAteTJzxiF9J21WJMEkDyCTpwcWQD/LRkrFku5S+iQi1W7XVjK1OcON&#10;86bRGAiIDBIPg0U4Cc/1DOFrayczZVBy4z9OqrsaCfovqP86h8vorzRKWwhT/ub07Bcf2l89+tOr&#10;jmtZ0LyfoX47sS2kdCojcJXmiqNG80zncvbHYJ0YrMcd+7rZ0RMzIm9Sl97ftSFcZLwCbfcinTOQ&#10;agLCWrxxQ/DHDR1wTWIA9KgFnQWJNgme9V6wIXYgynfimCQy2CQCaXG0INFgB9KvfitbpBWpTm29&#10;h23MvYh9LrIudSdMHhjfrfoZa2YPJrkLmWwamKmezoITWGlIqgm37+kD4WJsXONBWr43cyyNOQdi&#10;XQvaEhQxkcnwj8+dgDb57d+Zar9Y5zpJ9b+8ew/BvRsRH/TWxExtcJ/51jR9xdauJj6+YgFWBKk0&#10;Ro0jYrVman2OS0Y1Y3Wcsk6kpTtKuGlnFzgBRqu0ka+2y6zM4CS92PBGdHwv1pZxX8IvEf1i0f0H&#10;xLFtJFajolR2W2hTS+l0WsLtDbFVRTR5AsmxR1NuaiHqSbB9UdpsaGqrvLYIot4S0clj8RtfjFXI&#10;WrYo+xec1Zj4UUz4O1S8Dcik9Dlh0z81SOHzQEeJZzr6wEuwVmCThLNaWzhjSD0kyQvgtQUcwddW&#10;z+LhfaP4+Pjo62ePzK2uHIBJvdx9KNdBR3RJK5E4B70RgqMb3OdWlMsz/rClZWJzEDJv8DZMEmBk&#10;bdK4UPTqmJu2dmIdNbCrt/f18fbRQ8hIWesEEWgcjEzFfYWQCLMJqzdhySFV08AoqgF+eG0LeqNb&#10;qHaVsMt3Y22CJYEkbarUTRncOVPwzj+G/IxxBK0tuFNHQ1MDJjSE+3tRvVVMKUQUE0wxIZo9ioaP&#10;noKf9Wqoba1bVGiEUOkxpTdj4j8h9ZIUQMEBqRHCQ9SOFiEsSMmnnl7N2nJNxEBIiDXvbBvGCa11&#10;aG2QVqKlQCrD3XuO4L3PncK05uiPV88vfD4DRhmNY81fvIU8TAUXouqr/CmSHaFpPfGh0i2bSnLO&#10;XcfcwVmtG4iTbE2QIGZPLJhx79Psjw7wlbHm81Pa+PqsNtZ3V+jVmgk5SSHrp4WRVPUfkgQrLcgj&#10;wJmPVW0IURMQSIsEJEKDhuqSHdhlW7FRghjeiBw3GNHWjJcPUAfsDDngiyDe043e0Q07O3E0RKMG&#10;4U8dhpNRqTpjbTRHypi1CLsVGz8JZk2qwy69FwYMKUEURWzoS/nyUxtyXLdpN295emNKDukH/pMS&#10;ty2YxXkjWzDVBKs0ShpWFFs45dFz6Y2yux48LThjflNuZWxemSbhysM0l83oV5n0W5COYuGe4mln&#10;PsotTU5v7t4FtzCjsJ9Y14Os4kqHNzy2mlt3dICjBk5mV1tuPHESv1+3nWu2FZla73P+EUOZ05Rl&#10;TGAZkS3Q4DkoKUEmNQLHRHCnABN46ZTR/lpKcoBh+yFNMWC8/pJ1WrKkNndFv0C3/AutWhtArwSz&#10;Lq2Q2ACjNX1xzM5KkS0Vw7KehNs37+SJngpHFVy+N3calz21km3lJD14a21LY+o8lp46i7wj0ukP&#10;osruqInXLTqb5zqGdv/HnOS97x3f8IdXG5gL5zAZPaZySGeFi+B768NvffIZ+5kjm/Zyz7G30xyU&#10;MYmDcuDfVu/lH59bj3SDmpszGK0Y4Wu+eeQUrtuwnTt39qRvxoEAxaCMoiVwaXI98q4ki4MvEnwH&#10;Cl4rzZmpNGUGMcipZ2yuhQnNbWQct8ZhSNC1uafigN6bFxoG0tFX1qbdsTJFzYm0Zn3vTjb17mV3&#10;1E1XtZuuynJ6q7uoJglV61AlomgM3XHC/krC/nJCyfTjp4aZLTk+N2k031uzkad7SuAGCC2xMoLI&#10;8MGJY/nxnGHoMPWEkXW45LkzuG3TFPO+KdGHfjrD/hRblw4dfnUv//AY3dJ7aIyMdA8F/7LcfOvr&#10;zzkfO2PkRm6aewd5aQCPPWHM7HuXsCdJkWOtQGoHoyMmFDL8ds5kNpRLfHPldlZ0x6kWh0jnraD1&#10;izpjMTIt+Nq0xQeh8KzHpIaRnDJ4Jm8+4iTmDpuYpnS6v3v0ZT6jfgEuWNO1k+s2PMDdHc+xbP9m&#10;qqZK2lcMkD0gpTug3KZqtGyrQUva8oKPT2njnOYm3vvcWh7e1w2+C0YiSTDWRWJ5bMEUjm3JgUnQ&#10;MuYjy07jqvVH8sa2yk9+O7/xI16cGCPcVy0tIl31v2P0tLimQWb9Dy3pveInq3IfvWD0cn5z1CPk&#10;ZRWkx1eWbeBLK/cgXZVKi/Qza2NLo2f5+ZGTOX9kC4/tb+eqDbt5uL2HfWGYghzKq7VBky4IZDpI&#10;z6QNAOmknBB0QkbmObV1HF+ZcSSzmxuIdQ5FDltjmKSOPULJIluLvXxl+fP8Ydsa+uKulBgighSg&#10;seIFSBSRZh+AsSJdTSaiyVccVd/I+8YO5XWtTSztLfGOJ1eyts+CLwaqgQIwieayYU385qRJoFMV&#10;zs+sOpYrVs7jlOHdv7zluOaPFZQo8SJlrVdxee7/otETjVVZ4lgG71lcuuK3m/2PXDBqDb8+6g4K&#10;HvRVBafdv5Kne8tpQUQk6YwpkQoIYjRvHDmEb84YxZjmHD3lCjdv7uC6Hd080t5B1aaM0kQwIAVu&#10;X8rP66dehzEZpfi3WSN578QRJElcm7ao0dLiKY/7d/dy2dNr2VOq1l6c+6KOsRd7MYkUCdoIpNbM&#10;GdTEJa1NXDZ6EIPrcnQUq3xjxTb+fd02EuWmkC4SqxKEkdgEBruWJ86Yzdich9WWT66bz/dXHs3c&#10;1tIv75rd+LHGnFsyJAPp6N+N0ROZxYkUoYmDdy+tfuearc6Hzhu0iV/PuZPGfMLz+zRnPryMfUl6&#10;dgtran1v/ZWeiILjcPGoQXxwbCtHDwvAZnlmRxf/uHI9j+0ppSQEXrmP25KOw7xq3hTeP7YFraMU&#10;FXU9Htzdzesfe54iDtJ6GKEP/jNFKjs+Ne/yrVmjOXfEYHBDNnbE/Gzjbn6zdS97ynH6bP2VNmlq&#10;JBCBsJob503nwiPqwFT5zoY5fHrZKRwzuHLz7XPdywapTCmWDlL9Lxpdm77/gns3aJlBhAKHiD04&#10;w6c9UFnWUbFNixfcwNFN+0A6PLwv4tJHn2VvpMCt8YVsTY9OaKxwMGFCTihmNRV4U1sj54xqolH5&#10;fGnNbn64etMLadJBGi2ElVgraBKGx04/mskFByOhu6JYsPAZVvWFSKkw0ryySpNOOGt4A1fPmoby&#10;DPft2s+vN+9nUVdIX6WKCFwcNNqkAaIY8BEGPw65as4U3jVhMDoUKCfkvStO4uerZvHL4/UH3nRE&#10;3U+7q2CURErzaruWB65hh3CmHxS96w0lh371B1ZpHcPouOIpESFj3H4h1Nhw4uAct500ncueWM+6&#10;3grSdVP6mbVom06EwpOUrOHxri4e7+jk0yu2MzpwKWT9lEf/iqlk2oSItHSGlivWbeXqOeOQQvD7&#10;nXtZ1V0B303ZSvZVNB0Iye5SwpmLlrKpN6QYJWlg58i0HQtNYtOCjRIWaSBOLC2Bw1XzJnDRqMEQ&#10;hUghQehUlFE47BbCLBKKqt//COrQOseA1x027P2QAb4/S9/R1mL79bvFAdBIFDG3sZ6HT53KF5bt&#10;5hdbdqeFCdfyAhmt9qdSoKCKYXU5hFL1xVykV3oKCziKhXs76KuOp+DAr7ZuBfcQu0ukZGlPtVY1&#10;E7XvPzAEqOUvwqJji7Yx54xs5rvTJzCp3oUoTPX1eHETeq0fptbixP/4JfmrXPZlD1ytLUN8j5/N&#10;G80DJ05l/iCPOAST9NcozQDUKkjls1PQ+9DfjJCCrX2Wx7u66UgM63ucNIM/ZOA6/f3C8mIh09pk&#10;SYzFVgwTGzyunTeZ2+bPYFKdJNb2r/e6/1ul1f/hSxGn+bZJOGVoPScMns7vt/Tyw/U7eLK7O0Xb&#10;VI1kIeJaFvNf2ArC4mlFSMyK7iJWQndYQTkKLfQLxM5DWL/pjk6QOCmqFwswMeMaAj4wtpXLRw+h&#10;4KuaNh24mL/KLv6bN/qBDZBJonEIeMtYlwuOqOdPO4r8bNNe7t/fiY3SVicOtbnzAEPpGn9vd2RQ&#10;7T2pUz1EyeyXi+aNTmXOpzXl+dCYZi4aOYQW38fGkMQGZe2hSrf+Xzf6i82v0RBbXCG4pK2JC4c3&#10;8HRHH99Yu5X7dvQQAvRHqeKFc/TVrISkBsTvqSTp8SBVytB5VRZ5qeZ8WrJ1rGVuU47PTRvNyUPr&#10;ySqXxFbRUarmbMWhR+H/XxldWdIRYLXJwcQxCjh2SB23NM/giZ4SV63ezi27e6hEEcJTKKnBuLUR&#10;ffagRhMYrISOUkQ6VsbWiAziFb4TFBJdy7eNDlHC4/TBdXxkymhOaa4jcEnHdSdxjTIWI7BIowYq&#10;dK8Z/S+cuyD+rGvTRgYpIxY0ZFlw/CSWdnZzxdp2/rB9D3FCKqJrX6UvEdAVJpha1J0KmopXPMKt&#10;SLAaSBLOHNnCP40ZwsnDByESsLKKSVK6lBD953b/uIa/wW3+NxNOHuylC4sRLtpqbBwxs7GBa46Z&#10;wP0nTGdeYyEdvU3/HJUBM73M7pJgoFdbunU/mUq+JEd6MR+lX+1Jx5axGckfjpvKXcdN45TWwRgd&#10;oYmx2qmtV8vfy+X8rT+gEBapxQv5UpLW+E8YkuPBk4/kQ0+v5T+3bsMKP8XxrcOLG87693QCxrKL&#10;XjzrgwmxifPiyP0AwgRYrE2RwpMHF7hu/gyGZNNjxwqDMgdo7/wdGfzvw+gv2kUDqoSYRJFVZX40&#10;dwIlLJujmEapyCqLKxSukHhS4iuLJxI8IXCFJJASx0hKNKO1IcQQIgm1IjaWyGpiNJEW9BhDnbH8&#10;fN4EhvgOJgnT2vyLFsff3+X8dVw0L5x14r+War/0pBU2QWuHjIy5Yf5owEUo+8I81AHQq7+9VJLy&#10;aWrMWyF4gVNba62wBzAthcRoCTZJ6wk2TmemC314FvN/idL4d2N0kSocWieNyo1MlZn/2z82HXCL&#10;TsWEJamkthUvxPHCHhBUDejjJC+JzWtjv+hn4x5Ad67V0tMe/AO6ZQ/HW1H9/e6av3Yi/1cwuk13&#10;hxQoFYGKUhbtYbn0i4Nze/hBL/E/9E6QVax0XjJ37v/QTk9dZ4UV5aEYN0+s+f/+yjoJ3aELwmBF&#10;bcaL+BswumP+mz9cgDJIHVtFnOHNi0/9e419/mf2AhJEFWvc/8p4tf+ySzq40dV/D5uWAjJQvrTN&#10;/rQ7sg0IV1vxmr377SsBrV3/6IzzfJuBSNv/3st+1RmRfW3r/f92yddewWtGf+16zeivXa8Z/bXr&#10;NaO/dr1m9Neuv5Pr/w0ALJy3/RL8n3YAAAAASUVORK5CYII="/>
  <p:tag name="ISPRING_PRESENTERDATA_0" val="Tmd1eeG7hW4gVGjhu4sgVsOibg==|R2nDoW8gdmnDqm4=|VmFubW50aDkxQGdtYWlsLmNvbQ==||ezdFRjkxQzhCLUFDMkMtNEJBMy05QTgyLTE0MTQzMDM5NzEyNH0=||SVNQUklOR19QUkVTRU5URVJfUEhPVE9fMA==|MQ==||SVNQUklOR19QUkVTRU5URVJfUEhPVE9fMQ==|MDM3NTg4ODMyOQ=="/>
  <p:tag name="ISPRING_PRESENTER_PHOTO_2" val="png|iVBORw0KGgoAAAANSUhEUgAAAH0AAAB9CAYAAACPgGwlAAAACXBIWXMAAAsTAAALEwEAmpwYAAAK&#10;TWlDQ1BQaG90b3Nob3AgSUNDIHByb2ZpbGUAAHjanVN3WJP3Fj7f92UPVkLY8LGXbIEAIiOsCMgQ&#10;WaIQkgBhhBASQMWFiApWFBURnEhVxILVCkidiOKgKLhnQYqIWotVXDjuH9yntX167+3t+9f7vOec&#10;5/zOec8PgBESJpHmomoAOVKFPDrYH49PSMTJvYACFUjgBCAQ5svCZwXFAADwA3l4fnSwP/wBr28A&#10;AgBw1S4kEsfh/4O6UCZXACCRAOAiEucLAZBSAMguVMgUAMgYALBTs2QKAJQAAGx5fEIiAKoNAOz0&#10;ST4FANipk9wXANiiHKkIAI0BAJkoRyQCQLsAYFWBUiwCwMIAoKxAIi4EwK4BgFm2MkcCgL0FAHaO&#10;WJAPQGAAgJlCLMwAIDgCAEMeE80DIEwDoDDSv+CpX3CFuEgBAMDLlc2XS9IzFLiV0Bp38vDg4iHi&#10;wmyxQmEXKRBmCeQinJebIxNI5wNMzgwAABr50cH+OD+Q5+bk4eZm52zv9MWi/mvwbyI+IfHf/ryM&#10;AgQAEE7P79pf5eXWA3DHAbB1v2upWwDaVgBo3/ldM9sJoFoK0Hr5i3k4/EAenqFQyDwdHAoLC+0l&#10;YqG9MOOLPv8z4W/gi372/EAe/tt68ABxmkCZrcCjg/1xYW52rlKO58sEQjFu9+cj/seFf/2OKdHi&#10;NLFcLBWK8ViJuFAiTcd5uVKRRCHJleIS6X8y8R+W/QmTdw0ArIZPwE62B7XLbMB+7gECiw5Y0nYA&#10;QH7zLYwaC5EAEGc0Mnn3AACTv/mPQCsBAM2XpOMAALzoGFyolBdMxggAAESggSqwQQcMwRSswA6c&#10;wR28wBcCYQZEQAwkwDwQQgbkgBwKoRiWQRlUwDrYBLWwAxqgEZrhELTBMTgN5+ASXIHrcBcGYBie&#10;whi8hgkEQcgIE2EhOogRYo7YIs4IF5mOBCJhSDSSgKQg6YgUUSLFyHKkAqlCapFdSCPyLXIUOY1c&#10;QPqQ28ggMor8irxHMZSBslED1AJ1QLmoHxqKxqBz0XQ0D12AlqJr0Rq0Hj2AtqKn0UvodXQAfYqO&#10;Y4DRMQ5mjNlhXIyHRWCJWBomxxZj5Vg1Vo81Yx1YN3YVG8CeYe8IJAKLgBPsCF6EEMJsgpCQR1hM&#10;WEOoJewjtBK6CFcJg4Qxwicik6hPtCV6EvnEeGI6sZBYRqwm7iEeIZ4lXicOE1+TSCQOyZLkTgoh&#10;JZAySQtJa0jbSC2kU6Q+0hBpnEwm65Btyd7kCLKArCCXkbeQD5BPkvvJw+S3FDrFiOJMCaIkUqSU&#10;Eko1ZT/lBKWfMkKZoKpRzame1AiqiDqfWkltoHZQL1OHqRM0dZolzZsWQ8ukLaPV0JppZ2n3aC/p&#10;dLoJ3YMeRZfQl9Jr6Afp5+mD9HcMDYYNg8dIYigZaxl7GacYtxkvmUymBdOXmchUMNcyG5lnmA+Y&#10;b1VYKvYqfBWRyhKVOpVWlX6V56pUVXNVP9V5qgtUq1UPq15WfaZGVbNQ46kJ1Bar1akdVbupNq7O&#10;UndSj1DPUV+jvl/9gvpjDbKGhUaghkijVGO3xhmNIRbGMmXxWELWclYD6yxrmE1iW7L57Ex2Bfsb&#10;di97TFNDc6pmrGaRZp3mcc0BDsax4PA52ZxKziHODc57LQMtPy2x1mqtZq1+rTfaetq+2mLtcu0W&#10;7eva73VwnUCdLJ31Om0693UJuja6UbqFutt1z+o+02PreekJ9cr1Dund0Uf1bfSj9Rfq79bv0R83&#10;MDQINpAZbDE4Y/DMkGPoa5hpuNHwhOGoEctoupHEaKPRSaMnuCbuh2fjNXgXPmasbxxirDTeZdxr&#10;PGFiaTLbpMSkxeS+Kc2Ua5pmutG003TMzMgs3KzYrMnsjjnVnGueYb7ZvNv8jYWlRZzFSos2i8eW&#10;2pZ8ywWWTZb3rJhWPlZ5VvVW16xJ1lzrLOtt1ldsUBtXmwybOpvLtqitm63Edptt3xTiFI8p0in1&#10;U27aMez87ArsmuwG7Tn2YfYl9m32zx3MHBId1jt0O3xydHXMdmxwvOuk4TTDqcSpw+lXZxtnoXOd&#10;8zUXpkuQyxKXdpcXU22niqdun3rLleUa7rrStdP1o5u7m9yt2W3U3cw9xX2r+00umxvJXcM970H0&#10;8PdY4nHM452nm6fC85DnL152Xlle+70eT7OcJp7WMG3I28Rb4L3Le2A6Pj1l+s7pAz7GPgKfep+H&#10;vqa+It89viN+1n6Zfgf8nvs7+sv9j/i/4XnyFvFOBWABwQHlAb2BGoGzA2sDHwSZBKUHNQWNBbsG&#10;Lww+FUIMCQ1ZH3KTb8AX8hv5YzPcZyya0RXKCJ0VWhv6MMwmTB7WEY6GzwjfEH5vpvlM6cy2CIjg&#10;R2yIuB9pGZkX+X0UKSoyqi7qUbRTdHF09yzWrORZ+2e9jvGPqYy5O9tqtnJ2Z6xqbFJsY+ybuIC4&#10;qriBeIf4RfGXEnQTJAntieTE2MQ9ieNzAudsmjOc5JpUlnRjruXcorkX5unOy553PFk1WZB8OIWY&#10;EpeyP+WDIEJQLxhP5aduTR0T8oSbhU9FvqKNolGxt7hKPJLmnVaV9jjdO31D+miGT0Z1xjMJT1Ir&#10;eZEZkrkj801WRNberM/ZcdktOZSclJyjUg1plrQr1zC3KLdPZisrkw3keeZtyhuTh8r35CP5c/Pb&#10;FWyFTNGjtFKuUA4WTC+oK3hbGFt4uEi9SFrUM99m/ur5IwuCFny9kLBQuLCz2Lh4WfHgIr9FuxYj&#10;i1MXdy4xXVK6ZHhp8NJ9y2jLspb9UOJYUlXyannc8o5Sg9KlpUMrglc0lamUycturvRauWMVYZVk&#10;Ve9ql9VbVn8qF5VfrHCsqK74sEa45uJXTl/VfPV5bdra3kq3yu3rSOuk626s91m/r0q9akHV0Ibw&#10;Da0b8Y3lG19tSt50oXpq9Y7NtM3KzQM1YTXtW8y2rNvyoTaj9nqdf13LVv2tq7e+2Sba1r/dd3vz&#10;DoMdFTve75TsvLUreFdrvUV99W7S7oLdjxpiG7q/5n7duEd3T8Wej3ulewf2Re/ranRvbNyvv7+y&#10;CW1SNo0eSDpw5ZuAb9qb7Zp3tXBaKg7CQeXBJ9+mfHvjUOihzsPcw83fmX+39QjrSHkr0jq/dawt&#10;o22gPaG97+iMo50dXh1Hvrf/fu8x42N1xzWPV56gnSg98fnkgpPjp2Snnp1OPz3Umdx590z8mWtd&#10;UV29Z0PPnj8XdO5Mt1/3yfPe549d8Lxw9CL3Ytslt0utPa49R35w/eFIr1tv62X3y+1XPK509E3r&#10;O9Hv03/6asDVc9f41y5dn3m978bsG7duJt0cuCW69fh29u0XdwruTNxdeo94r/y+2v3qB/oP6n+0&#10;/rFlwG3g+GDAYM/DWQ/vDgmHnv6U/9OH4dJHzEfVI0YjjY+dHx8bDRq98mTOk+GnsqcTz8p+Vv95&#10;63Or59/94vtLz1j82PAL+YvPv655qfNy76uprzrHI8cfvM55PfGm/K3O233vuO+638e9H5ko/ED+&#10;UPPR+mPHp9BP9z7nfP78L/eE8/sl0p8zAAAAIGNIUk0AAHolAACAgwAA+f8AAIDpAAB1MAAA6mAA&#10;ADqYAAAXb5JfxUYAAF+FSURBVHja7J11uF7Vlf8/e+9jr13NjdzIJe4GJIFAcC/QYqVGZVrqNpWp&#10;zFSmXqhMp0KnxlSwFooVl+ABQoC4uyfX72tH9t6/P857L4HSQGYynXZ+nOc5T54kV8571t5rr/Vd&#10;3/VdwlrLa9f/X5d87RW8ZvTXrteM/tr1mtFfu14z+mvX3+flHPR/TfHQf6IwhAQoJEpElHExVlGw&#10;MSapYJwApS1CKuLIYLDIIMA1vWAScCSJ8TA2hyMt0oYkNgE0UgYIW0JYS+IEWOvhWgVSs7ECno4Y&#10;mcuCNY6NZN3WkuG+Fdt0U7PT3Di4+YSekEGhFtoK8B2jcp5ub9/V9Xj7/nDfadPGOFMHqfI9a7ZU&#10;jmkbRoeO6VEOXgStOZcGXxATkgiBQpIYl4yOQSZIm2BlBhKXqklIpEPedlJ2cyACHN1NjCCDRIsc&#10;KulG2Rza98GGkICoarTnIqRASoM81KzK9Q+T0f9WL1F7cCFILO7+sh60use2Pbend8j6uHLahl7m&#10;7ItzI7siS1/cZOPdJoMpNWIRIMCq2s+xFtXQ7SrKuScrqsF3O7w4WDepp3fPJF8/NGtI3bomq7cM&#10;zbllIUTkIBAIjP2/vNP/luwsQEoBKNFZSVqf7Y4mP94ZnnHnbues5zqdIbGWg7AFKWWV4YUyo7I7&#10;mVYX0+TENHoRTW5MXhp8EYOwRMahooXoNn5je+g2dkUe7doburvaMPXuXTlui7MfYIMTCuy+SQ3F&#10;7nOHivtOaDYPTG1RK44IvO0uwgrAvmb0w76hAYGjBKVYNS/c1feG3++RZz2w2z9uV180DEcw1Onk&#10;0mE7mNFcYoLfzhH1FdpyVRqc/WBqqwUDUoAV6d9N/2+wYE3ta9KvK+smtlXybOwNWF9p8lf01Y98&#10;YPfwkVeubp5+pbGfaMxU950wVNxy/rDiYxcNy95X74o9GPH35SgPisj9L53p2npIcghpnQ09lWN/&#10;sb3yxt9tc8/c2SHGy0zEzNxeLhq+mZMH72NS0ENTPgSqYA0WhUgcbOJgVIywFowA4SCEwGJr27O2&#10;T4UGaTHCohIXIQ3GTZBEtVWXpaeSZVMpwyPdrfxx60ie7R1GMVIMKgSbLh4W33f5GHP17Mb8U8K6&#10;VJKERPxtn+l/Y0bX4EqMcese3ccZP9savvH6rep8Ezv+5EF7ef3QLbx9xGrG57twpE2/3gowqmbE&#10;fodr03+2CgmIga2dflZjBba28ZVJd78BVO17sQd4CBhYGEgFWrK9nOea3RO5dc8Yntw3BFDlU4eF&#10;t35krPOTM1uCJ1zPNzLueM3or2h0+sDGclG7e9HX1safunObmotMOHvEZi4fvoUzhm0i53aCbMAI&#10;FxFFCH2QZ1cC6whMYhBJLTetrQnjKqyrsVWJsAYlIXEkMjbIV3jXRoAUVZAQ24CH20fym+1juHb7&#10;RHTol48dGt32qQmZH144rPpE7OSJ8ZG6m+Q1o6dGjyKDlBbHD9jQV5z8heXxP92wxX8LTtG7dOR2&#10;/mn0M0yvL+GIEtYqtPDpvG45ydY+6t43hXxTDrRJjZnx0t9ficAKkmJIdV9CMDyPE1jo/5yOpLqx&#10;h3B9meCUIbiuIulOiHsqZEbkEMKmXj1QICToBBtqQAEWYQRWShIcJBFKVrAqx4bePD/dMpWfbZlI&#10;sZqtnDzc3Pb16erKuc31S4TupmwFGRRaZP/Xjf6/Bs5YLJ4jKBo55Bsrez43+97oweu3uO88d8Ra&#10;7+mT7ua6o+9gduNeHCqgFUII4u5eRG+IanZJeku1TyAIixFdd2+k89rlRKElVi49H3qQ0gnXET67&#10;G5txB8JCPJfwwS30vf5aqjdtAT8gvHMTfe+9EyMlsSOJHY++p/bRc9s6wrV9xNkM2kpiBFoKEjTK&#10;REjAmgwiiRif7+a70x5h6Sm/531jlmUe3WcvPe4+e/dHny1+andV1OUdCeJvI9b/XzG6ECCU4vGO&#10;8lknPd579z8vsd8Yne0Yetv827lt3p84umE9JvGwcVALwiwEPtUfPkf00Bbs4AKFicPRRqdgTmdM&#10;/M7bEZc9SPT0frQCu62ICkNKq3anBrcvRNiyN8J3JPFPnyHSMbqzG89IhCcR2tD+yQfoOe8Goo/f&#10;T/t5f6D3G89ifIuLRRgNvovw0zNfYMFKjJZonWNMtoefHvUAj55wK6e2bB/0k1X2yuMfMHdcvyU8&#10;T0lXOH8Dhv+rG10JCKWq/9KKnu+d+Ki9ec1+d9bnZz7NYyf9kfNaN2CMi9EZrLVYmaQBGQJbCZEn&#10;jyK4YCpi3T5MbFBCYhKNHNVAPHsE0fRBlH/5NOwJiVVCeVoDzoYiFp266n4fs6cCR7ZQ7SlS/fky&#10;ogqYvEJKh75r1iB+t5LCL84jt/xycj86C/2dR+i7cT0665D4DtGqHsLtxfTDILFIpNUgEhKTJTEe&#10;xzTu4Y7j/8RP5txD0fQd/+ZF3k3vWVK8qic2zUr97yb4f9U8XSpoD5Px//C0+d7t29S5k5t7+M+Z&#10;9zK3ZRdoBYlEYkhELeJyPTRAmCCVInvicLqP/z3q6e1049D4heMwYRU3cMg154ham7Brd9F793qM&#10;Y8nOHYmzpQxWAukCskDUU0JOG4E/u5Hwx0uoTKmj0OCgsdgb16NOG0329ZOxcRX/7PGER49ELGrH&#10;vGkyJooovusWxOgCg667AG0lJgCvCsokQAJWYDF4wvKBMas4Z/Au3rnkRPeXa0e/77n2vnHXzlUf&#10;n1gvV/xvGf6vt9Ol4Pluec7JD4a33r7DnPv2I1bx+HG3MLd5F0msMANpF+mu8RzKa9qpLNmJyEqs&#10;sBAaPM/B+cjxJD9eSs9VixF+BoFBDfZw9nUjjhtF8p1HENbFmzeSaEcPojMCZfuTOVTJIHyN+54Z&#10;kHUp3L6D0pA8DhLdYxEjcgg0ysSIMEQWQ1zf4OETP7YHd1UfdkuZMIxIOnvp/fpjhJ1VUOoASCmF&#10;e00sact2cc/8e/nClCd5tk+cuuBR84c798dHKzkQafzfMbqtvYK8ENy8vfqxUx4yv1/Vayf/YNZj&#10;/HreAzS6PWjjIvDSXNoREDiYrEf18b2EZ/6e8kceIO6NkApIJJVKhHfxRIJvn0T0iUcoX7MagQ+T&#10;60nW7cZ/w0Sc/RapNWp8nnhzF6WN7eAekJSUQmgIaAjqcT80i6RSQgWpqcxQgVzeDcYg/DzlFT3o&#10;lXtJZreQEFH97mI6xzkkpRgRapK7dxH+eCnWmpd9mwYPkygcmfCV6U9y85zbCXVp0vkPhb/797V9&#10;J0spU0jgr3nEfvnLXz6I1aL/CsaHxkEikELjIfnFmtLH3744+XbgxJnrjn2Yd7QtRScZpNFIKxFC&#10;Y5Si0m2orNyHM6Ieu7kHe/NGomqMzDj480eRRJbk2jUku7qpPLkJVwSEt60hmdSIM7mJys+WkXn/&#10;LBIcbL1D9qKx2JHNeLOGobIKYQVCg5g5HH/ucJw8iAkN6IYCmTmDcMY3I8Y0Ufr1cxRvXUv8/B7K&#10;X30YMa+Nhn+dT/zobuL/WELmX0+DhzfjnTqe8tcfxnvrNAqvmwBhDEAsIPG9tFZgNAIHazVol8kN&#10;nZzaso8H9w8ddO2W7IWRLkenDfGfFNpiZJqlDKSNh2RJ5xBM9D+Ypzsi5Adr449+fIl7xZj6Hv+a&#10;o+/gmIataO0BHoqkVjKTVLpiet58M3ZJJ5kfnkzwxol0nXQtyahBuMu2U7fwMrw6n+KJN1HOGby3&#10;TSJ/8RR6v/o4Zms3dT86h2jxDnLHDEPUe5AolIpJgiyqWkQkupYyWfBl7XA3WOlhMi4kEhsliEBS&#10;3dBN9XcrcLZW0BPryL/vKEyzS8/rb8M1lty1Z1E87UbUgonEt60hf+f5ZI/IQmTBEVT3hfR843Fy&#10;H5hLfnoLSVhCJLW8H40SCTvCHG9fciYLd7QlH5mSfPEH04JvGelYi0Cqv8PSqhDgYPn+mvAjn3gu&#10;c8VRTVv8W+bdw4hMN1rnQRikMbWXYEEbRIOLaMwihkVUvv4Y5AP848ekqVVPicp3F+FdeTZRTzf5&#10;z5xE7pJpmKRI/hsn4EUC6ccE548kqUagY1AaowOoWDTDEK6PID1KMCYNuJTG2ghb6UXaSnrEVENy&#10;o32yXzkeicJiMVoT74nRnb3kv3YqbiGA1nqiq57Afc8s/HH1UIoHED9bcBCOR++bb8Z8agHBZRNx&#10;VASRBiwajxFBlVuPvYO3PHWq88O1478SiYq9ambdt+1fIZk//DtdGiDLz9b1fOR9SzJXHN24Lbhl&#10;/t0M97uxsQ9Sp+/GKkT/zgPIOhQXd9B76Q14l8yles9S/IkjEG5CcNlMet5+K4XrL6Z4x2oa3jKD&#10;zIxBiDDGCo0VMZgMyDyIwRh3FFIMQ9AAwgUCEOqAyt0BRTZ0LeKuYuhFmL2gd4LZB7ajVsiRCCGJ&#10;KgaV8xCBpOuye+GGlQSL3kp21mBkVYMwYCEKHOIeS++Jv0Fu7UGc3UbuqyeQOaIeIgkyBiuRUtNL&#10;nrc9s4Dbt05OPj05/MIVs+u/ldYU/ud2+v/ImX7D5vjD71zsXjm9bm9w83F3MCroAe2llS6rQElw&#10;a4WQ2mfTiUW0ZTGrKiSbO/A+Nhf+7WnY1g4fnoutc5HjcjS/Zy52kMSpRmkK5owCdRTSOx7cBQhn&#10;FkqORIgGhAgQwkMIOVCOeWntVgiJEE7ta+uRshWcSQhnGsKZiBWD0gDN9uB6CcIYjHTRDT7hpDrq&#10;zpuE1OELP1tatOdR/czj2PV7yd54CXrpXsIoIXvMCIwSiMSAlEij8WXMucO283zXYPnrHc0neaJS&#10;WTA0eAJjSDfkq7uFcg/PTre2cgi1bwHC8ODu+IPnPRZ/Nx+EwcJjb2VK/W4Is1jppIsoqzC9Fttj&#10;UHUgvDTGj1EI3xJvrtB5+m8pXHkasbKEVz5N/a/OJTtpMCYuo3WI1E1Yrw0lp4NsQ+LUXKulPxS2&#10;vEI6dNAvsANl2vRvBswerF6GTTZi2IlxczhOAcplrNS4/e8/51O8eR3Ft91O8NvzKFw4CRMn6U8p&#10;JUSrusjMHISStQqhtQiVsC/Oceai1/F8+7DSD+eIN394tLidSsSrDu3zzYfJvVtzSIyH9T3VOQsW&#10;Rnf2ROGgO4+/m5MHbSZJckiTEEtQWUn1gW30fPY+5M4QvjSflvcdi4yK2P5KWNZj/5cfg8U7yf3p&#10;ApyixHcVWhcRsh7UbHCmIeQgRAqCYi1YEqRwqHaXMDu7cLXF1GeQw+pxPXeg6GqsQQAaiRKQALq3&#10;jNjehe6qYoxFjKjHH9OCMAaQHJhPG9uJjddg46VIdqfpopAYYTHKJdzVTd9p1+GcPpb6q16HLJUR&#10;viXBp/Ojd6Hv3UTjwrfitWYRoUArjasdpKywstLK6x49l22l3Pa7TjSXntnqLUqiV2d0x8sdrp3+&#10;6gO3ShwXzn6k5w8P73XOvPqoh3nn2GdI4gCQSGuwvqK4eD+lt96K/7ZZ2BkF/Jmt6Fs34F04kcyo&#10;LITpeR/GhqQk8ZoMjgErLVbOQ7rz0nMaW7NC+kKS2nP03byU8BdPIYolREZA3sMd0YCcPxr36LH4&#10;YwZja+CENVBevZ140QZ4ahPsrZCUY1TJkGiJumg6hU+fiiNFbb/3vxQNVmFFERMvB/MwUpewIo/N&#10;Snq+9BjVP26g+eG3oAoSYSARitIH7iW6dTXZay4kc8pwlBAI4aErZRQKo2KU0jzaPprTF53FEF8+&#10;+vDJDRcMzbod0avYe3XqMAVyJkpeHbrjCT65pOvK763yPvWp6Uu4cspD2CSDFikmbYTBZBy633En&#10;RIKm6y4iqhbpffddONeuxZw1lvpfn4lX72C1xUqJEBYTxwhnFMI9E6GG1/A0W8NAXkBCNNC3cC3R&#10;B2/FLXjIRhcyEulD5ILUBup8OLIN9/Tp2EgT3fM8atl2CMFKhYg0IrTYqsEWNfGOIuo7Z9N40ewX&#10;YS4Wkx5liNTDmG6IH8CaZWjpEO6LsGVLdlweESfEXobSB+6mcvNKGq+/lODUIRh8+h7fDLsr5C8c&#10;h4xilHaw0iDdCr/ZNJV3PPU6zm0Lf/rbBY0fiO0rkzGHqFePsx38K2X4CncVPMuDu/tO+t5a9/3H&#10;tO7jSxOfAR1giBE6QQvZH9QiyhrVkAFizOL92Mggr7sI89AG+u7fjvBdsF5qpEQj3AXgX4ZVw2vx&#10;nsAiMcgB2pPFYIDozjW4UiDqFTYAEwhMRuFlHGSTjwokasVmqj+7A/3Lu3E37kTWeYgGDwKB9BTC&#10;UwhXojyJqneJH96aHglAYvt5NBLdz8URFlQD1r8AnPNRiUd+sCI/ph4RaWTGI/rpEsKbVlH3y4tw&#10;Tx0OOIRL26m+5RbiG1ZgYxdp+4GjmCTyefvILbx9zCr+tDP7tmvX9RzTIgVZI8kd5D5sBRchD57G&#10;CwmdoR3+oWfNt3KBzv90+oPkZRc6qUcIB+No8B3QPgqLnNeKvnIRxcunkV0wgvoFIzFXryWuz5A9&#10;cmjqp0WFWNbhqvPAHYs2AiEg7CpiVu9FRQYzvJHMuEEpzxGJwODsKkJeoT2BciR4KehjfAG+AE9C&#10;JkO2tnxszsNEGis1EgFGYKxGJALrCWTGQWzvwoQafIUUUNnfh35yC32b9pEZNYjs8aNxW+rS8q97&#10;FFKOJEluRektSJEFJNHSbdDahHfWWBQx5Wf2U7rwFrxpo6j78VkoFSITiXbB+DlMonHiMlcevYgn&#10;O4bm/2lly/dPGFK9cGqD2l056G73Dk/Klrp+8RdvIRy+sLz43du3ifO/MWMRF45YTaLzaKmRUqAr&#10;gs5/XojI5Qja6pHTW4gf3Uv4b09iNET3bKXyvUfIfvVkMme0ocMehDgC5b8J4bQiTYSQDn3Pb6f8&#10;xT+hb3we7l9H393LCbtKOLNG4LoKoy2VPy6HYgmRlRDUjO5JpC9RGQVZBRmFDCQ2kFglkAKwMiXE&#10;WosxFqstaIuNLLoQkLtwJtKR9D65meqnbkbfsRJ/5V54YguVJzbBhEF4w+pRxKCySDETY8sItiDJ&#10;oFsb0NevQEcR8Y4K8T/cQXLMIBqvvQDVmCMux1gPEq0p3bMBFw9byJFfsYm2cYbfbho7Yns1dC4Z&#10;6d9tjcSadIG+9PYOwb0fPE/X3QgbvuwtZcST7dFF737GfmP+4H3ypzMXIrUE6+PoBJQB41C+fSOV&#10;rz6EyXk4x7fhnD8ebRLMNSup9JSp+8apeG+cjKq0Y9V0HPdikHVYkS6q4sY9xP/6J/zOCFvvIAMX&#10;T0iS57ZT2d6Bu2A8ylXoxzYhdnZDTiF8B3yJcNNdLgKFCBQqUGnFzlcImR47WJP67hiEtggNJAZb&#10;jhGThpE9dwrFJVsJP3MrXlVjm4IUoKlzcMsR4bNbsMeMxq/LpwtIKpQch7EaorX4bUNIpg+h94oH&#10;ML9fh7xkCo0/Pxe9r4/Kp+6n9NXHKP1mJSYRlPaUCX/+NOqMcXTdvIkZpU3smTGN69c1zJyc18/P&#10;bs6sT+s64s9u5xCMfvCULe45WDTgnfKovW/hPnHC4wtuYn7TDrT2EAloH6TvI9BoPKo3rab02Xsw&#10;c1tp/uZpeKOaiUrdKNfFehJR7gMxE+W/ASGdgTKztpauf70Vd9l2ZOCAAWMEJAKRWEx7H/btR1N4&#10;/8mU/20h8Q3P4g7JYHMONiORgUDkJDLnYPMOMu+gck4KrZY0tpggSjGmqKEEtpxA1WAqBr27SvCO&#10;ufD+Yyi/6ddkdpXRjQKUShtknJQfYMsx+rjRFD51Lg5gbI1law0mvh+bPIHIBCT7EkxviDu+Ab2m&#10;na7X/RHtxPgfmp8WY36wGOfLJxCv6IB5w9B3raX5gnHsPn0Wc++4lJznLFl6ujypoCi+XFAnnbrD&#10;hL2L4C98l+APW+OLFu4yJ7x77ErmD9pGpANcG5JkXaIdMcmPF+F4DuUCyOYc6vUz8X+5mL5nbiTz&#10;7RNQr29DVTWUK2g5Dcd9Q+0tJggcYgHVxRtw1u1ENLpY62CNSYmQKuUp2pY64luWE540AXnOZOzt&#10;ywcQPlGL9V/oQrEIW3PfaKTVWDTmACZDyosHaw2JbzDzR2JveBa1q5NoUIB0ZFr+VSAcMI7F8bMk&#10;y7YSr9qBnTIC14IROjW8czraOFBeiGyowxkUoNF0fvUx3KYMuZvfSnZEBotD0ZfoKxcR3PsmvHyA&#10;ObsN4UAbnXxu4iL+cekJR31rhXnH148s/Dgx/50T/RWid5O4f3ajPcplWfj8sson80HEZyc+Axpc&#10;o4mUh5QSs6eX4u+WUrpiEfEf1mN/u4z4wZUkRxSIi0W6l+3ExUGYCkaNR3nn1kqDaVOCrtHiooUr&#10;sTkFnpPy13yB8CX4EpMRqABcqwmve4bMhKHI6cPQZZPG20YDEicGJzLIqoFKhO1Lb1HSyAopKBRb&#10;VGKIa1T3JNTISUNRk4YQ37UKN+ciHYHxZXpc1J5Bug46EChHUXloZbq0JKiay0WC9Ocj5LFpHSNK&#10;ML0V4sU7sP9wJP6IAFOJsQhMS4ApRwSeg+8aAiFxkjS+eM8RG5nSsJfvb7If2tAVDfJ0DPFL7sNm&#10;9ODPb3zBb3Z1X7yhL3fUR9uWMC7fDkmAQKE8D6whd1Qz9fe9BXFSGzZO8L90Ii1PX0bdPZeQf/zt&#10;DP7HuRD2EctWlHs2QuReRBpTQLJ1L3LbXmQhLXCIgIG0SnoS6QisB6ouwDy7neqmvfgfPgnrWURV&#10;pxWtvphqMSYsaaqJQ5UckdtE7AwmVgWq2iMuGcJSTFyKUeWQxApEmCAumolYuQexq5sk7yI8B+GC&#10;cGsESlfWAkWBqPeQG3ei9/fUPIusvVoB1sdmTkcxAWlKyIJHZsZweHY7CR4ykyHcsB/9jcWImS04&#10;BRfjqhd+joG8280/j19GJVSTv7cpeQuuk26SA+/DRaKooEmdYHpbINZR/n3PxD8umrj16qMeoF7G&#10;4PgkjqHvy48SJx5qwiD8wRm8SyZjd1UJP/sASSjx5o/AHxoAEVYHSP88jBoBIuFA3EsD0eL16K07&#10;cAMvfdGOqBEM5EBXUhp8S2RfhKn3yJw8mao12Ke3kYwcSmbOVMwx43EWjMVfMAx/bh5/poszPYea&#10;UYeaNQJ38nhs20jU4Fai2GA398KUYdR9+GSqdy9HLNuFKDgIT2C91L0LRyE8gQwk0lfgSZSOsY5E&#10;TBiOFGIAthXotNKnhmPMBhwRYqe10n3FI4hHthEu7qT06TswhTy5q8/Ba8oT7SlhRILjSUAhrGRc&#10;XQe37zmCBzq8UW8e7v2+JaPKQqZNnVIKBIcpkEts70uOcsHvtiTvuuxR51efnvosV0xfSGgDxL4Y&#10;m5H0fH8J7sKd6NEuYmIT3rumkx0xmPLNG+j+xJ/I/Og0Br1uIra3RJI5Fcc5Hi1sbU8I4jjB7Oyk&#10;d8Um3Oc24lgDqsYi0QabpL0BhDYlQCQGQovtitGt9WR//FZkYtArN+EesQfd9DjCPo+rdyCjvVjT&#10;izHV2vntImUW3KFE7jC0mIKqzEevHgsNQ/DHNFP68p8In1iLGpxD+ApZSwPxBCIQCEekZ7wQCGOJ&#10;Yg2NBVRzE2rmGNSk4Tiei6oBO0KvgvAmyPgUV7YTf/cpwvVdBOdOInjf0eBYKj96mt5fLCH7tQUM&#10;fst0RDlJgS0n4drdU3jrY2fwldn6I1+Ykv1R6QDvmCM4PEbvpXxgPYUAgvMfiu6/tz05bvMp1zKq&#10;qY/2/1hD9Z6V5L5/PtFnFqKXbUMMrkes70FLh7pfnE72zPGU93eQcTMot4JRk5H+mzCkoIeONH2L&#10;18GDS1E9JYS0UO8jfAeh0vPdao2JLVQNogomMthKguoKCQsNmPPnUfc6B2Wux4prENE6ZBQjDuwx&#10;EH+hvlA7y61S6EwrhnORztupLjmCyvVPEGzdiylIZF6m8YUvISMQnkQqiZWCRFhkZJGlmKQUIyuG&#10;sLmAf/rRZOaPRyiRIpP6ZmT0LNbPkiiZ1uDJUP79Ciqff4SkLyR45wxyH59HtlHVCB9pkFOKM8x6&#10;5AJ6GfzwitMzJ9f70ib9dIRD4Fcd1OgV+0KAkBGCZzurc4+6L3niTSPWqOvm3IuOFL1P7yU4upX4&#10;5tWUvv8s2bsvwhmaQW2vUP3Hhyit3UPzg5fhNzqYKAbrIoI3IVQbGig9u5nw5qfwd3Uicw6iEGBy&#10;QCBxPafGMAUSja5aqNbSqt4wVaw4bjbZsyRe/S+wxZtw9E6QYIVEWoVNk/FaPe5ljF4DaASixqSx&#10;pHQ2F5k5DxN+kr5Frei7FhH09GGbvDR9zIAIJNJ1QYpaXm6wVY0JDbpikN0JphoTT22l8K5TCJoL&#10;WNuDrf4aTA/Wc6ncv4vS1x9ErulBXDKR3Cfm4Y9vhjBGJglCpE9vBCgn4atr5/LF50+oXH+yPe2c&#10;4bkn+rflkMMVyHmhHLjRgpt3hacTC/W2UVvAhgihqD9hGE6dg7l3G8GZE8kMzeFWJAzP4l51Om4c&#10;U1m9B6FcpI3AmQ60YYDuhSvRV95OZnsnIuOnnSMuSCVxnDRSlhkBmTRaFp5FOBbihLBtBMHHz6Tx&#10;LQ/j+6eh+v4dl51pEipTciFCI+zBu4mEEVgrsRLijgJhkifJBui9AWbXzWhzJvmT/53CZ+Zh5kxH&#10;xDFWGoSbBpQ2YxAZgfQluALrCpACTwiUrxAZl+DpLfT9+z0kYYwR9eAci7QW4Up6Ht+EaKkjuPvN&#10;NF51DtkxeWSlgtS61uiRloExFozhoiHryKiezH+ur14UYlNc6RBJNgc1upUKKxVSKcqJaPjNtsxb&#10;JzZ2cWLTNrAeRhlMYlC4yDGNxHevJN5dRWYkSqZECeME+IPqsKYXIRoR7jFYBdHuHsQvH8MVDkng&#10;pSu6nwUqwEqBUBLpKfAV2gEpBDo2RHOn0/D+Kbhj3oPo/hgq3oeoCQsIKw4wtE3d50GtLpBeTNjj&#10;sO+NjZQvaKH7XUOonNRKx9eH48oYp/f7OPlzyV4eIS45C2El1qQBmnUl+Cp9ViURIg2pUp2CNF6x&#10;dRn853dQenRd+sKdWSRqJBQrtHzuOJp//3oyRzUgy1Wopiw5ISwmkOjAS/EGIbFaMaWunZOGt/Nw&#10;p3vGll6dlRpMfBiNXvLSO3Lh2Z5o4rZePfG81q3k/SJoD8dajPCxtop81ySMge7jr6byvWep3rSd&#10;0mU3oqa14E9sQlQNxjkaK5sQQOnJNdieMonv4WiJIW0/sdammL+1GG0wcYKNE2RsCZMK8sS55C+u&#10;gDwL1XsnFjet/EggCxQsFIA6Cxn7Mv1DB/SxZyzUS3ACyEky4yX5Zz0KtwUQJOQ+UcH6Fpn3EGY1&#10;4bpLcCbehXrTGWilMHGITTQ2StJnrVGc7EAZVtSqdBYjQezqQgNSuAhnbgprCoFING4pLSwRCMgG&#10;GMehtLid8h2bEQi0ijDGAwlvGLyOSimectfOcJ7rgDlEeutBvzyvU+hHKclN24qXYLU8dfB2SAKs&#10;awm7Yjo+cAv1H56Lf8p4xJ8uIv7OUso/eZo4jPDPHE/uGycgbQXEIKyaRmLAkeDiYbREmgRhnBTV&#10;sKTMFW2xsU3hTptgjcSUQty5p+Ad9zyq63IE7VglUcZAVhFW8yy6T7JipSEMBUFOcNTsmGPmJ2DS&#10;dmNh0l8jvJSn9+ijAQsX1rF2dY4dHb3UI5g9qMrxUjF2dobW6wqEx1u6n/XhsQz6+SqM/zx1f+rC&#10;e/170LfdiyhZjIoQxoXYIBKD1bXbgrYCZSTaSsSIxnRBGBDOJIRuA70VbRUEBi19kpUdFBduwLlv&#10;F5VHt+PMbsJbMAI/cJHCgHZ5fetGPpE9UT7Uqc/5ICz05WE0upD92Z/1Hu7xz2irb+fEhu1pIi0s&#10;KuMgczl6vvQEjfks7sQG/B+ejts7j7hUpNAyGG0SbFjGehORohFHpBQkb944yr9fgqpGxIUER6fc&#10;c2ILqtaAZBKMkikP7ahZqOM2IHvfgVW92P7MPpPlT7c08u8/dli6NiKJBEp4aKPxfLjwHPiXL/Yy&#10;bGQvpg+kK9i+K8eXv9bEXXcboiq4fgklXbSEx13Lr0xM6zLJBc/6XHxDE427NUL4iMRBDAXJZ1Ft&#10;EnvKW7F33ofxFNKE6fNHYCOLjVMBC2FA9laIprdSd8IUVL/rFwrUVKzZhPSzdN+9lup3luBs7MLt&#10;hnhSIw03nY+c3oIMLLL2zjGKIX6R2U37Wdw+5NRrd5cC31XV9w4KDo9732UF+4Tgie5wxrKOaNyx&#10;hQ4yThWsQmiDW5cl8+apeFVD3/nXs3feLym96w7M0/sotDQgoxiZaCw5rJqWwpJCIi34rQV485GY&#10;UgyRAg02sZhQYysWE1pM1aA6q4StbQQng1N6J4JerFAoqyCT51vfbeTyD7osX6MoeA6NBZdCIaah&#10;TuIHlhtug7Nf18DNtwxF1rvsa8/zlssauPUWQ+BZ6uolQUbheg4ZV1MnBI6V7C3G/Fsc844+zfo6&#10;j1ymAq7BdkqUcUjKn8OZ/ijxUUcjOyJ01WIrGqoWG6WVOxFb6KkStTWR/chpSCc9wkQK3yOcySAG&#10;IVSEiCwM8sn/57nI687AVIs4s4fjD87h+n66+AcYnZI3Dt1IX9kbuXJ3dZAu68O30wMTk5WCJbvN&#10;OF0VmfNbd4JUGKER1odKlfrT29AnjaK0bDfO4/sx922mctEfiL5zKvWXT0eWKuBMADEcm9IRB9C0&#10;+vOPpE9YzHVPkRTBz3opURGLNAYpDaHvkTtzKth3ovROkAJHW8gJ7rqrwHd/4JILNFL1F08GanQo&#10;KyjkLfu7Ej7wQUncN5htOzXLV1maG/rTNV0TB4vTP+0LWHBGaNZLwVdkxK9UFj9Torw1IFhRwJ/W&#10;BX2fJLvgboprRuBs24ZRDiKymMTi98aUtUYcO5bs247Ha85jaqIZErDCYEUW5GQoPUz+deNpOH8i&#10;QgkqGKIfPEt422bK9Ybk9g3kPzufYHQ9tiaRMqdpJ8h4ULXqHnVcXWbHYTP6ICddXeticyRZxdGN&#10;m0GnpERDlJ5TRuNkHQrHjMAeM4Lkk8dgPnAX9ratcPksjJAgptR+kRjgHvcH1/XnHUV16igqNz5N&#10;ddUOZI9G+g7Wl5gkhgvm4w/7Fabv7jRCt7WGiijDL35h0UmICFKs29ai3rQ1OeWVlctFskEBqwyf&#10;+6pHxoP6+iitv9kDmG/aIpV4UbiHFeQRLDaCxaWYU49S9E2tonyLtA6WnTjys/hn/Bz9w12QJCSR&#10;QQhBdcwggovmkJ3ahqiRN7W0uAeIIUnAuEcg9CLcpILVLnFviF7ageiKKP7jXbjZPMnMfNrfZtLv&#10;1dJjbNBNQ6bK6qJ79qqO8q0zGvKHq62pirG27rG9yTmD/V6GuFW09bBCITPQc/VKkl8/R+GSuei5&#10;BTJTWxHZhKivF9maARIEeXBG1yCvmpRb7aWq2nvPjGkh+KdziDa3U1m0jmh7J3JXBzQ0U5hfQpe+&#10;C0akxAos+LD8eYfHnxFMHNfC7t2dFItFMpkMcZzgOA7VapUgcDnv/NNY/PRyenp6sGFCXwiOY7FW&#10;oLUmSTSe55HL5+nt7cXz3LQDdQC+szhG0psV2NmahjcUccaXIAKsi67cgTfuPoozJyA3bEZPaqXh&#10;uMnoCUPRe3sp3bESs3IvlY17oRqRaR2GPfUI6k4ag3AMQrRiaISgm/KqPjouuB6vV+DMH0zw7uPJ&#10;njUeOSKHl4BNdPpYiaAlSDixcQt37J48oaHgHz73jlVs6Y0a1naJUSe1dFDnxSSxj3bSSDjT1kA0&#10;dhC931+I2V8hnjIYp5DDLN9J7rZLcBJBorIY24gVqXJE34q9FB9ZTb4jQjqKcrOHN3komVkjcUa3&#10;0DC6JU3ZunqIEh/rfxJV7QDh1UoxFiR0dQmKfZIrrvgslXLE0mXLmTPnaH7609+yaeNWjj3uSC6+&#10;+BwWnHAil1x8OY88toiC76GkpFqJKVeLDB8+lJYhLSxfvor3fuBt3HffIyxZvJK6fBbpyrSYgcVU&#10;ofQPPeS+1oVNkhT7R4BQOBbi6g/IXXYHqDnkXJfS7i7MN++iunAjsqOKQuIqhTQW82w7yU3P0vGu&#10;I6n/3Ok4IoNQIyDeizcoQ90njkedMJLs1BFYIoQukyiXyEZIU8v7AYiY1dDLrTuzU36ze//Qswa3&#10;7jksRo+Ez+7EDqskOjO3ZS8IByUijHGgLMkuGE5wyljy+/qoProZ83w77K6Q+fDp5I5sxoZlpDMj&#10;xdeFpPNnTxJ/bxFuJSTxJFophDAk0tI9polg7ijUGybhTh+B09SA0ptwin9AGIWVtkY9tqAFhWyR&#10;MxYcy7HHTsPxMpxx9vFAwoIFs4jCEpl8Uz/awEknzeO+Bx6hPpNw4gIHoU6ieXA9p59xLAuOP4qV&#10;y9cwbcYkLnvrOfz0J7/j3vsX07G/g2q5SuD7GGvpGeSCA6JkXgTiCyRO/Cw6eBjkpRRvWUL1F0/h&#10;7y+SqctghuUOwIYsIrH4oU94zfMUj2mj4eSJoEYhqs/i1AsKH5hN1Fmk7wv3ET61i2oppm5iI95n&#10;5xOMzZFEBmVTXzkyKEEcNk1x3WHAnsMSvXfqvtz2ajIBoZwJ2U4QCRYHRxvwNNHuiPDejcRhRO6i&#10;aRS+ejL+z8/GPWUoKtQIEgSj0RKKd67EXvkwql4h23KI1gzeMA/ZGuAMzhB0FjG/f57w3TfT/ZGb&#10;CbdVkdwEph0rVI10rNMXnlgGjWjhs198K47XADpM2RA6RjkJmXxApdzDlg1bsXGV915+IcccO5t8&#10;XZk3vL6b44+fw5f/9aPcd9cjaBMx6+iZOMqihOFLX/kYD9z/UxY+dDUf/PAb0+bIxBIIU+NAD/S6&#10;IKzA4qT1GvMzwuc3E377AYJIY4YXsPUKlRWIvETkBTYHJieI6wSyQaJW7aqViRsRuEglqewv0/3G&#10;O0h+tRgxuUD2/AlEy/bR9w93oHsESoqaZpLkiEw3qMR9pugec9gQuSV7NEv2JgKb0OAbMAYjFMIz&#10;VEohPZf+ga6Lbqb73BupbumktGgL3a+7jupPV0M2wNoAo+rTM/zJzci8iywIZEZi8xKbk6iMRGQl&#10;pkFhRmQReYlctIlk7xbQ12MVCBm/GFmzIJ2TOOrI04ESO3bu430f+io7d7dTTqCnqlm/cRcf/cQ3&#10;6eqp4voOP/i3z/P+D72Pn/yikVI5wfcF848/ip17eujt68QKl6v+4w+sW7OOQn0Do44Yzj9/4Ytc&#10;eMHZdJciPN++SKEqde8JQqRFESdchNfahR3ThsxJVCCwOQk5hcwqZNZBZB1Etvb3nPNCu5RoBpHB&#10;eD7JA5tw13SRefAyhvzgHFo+M5+Ge9+K6q5SuW8ryvPTGoaRjM310RSUeKLdFA6b0Ydk3fHdRkxD&#10;Woa5PWAsCo31fZzHO1Chof7Jy5BtBSrvuIe+829E9Gmyp0+AJMSKHMgcBtICRN5BZFMjq4xEZBSi&#10;Rk+WGQcnUGnlavwwnPHtEC9NO5/7Q/0DjF7nPcje9nsARV0+4MxT5+Pn8nRs20vntl1MnNTGz3/2&#10;FRoaPNAREyfM5ILzj6Uu34UU7SA8znvDWTQWPDApTeSLX3g/k6e0ATFdHd1c87tf8chja3ndGfCe&#10;d/RBMXkJqNsvKyoQugJDnsc/fjhGCqgxcMkoyAhsIFIGUEYiAolyIWnO1JQss1jVmHbPdBn8SY0E&#10;E4dgwxgb9+E0OSTNGapbdmL6eXzCMsTvpS5jGOKoMYfN6JvKau6Gijgp6/Uy2IsAD1Hr7+hdugc9&#10;tp781Da8uoCws4fsNefRfO/FONPr0gcWdUibIkWVwTnijEEFskZ/kpA94M6kt3ANZsYRuPWbINLY&#10;l+vatJJctp1Avo99O56mrmkYF150HvHzy7FPPoe69wl6Fy9jyNCGlH9PPds3/xal38d11/Rwyetv&#10;pn3PWkAjOjrZ84vb6FyxDsdTSCTgUDad/Pg/vsue9m388xcjVCZVrRR/oXkTAcregTduEMK3iIxT&#10;K8FKyDuQV4isSOlVPkR1AjV+aK1rRqFlE8qGOBN8isv3UbpjLSaxJCVB8dr1sL6d7PwxYGOEBW1d&#10;MsowPOhjT9XOPmzR+/JqKHdXrBrqVWl2owE0KEaiV+5CdYb0PbQKs7lI7kvHkz1jCsJWUZUwTa1E&#10;I1Z4KMCdPZzwgWUIX2GdFFe3B3K1DUgNNpTkprcgxDUDIM7LthIbh6b6Ct2lr1Pq+Q65+mk0Tx5H&#10;x7ItKGOpnzwRi0bILF17f01z8zfIFkrook9Dwwa6u9/B7uLPaWo5gqbxI6gbOQKrFagCpaib+MFr&#10;+fXQDF3HCmaPC0lw0pkAL7cGhU3DjXgTYohLkg3wPAGBQLhgHYE0YBKFEqDjGDm1FX/GqAOQizxU&#10;YrwTx+O9cw/Ft9xGPKKOpGqIu8pkP3Q03nEjoFwF6aasImtpcjW9oScPn9F37aOj3GhH5cBXJq3p&#10;ilTdwzQEiMX7CC/5I0JKyl94lNKPn8eZ1kTuGyeSc0GIDDVSKJm5YzGThqJ3diB9NxWGkE6tJArW&#10;aKw26bnXIhDJ2hRj+QtVUZmN2LptJL/77TT27H2UM86CM08fxrCPXNRPcWXPps1c/ev9bNqykXzd&#10;JYwd08O7/+F+/EyJTG4/3b/7F4pzvkLj+WeiTBFsldLiZRS//hMGPbAc3zZwhIzpfKyezNcCCid2&#10;YUt/Xqntl/u3uhNnsELUZxBu2osvfMCRSJMWvmOlkWWNOmEyStUaLgSAC0Ygk5j6b5xA6aTh2KX7&#10;cZUimNNC4fg2RFTCCAfHiIGScUaZVNXkcBm9vddQThzq3BAhdRq9WvCiiGE/OIu4r0K8p4Lqjgl2&#10;Vel7bidaV3BVGvQJ5dd6ukE6EnHSBMx1TyB8laY/TloVtTbdKSIRqdxmXiHizrQw8aL5CTVeUwEe&#10;e2QGX/inC9i0ZwhePuLOZetovrWbGUcaJhzXS2fF5eGHCqxePRSneiHB6irippCOSsDn33oH5t0B&#10;DU/vY9PE7/HUeRex8JhjqMqQhvW9jDtiAePeMJ3he3bR2rWHlq3t+Bdoeq9soHB5N7aYgK4RNQaC&#10;OovQnVAoIRsCiCJMViAzClyZduNWE9zIUpnUQv28iTU4tp/k6aW0qzCmdPMa6uZPRJ09uaa1UIJq&#10;GWtVjUVT69wVlkBEA9Iqh8XoxTBLbFS6yzH9qDFCCfoe34wcXE9hciPWpts5uHgsymhsNSYtM4mB&#10;/nUL5E+aSt/TG6CjG5l1sJ5MpT6NScWcQ1CRQroWRCUN4g4wuEEhM4ZFj03hA59/D92tk9CnFega&#10;00a5PssmBIuFgY0GlEswxUHPFmAS+hJD84MruOWmGbzl1nXEnRm+8bn38afRr6PXA1vyU5RtxJHQ&#10;JmoK0DHZpMixnct586O3cPa370TsMzifLuNWExx7gGKVAGti8KuIIMAmfQgn7aWTGQlxuvqFCXGm&#10;tKE8NwUpa1QAXSvCKCegcvUKok88TnDJONzXTyQ4fgQyE5DEGh2nfbP9gYQr9CFLjh70LCiHMcYY&#10;nH4Od211Cceh8pUnKf9hNYhMSj5EIEl10AcEhGr8O2nTDyQ9F+e8I9E5BzJO6v6yaduRzDhpcOfb&#10;lOqM+LPzXAaGTWvG8+mPvImO0ZPY+eGT2HfCTEqDCmgfhGNwpEEGORxPESmFSQw2TnViOk+eRseQ&#10;MdyYPYnXf/WHXDPrUnoyPiN7Ojlj3RPQ4NYAFIOoVCHSlG2OB5oX8J43/xtv/sLVrLhpDsn3M2nK&#10;Kc2Lojlb4wQoUvaOtKQbotbLbhAY5WB29aROU6RlBNvf9mwsQhrq/vh65JvHU/31cipvu4U9b7iR&#10;jp8/j+0UuDJ5ETjkAIdq9YPu9H616gMTFQtEDjhNPqzuoXjbGpK+KkkSYyLQEpreMA4vf4BbfiFa&#10;QeUCtKcwGYUMxAuyYlGtEFMVmH6K6sCEBUAZqpUm/uUbF7KvrxmnWsQWY3xTRWIp6ZSVivQ5bt3j&#10;zNy+lm3NrextyvPc4Llgewn9wUyas4/b6o5lQ/0UnFJE4hnqKh3M3PocPUGeukoHy9omszczOPVW&#10;Bo4P9uHHLoubJhI1NRN/uw7bBoVL4vSM7/94QmKMJIliHGMxcYKogtY2fTGhRaIQz2+lOn0jmSPH&#10;Dqh9iNq0CRlDvi5HMjZLdf4wcr+6APOlxzHvvY/wts1kbr0QVTWkrkOgsRyq5ORBd3ouU0E5mtiK&#10;gS8VSDzjkNS7JA9up/SpB4j+9Un4+hLklc9g/+MZqmFqLCGKL+j21J6rtGg5SI10BdKTiFzaPqzc&#10;lGeGAhkprMrViIEqHamVVVx//XE88UwbmaxhTr7Kj4Zt4fHRm7ivbSNHBxF4Wc5c8xCnrnqc6+ee&#10;y5iOXXz+9l+hHInRBRAJYyurGdW7LPWrToi0ELt5zlj5JIP7OvGM5ZN3/ZjARGBdTsh08r7GTn47&#10;egdLvUeZtnkxjpCEX66nb3OByHNJbAAYpMohK3WYvl4IDbZisKUE21v7s5Jg4gS3mhA/vCbVvpEp&#10;w0aYtAgUOxqJS5IYZHuV0lcfwzywDjO1lfIxTWkxaKAgZEleImv+397pTVmHjIG+2K3RPWrzTWSC&#10;2yeJL26j8TunIUqpTEkioU67mIKFOMY64UAsoIFw+37kpr34btqvlkqLqdouMVgEwhhkyWLkBIRd&#10;gpUaJHTsauQ31x+HDAyDGzP87ENDaK7vZGvJZUnJokmVmo5eu4zfnPoG2utH8J8nvomWvnasjUiU&#10;D0YR2TyNxT21vm6FUIpcNeaBKUdx+9xzABjVuYOjNy3l8YlzOa2gmeSFuLrKsMnj6HzjOdif3oDd&#10;U0/8k4DMlWVUmDJXtTsIvcNCdwXrO1DR2NgiZNqVYxONDi1Sutjnt1FauY3c1FraJspIZSARdH77&#10;MfTPVqL6NLa1A++LJ5A/ZyKyWSCrCVq80A9UNT4HjJ/67+/0MUMaqfMk3aEiOmAMlUURNkClweJl&#10;PVS9g6p3cAsS0WhwbVoGtaaKtZr+dRk/tRavN0TLGhcuTrDVGBvGaJ02TglriXb2gZzLwMGXNdzz&#10;4Bw276wnIwxBVlPIONhE0xWHDM171Lupd+nLObTt7gRfMKRjB0N69mGEM7D4yn6Olr6dqXKUBS0M&#10;kSMY2tUDSQzG0lLqosvPM8aPGa9KNImEgnVIXIkK+0ikg8zGqIez6C4FjkkZyu5Q9B6L6k2wkUGU&#10;LJQsts9g+zQUDaICNrZQSbDPbh9o0TKimNLEOiNKd6wm//bpePdeSNPNl9Dwjqmoeo0M43TmzQHH&#10;X0U7SJkcvp0+r74gnm8P5eoeh87YZ6gXgU2QlYjB/3pCSpCohAM6ptKmqUvKBw2w7EdQwQo3JTpu&#10;aMcKiYlrXSpGIhRpC3KiIaq5uPU7cMOJeCoVFaaquOPOqbiuRQpLZ6lIe9XS2myZqD2WJSF7Qw0J&#10;3Hb0G3j3w9cyoX0do3btprOuHkGCQqAN9AV5Goq7UDqurXlDxfMoVIt8/J4f4ZiEHbnBrGybxKiS&#10;Zeig3YwJDGEi6f3VnSQ33YUb+KAFSSJBy5qHAinmYreUoGIwQS3FjWxN+ixd0CmNCmwi0Ova0w1h&#10;QeoQa1zcJmi95VJUUwZrIgjDGg6QunEpLdZqNC4Okp7YIeeFwGEiUYzL2s6xWbHvyf31dEQOQ70+&#10;LB7CapymoF854ECUYkAOKBW6j8BUkKqOeG8XZkc7uApRtQib9qYdmKcTWUgE3s4ObOdcRH0r2J10&#10;d2XYvrMR6WmUcOnptHzh+1t451vGkB3m88fePBsTF89W2dzYynfP/CBtHZu4edY5VL0AaxMwPghD&#10;2WnCi6pIUyQSWUgk25uG8PF3/CvDu/eidJV1LZMglFBYyvCWH4M7hHDfWuLrNuC0B5hsAMUEc2EJ&#10;NShKGbEO2OJZVBZtxtUgKiZVt5BpgDcg5xIbbGyRVUG8p4jWCY5KMLYTaQWiXy+nXB1Qjh8IjGot&#10;3FaAlDGxhZ1RgaFZuf6w7fRmVXlkrM9Q4uDMXXE9U0UXGoVjkxcb+8+bnGuqARprigg1BNNXQZUi&#10;yGXTiNYaZAxGpDx3YzQiAhELTHcRFlWJL7wUr+97ZDJV6vO97O4YjAlCEhHw/Iqt/Hzfdn5b/WAN&#10;lm1I441E0aFcOobPTNk2RoKuzVVDUnGbkFoihMtMr4vAVlmVNNBnCqwblAE0JpLUO338ZmgX44uX&#10;kySN5P0Qc/U16AfuRCzU6Mma+k+HyCg1pvQmU9zail2xHEfFGHyMazHKIoUZkDrRxiIii+jRiMk5&#10;lHKwdj/QmXoeyyu821qGbmF3VKC77CL8ylJoPDxGr/N07+g6pwup6AjTOqDUtd5rcfDHSgslEcLu&#10;xDIWUZdLBQfCJF35Op2h1897s1pgtMErRURJQqgVUlyIY7+PX0h4z+VL+Ow/H0GlJBk9Yj9f+Zfr&#10;yM0axtpH30lJweDsfUwM1jGxaR+j/T7qVA9FDBs6xvJo17FsC8exhRa6/EaemHQhP29bwSWuhyOK&#10;LE26+WZHE3/saQCdJe/18rthuznRyRFriWPBRHnydZejPr4E+7HloJzUU8U1CFZcRnb8eMS3ParX&#10;PIVYuQMnBpuR4LloodK2h8SiehKqlRDv1DE4gNVdSFvFimy/BubBCU1IhDRsLtexP3I5ul7bw7bT&#10;h+cGl8fVhTtAs7VaD8JPAZjaBzio0WvFGaN3oABveAOVya24T2wkacmmAviqJhBiDE6YkIQxxdGD&#10;CN40n/ppbYhQY5wzoHIP55+5iLa27fR2BMyatYVCMINk50d5/IjdxKqEn9uOrP8V+Ftrj5aD0qlQ&#10;18rHczGh3US7WMWy0ffhed2cGs8nCV0UiqO8KjeO2MV/Zoq8e89IPlLfwbl1vZhIIZy4xs0ziDAH&#10;+85CNi+HWNY0Y2OMGkYcXkq8ex/eMSPJHNdGuGYPlXtWI57fSWnrflQxRui0OS0Z2YTzrqMonDMj&#10;7Xgx22tdGK/OdlZIIGZLqQ5Ch3cf4R4+916xFZt1ok0oWXx6/4g845ahrULKV1AlH1Aic5F2N4ku&#10;IlUe/x0L6K3E+Kt3oXWCVRLhSKzvkIwehDxpGoXhg6ks20zv1U9hs03Uff7TSPswNomZNXldKq5S&#10;nEq04wsY3YQrygRWQe9J6NIUxKBvYVUX7PscSTINlyqWBNdCK5LhOQ1N/0qyI4V6jXGwiURpwzsb&#10;OmnL7meS8kFbjBPX2DEHoIMme8B6TwEVUfdxen7Vg/PrW4jaBiFG1SOPG0Pd+xegfIfKjk7s9i5s&#10;ZDAFn8z4IciCn3a6kIDeBLjpa3tFJeMXNHS2hHWgMp37TO/iw2b0jMgwKef3TiiU9izubRpXihwC&#10;lcKJA1MZXr4BGjkQzBWxdivCTiUzuB73s+cTb9qL3NqeVuuG5fCOGEK1p4q5bSl933sY2dmLqzwS&#10;dlJ+/FzqTnkn9P0UGzsInWC63oATDUHInpQ/bgERIpIWbPs/I50Ik4zEFV21XZqep0YoRHkSlGeg&#10;nD3YcBpClBAywSKx1uFk18cQYy0oKwZEQfsxduFse6EQZGNsZjbxzjfCfQ/i5DKY/d3YnV3oRzbS&#10;/osnyJw/ndwbj8Id0TSgS1srK5JIAboDbHc6q25A8/YVnLuVIFxW9hQQTrQqm83tPGx5Ogiyruo8&#10;ZjCLtkcN7ItclIhSSY1XPWUkQZp+1acE11UEk1pRZ87AO3cG/qwx9N23ispHrkf8cSlBFOE15xBN&#10;Hm6dh73pGeKefwJ3LFak+ajVDViRDHDF+lMvZBnlNlIs+RCsAH8TwsoU0UMgLQiTRYoYkb8baYK0&#10;AdJKpLCIIAEnqZ2q6oUdbmvHmezFZB+pIYwhSIn2vk75+m145Sq2TqIKPrLJw2kKyBcjzH8souf9&#10;11De2P5nwa60AswaBGUOZW6TUZbuqssj7aNpLZQ3bunos4fN6CUiLDEz83IJVcuq3hEgLfIQ5oUL&#10;6yPjPVjRXXMs/cqqljjSdH3rLsy/P4yLxLZksPmUMiV8CXUeYn8H1VvbMcG/pS/fAvkH+pnzqV46&#10;IJVAFgKWbizyti8/x+b2HUgzsuYMddpYZn1w9oO7BupuRDT+J8qpILOSsrV8/edLWba2isqDPMDP&#10;Wnd7Ojkiuxj8jWlblwFb+BjVJ6chlixDNgYpQcQXCA+SDNi8Qg7KoDZ2U/rircSdRQbYX0IisAi9&#10;mpfoTL/SG8WhwqawkV2VLMc0+As/PHnw4UPkIgRVBNOaeBYZJXftHPlCAfjVaxlh6cbq9aTYRFqN&#10;Egj6fvYw6k+rcFrqcDIC5aXcMuurVOrTBxo99MIlFB+fjq3/GlaDzDwIhVvTOetOAyLw6K0YfnXd&#10;ft73L8+zeLVl05YcZAKk4yIdBykdrKxC0w8Q3iaEzFAq/IRN4U94ds1K/v2GrfzH9SEf/NYGbr6r&#10;h1h6SOVAsBL0UIS7E1l/NUILhNGY3IWUd3+a+LrHkFkPGVhEACIQqZasn8qRElicpgxqSxe91z6T&#10;Dg/RNhU1TnZizV6wLod6rehpBqu6ClI88uC2Q5vAcdAzvV47SCE4oTHz3Lh6vfHRnpaJ2giUOAT3&#10;LlI9N6ufQ8rpSBGAgGhbJ+7tq/AaM8R+gnAcjCfSJ1Iy3dTCIoXEcQTV3z9IteUduJNKON1fQzVf&#10;gWq8jTvvvIDf/GEsO/f1snVflVHDBW892WfZxgL1Tc+RE1OxuDQ1L2X42B+Bux5jsyy873wef/I8&#10;uiIfqgapAmbPqPLc+pj3f3MXJ923gyv++THaMkdi5CJs0w9B7UZoiHKvw/ZdRfSzx/HCPnTeTfvU&#10;7AsChf3IqBBpf7pTCBBPbSO5PEb5LsKAsU/XyBDiEMujkj/sGYdwzP7AybVvLB5GFWhZkyYMHFGc&#10;1xQ/fs2WuolPFodyXN3udEwmr+JhRaplSrIXK9cgnFmpw122ExNGRC0ejnKwnki1XJ1UvRlHIFRN&#10;+91AEEaEv1wIl38UNSGP6fk80n+eyUd24N93BqWds5gzfTATxuaAgD37I669rRkhqyB6cTiCk06Z&#10;w7nnbuThO87jlj9djptN0vq0rxHGZ9zIcdQHzzFj1mOcccYztI7dAuJWpAgxQmM0mLqLsb0/pPyz&#10;xbj790F9Flkbzi6MSVuPdD84ZVK8wqRv2ngSpxZYGrsdkaypSYEdgsGFpSd2eKq9hVnN8cNfPtrp&#10;M4foJQ66RHpdS69r0cpybmvwO0yGhbtHpAxGo2qTjl4+wkxPbklVCxLlIZXEJMvRtpKWPgYXcH2J&#10;kArrKnBSrTi8lDEqA4nsr7lnBKbBwzUlkp/dQc/iy9D116BNC6PbtnP1Vb/l9mt/xikn7aFUHEQY&#10;ujhORMZ1CBxNIBWWDA889EZ69o9mf1cLsUy5OFEiqYQeQpaYf+y9/OSq7/Ppz/2emVO24AqBFZV0&#10;moOR2Lp/Idx1Fb1XPYG3azumOYvIirShIWsx2VR8SHgCPBBuKqGilEqbMeePQXgOEo2NlyCEwTgu&#10;FS1JBBjr/EXza2HTziInYeHekewvBRzd7N/RAew4RPmRg6dsNfF4aeH0QcHq+my857b9bUM/P/4Z&#10;pErS1M2al1k7KcomXcFnF21mfSnhyqOHMqVxM0myHNy5BEeNoHPeSPyl29F5F8cR6dHmkcqBuhLr&#10;ihQHshalNUgft5Rgrr6D8qZj8c9/COF9Fop3Mbx1Oe9++9d4+OFLeHbxfHZ3DU/hUdMIsorRmkmT&#10;1pDN9HHSgvvZvHMOlVBQVygy4YhnmTd3IS1DtkGSYPpcrBAoG2EN6MxMTPBVkkdnkPzxHgJTwtZn&#10;cdzUsMj0GLIWpEqh1/4ytNQaXS0RH9dGw6VHprs83oojVrM9ivjiU5spxjF/OGESxiZpceWlIIiV&#10;6VgDmYA1/H7fFPDU5tcPCx7PmUMfrndwFejSAf/nwtuX9vzht+u5+JGTb2NB0zoSXY9jo5c93jUu&#10;yk24cWuRSx59jpyX5RdzRvKm0ePQzmUIUU/UWaTyo7uxa/ag6nxETtWCITeN3l2JdWpa7IlGhhIT&#10;akQ5Ie6qIEe0IS+eTjD1UUR4BU51OXhQKudZtfZYdu0aQ1jJICW0Dt7BkUfdS+CW05gizpHEAX6u&#10;B6WqWC0RSYoQGmpYudOKLXyE6u43Ev1xF3Lp85DzkRkXsg7CT6VLpUoBnNiIdD5bNcaWE0xPnLZz&#10;HzeBzMXH4GR8MAlOch1PtS/jzYu2sbmnh68cOY4vTBmOSczLut70mSxKRuyoZDnqgbcwoj73gz+e&#10;Vvg4QmIsjD4EcuRBjV4+4LDISrhrb+mcc+63d3x84nN8f+aD2EgOVJD+vOQikBiQHm96cg03bN1D&#10;Xnrcfcpojht8NlqegVBgKhHVR9YRP7oSp6+POAdO3sPNuRhfIF2RtsSHKQFBVAyilOq06WKMSQRi&#10;1mT8cwbjjn4YN/oNkiVAZSB9p6Y1TEWltKX+Y7SfoKZ1ykARFum4aDkG67yDpHg+ldtjzFPP4Rar&#10;2EYf5YPMOpicQvk1mVC/RgeMLEkxQpQThPBIJraRnTcJt21Q2gNvBUovYWvPHzn5gVVsroRMr6/j&#10;6TNnE9jkoIGRFgblaK7aOIMPLj4r/srM8Nj3z6hfUqypB4525OFx71bEB3Sqw3EtzqMzWsrP/XL7&#10;hNmfnfAMQ9y+WvplXiZYqOW50vKWUYO5Ycduiho+//wuFp7yJMI9AmEnIDMe/pnTECdMxK7ahrty&#10;C6bUQ5KU8R2FzrgDChEy0VgpsCrF7ZWvcDTY+5+jvLmF+u9dTijfiu1chRq2EHgcJ96EjXYgdFcK&#10;Kkn9AkxswYgMIjsS640EeSRRz7ko/0iUlydcvBquuxdvcB02V+tuEalOnBRgHYn1FCIjkdqmKlOj&#10;huBPm4BzxBAy2Qyq1napEGD2g1nIt1fsZHMlAgLePW44gVOjvB00+FIkYcDVW6cQ5MzSU47IrezV&#10;okZlO4xnelb3vViOxBF9724TP//Y4uxP/nP7RD4z4SlE/Aonik44rjnLiKCOHWGZRzpC7t3bxVmt&#10;96DlEKSox7HgZFz0UWPhqLHE1YjkmeXEq9al4rrmJePCDihEWWUxvsUf0UQioXLDSsLfPkn21HmI&#10;aefgjCkgR7TjZLeB6AVZTB2myWLJY6rDMbuGYTdqko19VBauwJylGPyu43BmtGFGDoGwiEANsFz6&#10;ByP2k36N1khj0YFPcMZxOA25VFDIghGpz7M2Rum72NLXw/W7iuA5YKrMb3J5xVFMWITU3NvZyuL9&#10;w3j/1PiGmXV+tUTMC7iOe3iMHooXszEcC5e22ZuuXFv57Pc3TBn1nhGr0nYnKwfiN3NAfi4QCCNp&#10;zrrMrq9nx94K2Jg/7erjrOHdEN+J8S5GCIkkbfA3AtzAw5k5icqaLYhSiEBhdCrwnxIIa4RxaxAW&#10;YmvwZwxK2a3XLSYXaewDS7CPCcqNWZyWRrymBky2iThQKScytqhSRNK7j3j/KryOKqJqyEdQ/s1i&#10;KpNb8Y8ZjZ0+DB5bA9k0BzdWoExtzkuSQERq8DjBDG3BqU8NLizpjJh+s4UPI9RG7t9doiupIETA&#10;kMChLZ9LhwaR6sT2J8HSHlBGxaKt5NurjwRPr39HW3BNHsGhQzqvImVzlfOiWwiHIYG/761jKvfv&#10;7R7Gr7eNBzeqcbxqLDST0qakVKkEZ+1TDA1kmr9Kh7U11ybMakRyb4qPD+T0KVXMFHLIkcMwvRG2&#10;qqFKqtYUGYhrLVbaQmJwAh939jhKVy/C39+HrfOwjT6iKSDjgVvswuzagt26FrVhBWrdCsSm1Zid&#10;m5A9+wmkRTW40OSTNLi4xlK9+jEs4J4/GxyFTFJJUZmkKljEqQI1VYOtWFRR444eXpNUsQN9eMJK&#10;bPwMQj8GIuDx/ftBpIqTE/N1DPYyYE363kQ6HqC/mcgIibAxOFXu7TiCR/YcwUUjnF8f0xTsjlEI&#10;nIH7sBk9TvSf3dokfGRUw4/q6or7f7DtSDrDDMhU8Sitfwg6TMhT+7rp0gbhuSAlDX5NWM26bCzF&#10;9EQJkgwifA4TP/oSgMKksdek0eiqxZRMKgIcpo0LxNQGpVkohsjZbTjNefRDG5GFbNoy5b4gxC8y&#10;LiLvoOo9nMYMTlMW1RCg6j3Iu9iMStFAl1Tftc5HrNxP9Ng6MqNbCOeNg74o5a/HpCXSSGOrFlM2&#10;UEyoOB5y7PC0Pn7AOWuSNRA+kI7nTAQ7dcrChYRRuf6pUooy8My+brZWelNg6sDsV9RxxeqZ4Jod&#10;Hxwrr0mnQEeIA+7DZvREij+7K8DwOu+5j0/xvrmtq4EfbZ4NTkQy4JcStpXh/IXPM/HuJXz66U3s&#10;7i1T59Ya16Shs1ymt1IBaRDSIpMHMfFTNR5ZSpyTQKZtGHZkK3RWifv15WqSXUZbCDWxJ3EvnUu4&#10;ZBtmZ086sMdJuWZCpbm/yQAZic0IbF5ATRDB5FLddlwBysXW5rNI16IwhE9sAaBw6TEkTTmoRiQm&#10;ndRINU0QTMVS7aniz56KqMvWOGymFs6sx8a3ImUFhMFYwf7+GZoWGjyfnqrmK0s3MePe5znx3qd4&#10;dl8p1ZwVtTGAjuH6bSN5aO9QXj8q+eUpQ7JbtHVqs+BfuA+b0TM2ftkbG/OpMfJXo5v0sm9uOIp1&#10;3YNwlMbImES7zK73ePDc45hWyPOd1RuZf/9SbttWSmW8laEn0mzs658YLNMqU3Q3Jn4Ie4D4mAQy&#10;pxxFJB2c7ghbTV2qSCxO1aCLZXjjHPyRg4if3ILQBuuIWqeLBFWL9B2JDBQq4+BkXFTOQWUVjp9O&#10;W5SuTOXEpEBImR7GWQ+7ZAemVMEfVo///lOw1uD2ROjEQGiQFY2zv4QYMQT/+FQ2TVowSEy8ChHd&#10;gLLVGuIEeyPDzmJ1AGp+cm+JE+59ji89uwOHkD+dPZ8L2kZgk3LKfLUOXUmGr6w9hkzgbLhiav4q&#10;tEDEAvmS+7AZXVF82RvTR8Gt9nx9uvlJteTwxbXHgEhQNt3JmoipeYe7T5zM28YOZ0spYXGpJ50h&#10;ZgUYh3VhnBqGfsN7iOgRiO9OqcL9wePwZryLF6TtuJ1lRG8IXRWiagSXHkPhDXMQgLs/REonJSLI&#10;1ICpNKNEKIl20nEcMqMQeScdwOvVQllV6x6UtQUjBNaRyL1ldHsRAfiz2gg+cT7VYU2Yngq2u0Kl&#10;p0R1/DAybzsF6ToDCtYiegbiG9NYRTjptlaKZzv2s78aoQQ4wuXZng6WdRY5ZVSex0+bx8mD82hC&#10;jPTSOfNOxA/Wz2NNZyOfmWCvmJB399okQdg/vw9byoZqOOh/v3mk/O11bd2vv2Hb2LMvGjaeS0au&#10;h9hN695a4qmEX82bRGe8gjt39SB8gTQG42ge2d3Be8emdeC09bZm/HgR2vYh3HMQMgfWkjlqDKI+&#10;S/LoGtSuHpLmPO6xY6mbeUQN/WNASbF/YI61Gpu2EtY8R0rW1KIGc6Za47VUsBaQ9P9fbXK6NmC0&#10;GWjfzMwciTv+IirPbEB1lJAteTJzxiF9J21WJMEkDyCTpwcWQD/LRkrFku5S+iQi1W7XVjK1OcON&#10;86bRGAiIDBIPg0U4Cc/1DOFrayczZVBy4z9OqrsaCfovqP86h8vorzRKWwhT/ub07Bcf2l89+tOr&#10;jmtZ0LyfoX47sS2kdCojcJXmiqNG80zncvbHYJ0YrMcd+7rZ0RMzIm9Sl97ftSFcZLwCbfcinTOQ&#10;agLCWrxxQ/DHDR1wTWIA9KgFnQWJNgme9V6wIXYgynfimCQy2CQCaXG0INFgB9KvfitbpBWpTm29&#10;h23MvYh9LrIudSdMHhjfrfoZa2YPJrkLmWwamKmezoITWGlIqgm37+kD4WJsXONBWr43cyyNOQdi&#10;XQvaEhQxkcnwj8+dgDb57d+Zar9Y5zpJ9b+8ew/BvRsRH/TWxExtcJ/51jR9xdauJj6+YgFWBKk0&#10;Ro0jYrVman2OS0Y1Y3Wcsk6kpTtKuGlnFzgBRqu0ka+2y6zM4CS92PBGdHwv1pZxX8IvEf1i0f0H&#10;xLFtJFajolR2W2hTS+l0WsLtDbFVRTR5AsmxR1NuaiHqSbB9UdpsaGqrvLYIot4S0clj8RtfjFXI&#10;WrYo+xec1Zj4UUz4O1S8Dcik9Dlh0z81SOHzQEeJZzr6wEuwVmCThLNaWzhjSD0kyQvgtQUcwddW&#10;z+LhfaP4+Pjo62ePzK2uHIBJvdx9KNdBR3RJK5E4B70RgqMb3OdWlMsz/rClZWJzEDJv8DZMEmBk&#10;bdK4UPTqmJu2dmIdNbCrt/f18fbRQ8hIWesEEWgcjEzFfYWQCLMJqzdhySFV08AoqgF+eG0LeqNb&#10;qHaVsMt3Y22CJYEkbarUTRncOVPwzj+G/IxxBK0tuFNHQ1MDJjSE+3tRvVVMKUQUE0wxIZo9ioaP&#10;noKf9Wqoba1bVGiEUOkxpTdj4j8h9ZIUQMEBqRHCQ9SOFiEsSMmnnl7N2nJNxEBIiDXvbBvGCa11&#10;aG2QVqKlQCrD3XuO4L3PncK05uiPV88vfD4DRhmNY81fvIU8TAUXouqr/CmSHaFpPfGh0i2bSnLO&#10;XcfcwVmtG4iTbE2QIGZPLJhx79Psjw7wlbHm81Pa+PqsNtZ3V+jVmgk5SSHrp4WRVPUfkgQrLcgj&#10;wJmPVW0IURMQSIsEJEKDhuqSHdhlW7FRghjeiBw3GNHWjJcPUAfsDDngiyDe043e0Q07O3E0RKMG&#10;4U8dhpNRqTpjbTRHypi1CLsVGz8JZk2qwy69FwYMKUEURWzoS/nyUxtyXLdpN295emNKDukH/pMS&#10;ty2YxXkjWzDVBKs0ShpWFFs45dFz6Y2yux48LThjflNuZWxemSbhysM0l83oV5n0W5COYuGe4mln&#10;PsotTU5v7t4FtzCjsJ9Y14Os4kqHNzy2mlt3dICjBk5mV1tuPHESv1+3nWu2FZla73P+EUOZ05Rl&#10;TGAZkS3Q4DkoKUEmNQLHRHCnABN46ZTR/lpKcoBh+yFNMWC8/pJ1WrKkNndFv0C3/AutWhtArwSz&#10;Lq2Q2ACjNX1xzM5KkS0Vw7KehNs37+SJngpHFVy+N3calz21km3lJD14a21LY+o8lp46i7wj0ukP&#10;osruqInXLTqb5zqGdv/HnOS97x3f8IdXG5gL5zAZPaZySGeFi+B768NvffIZ+5kjm/Zyz7G30xyU&#10;MYmDcuDfVu/lH59bj3SDmpszGK0Y4Wu+eeQUrtuwnTt39qRvxoEAxaCMoiVwaXI98q4ki4MvEnwH&#10;Cl4rzZmpNGUGMcipZ2yuhQnNbWQct8ZhSNC1uafigN6bFxoG0tFX1qbdsTJFzYm0Zn3vTjb17mV3&#10;1E1XtZuuynJ6q7uoJglV61AlomgM3XHC/krC/nJCyfTjp4aZLTk+N2k031uzkad7SuAGCC2xMoLI&#10;8MGJY/nxnGHoMPWEkXW45LkzuG3TFPO+KdGHfjrD/hRblw4dfnUv//AY3dJ7aIyMdA8F/7LcfOvr&#10;zzkfO2PkRm6aewd5aQCPPWHM7HuXsCdJkWOtQGoHoyMmFDL8ds5kNpRLfHPldlZ0x6kWh0jnraD1&#10;izpjMTIt+Nq0xQeh8KzHpIaRnDJ4Jm8+4iTmDpuYpnS6v3v0ZT6jfgEuWNO1k+s2PMDdHc+xbP9m&#10;qqZK2lcMkD0gpTug3KZqtGyrQUva8oKPT2njnOYm3vvcWh7e1w2+C0YiSTDWRWJ5bMEUjm3JgUnQ&#10;MuYjy07jqvVH8sa2yk9+O7/xI16cGCPcVy0tIl31v2P0tLimQWb9Dy3pveInq3IfvWD0cn5z1CPk&#10;ZRWkx1eWbeBLK/cgXZVKi/Qza2NLo2f5+ZGTOX9kC4/tb+eqDbt5uL2HfWGYghzKq7VBky4IZDpI&#10;z6QNAOmknBB0QkbmObV1HF+ZcSSzmxuIdQ5FDltjmKSOPULJIluLvXxl+fP8Ydsa+uKulBgighSg&#10;seIFSBSRZh+AsSJdTSaiyVccVd/I+8YO5XWtTSztLfGOJ1eyts+CLwaqgQIwieayYU385qRJoFMV&#10;zs+sOpYrVs7jlOHdv7zluOaPFZQo8SJlrVdxee7/otETjVVZ4lgG71lcuuK3m/2PXDBqDb8+6g4K&#10;HvRVBafdv5Kne8tpQUQk6YwpkQoIYjRvHDmEb84YxZjmHD3lCjdv7uC6Hd080t5B1aaM0kQwIAVu&#10;X8rP66dehzEZpfi3WSN578QRJElcm7ao0dLiKY/7d/dy2dNr2VOq1l6c+6KOsRd7MYkUCdoIpNbM&#10;GdTEJa1NXDZ6EIPrcnQUq3xjxTb+fd02EuWmkC4SqxKEkdgEBruWJ86Yzdich9WWT66bz/dXHs3c&#10;1tIv75rd+LHGnFsyJAPp6N+N0ROZxYkUoYmDdy+tfuearc6Hzhu0iV/PuZPGfMLz+zRnPryMfUl6&#10;dgtran1v/ZWeiILjcPGoQXxwbCtHDwvAZnlmRxf/uHI9j+0ppSQEXrmP25KOw7xq3hTeP7YFraMU&#10;FXU9Htzdzesfe54iDtJ6GKEP/jNFKjs+Ne/yrVmjOXfEYHBDNnbE/Gzjbn6zdS97ynH6bP2VNmlq&#10;JBCBsJob503nwiPqwFT5zoY5fHrZKRwzuHLz7XPdywapTCmWDlL9Lxpdm77/gns3aJlBhAKHiD04&#10;w6c9UFnWUbFNixfcwNFN+0A6PLwv4tJHn2VvpMCt8YVsTY9OaKxwMGFCTihmNRV4U1sj54xqolH5&#10;fGnNbn64etMLadJBGi2ElVgraBKGx04/mskFByOhu6JYsPAZVvWFSKkw0ryySpNOOGt4A1fPmoby&#10;DPft2s+vN+9nUVdIX6WKCFwcNNqkAaIY8BEGPw65as4U3jVhMDoUKCfkvStO4uerZvHL4/UH3nRE&#10;3U+7q2CURErzaruWB65hh3CmHxS96w0lh371B1ZpHcPouOIpESFj3H4h1Nhw4uAct500ncueWM+6&#10;3grSdVP6mbVom06EwpOUrOHxri4e7+jk0yu2MzpwKWT9lEf/iqlk2oSItHSGlivWbeXqOeOQQvD7&#10;nXtZ1V0B303ZSvZVNB0Iye5SwpmLlrKpN6QYJWlg58i0HQtNYtOCjRIWaSBOLC2Bw1XzJnDRqMEQ&#10;hUghQehUlFE47BbCLBKKqt//COrQOseA1x027P2QAb4/S9/R1mL79bvFAdBIFDG3sZ6HT53KF5bt&#10;5hdbdqeFCdfyAhmt9qdSoKCKYXU5hFL1xVykV3oKCziKhXs76KuOp+DAr7ZuBfcQu0ukZGlPtVY1&#10;E7XvPzAEqOUvwqJji7Yx54xs5rvTJzCp3oUoTPX1eHETeq0fptbixP/4JfmrXPZlD1ytLUN8j5/N&#10;G80DJ05l/iCPOAST9NcozQDUKkjls1PQ+9DfjJCCrX2Wx7u66UgM63ucNIM/ZOA6/f3C8mIh09pk&#10;SYzFVgwTGzyunTeZ2+bPYFKdJNb2r/e6/1ul1f/hSxGn+bZJOGVoPScMns7vt/Tyw/U7eLK7O0Xb&#10;VI1kIeJaFvNf2ArC4mlFSMyK7iJWQndYQTkKLfQLxM5DWL/pjk6QOCmqFwswMeMaAj4wtpXLRw+h&#10;4KuaNh24mL/KLv6bN/qBDZBJonEIeMtYlwuOqOdPO4r8bNNe7t/fiY3SVicOtbnzAEPpGn9vd2RQ&#10;7T2pUz1EyeyXi+aNTmXOpzXl+dCYZi4aOYQW38fGkMQGZe2hSrf+Xzf6i82v0RBbXCG4pK2JC4c3&#10;8HRHH99Yu5X7dvQQAvRHqeKFc/TVrISkBsTvqSTp8SBVytB5VRZ5qeZ8WrJ1rGVuU47PTRvNyUPr&#10;ySqXxFbRUarmbMWhR+H/XxldWdIRYLXJwcQxCjh2SB23NM/giZ4SV63ezi27e6hEEcJTKKnBuLUR&#10;ffagRhMYrISOUkQ6VsbWiAziFb4TFBJdy7eNDlHC4/TBdXxkymhOaa4jcEnHdSdxjTIWI7BIowYq&#10;dK8Z/S+cuyD+rGvTRgYpIxY0ZFlw/CSWdnZzxdp2/rB9D3FCKqJrX6UvEdAVJpha1J0KmopXPMKt&#10;SLAaSBLOHNnCP40ZwsnDByESsLKKSVK6lBD953b/uIa/wW3+NxNOHuylC4sRLtpqbBwxs7GBa46Z&#10;wP0nTGdeYyEdvU3/HJUBM73M7pJgoFdbunU/mUq+JEd6MR+lX+1Jx5axGckfjpvKXcdN45TWwRgd&#10;oYmx2qmtV8vfy+X8rT+gEBapxQv5UpLW+E8YkuPBk4/kQ0+v5T+3bsMKP8XxrcOLG87693QCxrKL&#10;XjzrgwmxifPiyP0AwgRYrE2RwpMHF7hu/gyGZNNjxwqDMgdo7/wdGfzvw+gv2kUDqoSYRJFVZX40&#10;dwIlLJujmEapyCqLKxSukHhS4iuLJxI8IXCFJJASx0hKNKO1IcQQIgm1IjaWyGpiNJEW9BhDnbH8&#10;fN4EhvgOJgnT2vyLFsff3+X8dVw0L5x14r+War/0pBU2QWuHjIy5Yf5owEUo+8I81AHQq7+9VJLy&#10;aWrMWyF4gVNba62wBzAthcRoCTZJ6wk2TmemC314FvN/idL4d2N0kSocWieNyo1MlZn/2z82HXCL&#10;TsWEJamkthUvxPHCHhBUDejjJC+JzWtjv+hn4x5Ad67V0tMe/AO6ZQ/HW1H9/e6av3Yi/1cwuk13&#10;hxQoFYGKUhbtYbn0i4Nze/hBL/E/9E6QVax0XjJ37v/QTk9dZ4UV5aEYN0+s+f/+yjoJ3aELwmBF&#10;bcaL+BswumP+mz9cgDJIHVtFnOHNi0/9e419/mf2AhJEFWvc/8p4tf+ySzq40dV/D5uWAjJQvrTN&#10;/rQ7sg0IV1vxmr377SsBrV3/6IzzfJuBSNv/3st+1RmRfW3r/f92yddewWtGf+16zeivXa8Z/bXr&#10;NaO/dr1m9Neuv5Pr/w0ALJy3/RL8n3YAAAAASUVORK5CYII="/>
  <p:tag name="ISPRING_COMPANY_LOGO" val="ISPRING_PRESENTER_PHOTO_2"/>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xs4lT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MbOJUx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xs4lTz1XfOp8EAACNFwAAJwAAAHVuaXZlcnNhbC9mbGFzaF9wdWJsaXNoaW5nX3NldHRpbmdzLnhtbOVY3XLaOBS+5yk03ullMflPM4ZMCmbKlACLnbaZnZ2MsAXWRpZcSyalV/s0+2D7JHtkEQcCSUw27KTbCwYsnfOdo/Pz6WDn9FvM0JSkkgpet3aqNQsRHoiQ8knduvDbb48tJBXmIWaCk7rFhYVOGxUnyUaMysgjSoGoRADD5Umi6lakVHJi2zc3N1Uqk1TvCpYpwJfVQMR2khJJuCKpnTA8gy81S4i05gglAOATCz5Xa1QqCDkG6VyEGSOIhuA5p/pQmLUZlpFlG7ERDq4nqch42BRMpCidjOrWL023tdPau5UxUC0aE65jIhuwqJfVCQ5Dqr3AzKPfCYoInUTg7tG+hW5oqKK6tVfb1TAgbq/C5ODm7FjDNAUEgas5fkwUDrHC5tEYVOSbkrcLZimccRzTwIcdpANQt1r+ldfttNyrXt93vasP/nnX+LCBku9+8TdQ8jt+191Evix8s38+OOtdXn1233sdv5yJD5cDd9jt9D5e+f1+1+8M7rQgC0tBdOzlKDuQDZGlASmC7Kgoi0ccUwaFfS/0kihoDYbTCfFFm0Lmx5hJYqE/EjL5NcOMqhl0UA066JqQ5EwmJFBDneq6pdKMWHdwBhAcg/wXdXTwrqijo+Olo9vG+t2x1nrpQF8kmM+6YiL+Y9d3Dg4L33cPDx93fp2bzpSGRPRwmuatser+Uw7Udu+6cGfvKRcesOZgpXAQQctCVPMIOfbi0q0Y1eyFA0WnwAfknrPjjDEvSxKRqoaOXW59cbHw4gEYZyz4Uu3pZzQSLCzSRuIRCXs4JgtE511T3gbJHQuNoUsYJLSfEI48zIFcqYIkBwWAzEZSUZWTansufZZSzBDgAfsTdO6tJD2IcCqX2qJIkGa0oPFbTygifzfxNksPinoMcoB0c5aS/ywyFqKZyBCj16AnEPRuFsOviKBFVkXjVMT5KhC/QjI3M6XkhoSnZQxdgok4A01dpowoY+FrRr+jERmLFHAJnsKdBOtUGvzqRsAJlvIOFN/6+MZwZafXcr+80QfE4RTzYENwKFcSJ2or+HiGuFC3ehCOAGeS5EkJaZjvlTlb9flpKDoG8vxC2VjClzTOGH5J+CIgC9BbTPl2rGyS+Cc9KG02wtO80XXz5tDQ4hRSYjBhIwC2o3zOsCUAA8yR4GyGcABXvtS0MaUik7BiCMJAy+d7aPShTPOnCTAzWExDkpaCrO3s7u0fHB4dvzup2n//+dfbR5Xmw9CAYW3OTEPNBye0clr35rQnlB6Z1p7QfGRmW9FtizTWJR6uuLt+di2h3un57vCs6Xc+dfzLNQB53FdvO8fWN/H6izmfkl7rvey5Z8PmBzR0vYuu752UqcWegLZXQQTVPNb/l0rq5INVGdn+hQ/5d0vB6jSXERwM3U+lACHhpVq8nNlev9SBP5aRGpqhZrAw0JRyAS6piSFduKYYjSkU/A9BOaV6+Fls9WPwxr8e6A3xbIk3CE6DaGt19HMw+zYT9D8O++v+p/tigV+OnOeed973u62fgFteaQTNU/G+cOkFoWOvfX2rd2LKaQxh1fN/8c63cbBfc+z1W5UKoC2/Qm9U/gFQSwMEFAACAAgAMbOJU2eQJv9sAwAAmQwAACEAAAB1bml2ZXJzYWwvZmxhc2hfc2tpbl9zZXR0aW5ncy54bWyVV9tO4zAQfecrqu47XQq7BSlU6g0JbRfQ0u2700xbq44d2U7Z/v2OYyex24QWIiQ8c449l+OxiNSO8s4epKKCP3b73eFVpxOtcimB6wWkGSMaOjFR8Jw8dp/+zufdnoUIJuQ7aE35RhlLaetQBMa51oJfrwTXuM81FzIlrDv89lT8RL0CeY4lMKxLOWuygvqYH/378fQiijvjbjyYTh7aCCuRZoQf5mIjrmOy2m2kyHliQrs1Xxtte8hAMsp3ZyNiVOlnDWkQ0+xm1p/1L6NkEpQCE9LDdNQf/TzLYiQGVmU/uLu/G13IqY/6vDFHtD1VVBe0QX9wO7hro2VkA2GRJ7PpzfS2Hc9x97Arn8ZlCRr+6bOZo/gPIL+0ucjy7CsayaTYmIIecQbmO8thgiR4/ZAwfTDfWYJJyBx0VpCK0QTbIGRipfjdfG3gtlq6P/0hEZm7LQV7M004mh5GITGDoZY5RL1yZX1qKz5ec42XCYZrwhQCfFMNesMM30iuym1CW437Ax+UJx7IGWrEUrA8hYmN1wOG9ho/mYyLueJBK5MXn4T9Cc4z1sgXrOoJ0jPWyHfTrFfODifwY4/llHIYE9fLz4uPXuAEl2W5ylXpNSfNzSVX3tHOUGJSkcCwUNWCpmCaFvUKmw2pdxJTxMmebojGZ+m3wcWHIhkV9Y4cTmjNsoo01Qya1LYSuVQYDLqXLlsnrAaPpdh3Q430HNa6RIfGuinmsfDLYZahzt0G+6YzqrrZdUfjU/LYTYncgVwIwVS343h4/fAQ+yifMsywxqcU5DNfiws5XGjw9y/ibAMLewMvhROtyWqbYkhtGVQVtY1t7l/kjm1qLM/TGOQM9UChFGRos7gt3WwZ/uolhQ9IQkKL0zL1FrfjhFZ69wxOAEDkalu23y6sJ82Zpgz2UI4Uz1Ak3JZZpFD9TfkadYWS9CyX6NFNoFon/j6ho4GwxLBEOMt8x/nRrkmsiryCeVJO9nrjYNaXM9JI1Q/XGpyQgp3R31RAbFVQTZJr8a6J1O7keu1yJ3sYcZoW8wcdupJMk8dymBCZK0vhLAM+sdchmCer2qzKsMHTRjFTdthvohSe4xG7wNs5XEsAf7wWxivvAfgFh1gQmbxUkOBFaHBbNuaIT2YxrXHOp5mOep7JNqdqA/6N/5IM/wNQSwMEFAACAAgAMbOJU4jOSv2cBAAAFxcAACYAAAB1bml2ZXJzYWwvaHRtbF9wdWJsaXNoaW5nX3NldHRpbmdzLnhtbN1Y3VLbOBS+5yk03ullY37KTxknDE3MkGlI0ti0ZXZ2GMVWYi2y5FpyaHq1T7MP1ifZIysYQgIoDGmHvWDA8jnfOTo/3znYO/qeMjQhuaSC152t2qaDCI9ETPm47pyHJ28PHCQV5jFmgpO6w4WDjhobXlYMGZVJQJQCUYkAhsvDTNWdRKns0HWvr69rVGa5fitYoQBf1iKRullOJOGK5G7G8BR+qWlGpDNDsACAn1TwmVpjYwMhzyCdibhgBNEYPOdUXwqzU5UyxzVSQxxdjXNR8LgpmMhRPh7WnT+afmurtXMjY5BaNCVch0Q24FAfq0Mcx1Q7gVlAfxCUEDpOwNv9dw66prFK6s7O5raGAXF3EaYEN1fHGqYpIAZczfBTonCMFTaPxqAi35W8OTBH8ZTjlEYhvEH6/nWnFV4GnXbLv+z2Qj+4PA3POsaHFZRC/2u4glLYDjv+KvK28M3eWf+4e3H5xf8QtEM7E6cXfX/QaXc/Xoa9Xids92+1IAtzQfTc+Sh7kA1R5BGpguyppEiHHFMGdX0v9JIo6AyG8zEJxQmFzI8wk8RBf2dk/KnAjKopNNAmNNAVIdmxzEikBjrVdUflBXFu4QwgOAb5r+po931VR/sHc1d3jfXbay310oO2yDCfdsRY/GLXt3b3Kt+39/Yed36Zm96ExkR0cZ6XrbHo/lMObG7fduHWzlMuPGDNw0rhKIGWhaiWEfLcu0c3YlSTF44UnQAfkHvOjgrGgiLLRK4aOnal9buHlRcPwHgjwedqTz+joWBxlTaSDkncxSl0QP+EO2gEbcEgg72McBRgDmRKFWQ1qjRkMZSKqpJET2bSxznFDAFRAtsTdBYsZDlKcC7n+qDKiKawqPFnVygi/zIBNkcPigYMgo50N1rJfxEFi9FUFIjRK9ATCJq1SOGvhKC7NIpGuUjLU4alQrI0M6HkmsRHNoYuwERagKauS0aUsfCtoD/QkIxEDrgET2AGwTmVBr+2EnCGpbwFxTc+vjHk2O62/K9v9AVxPME8WhEc6pOkmVoLPp4iLtSNHoQjwoUkZVJiGpfvbO5We34aqhaBPL9QNubwJU0Lhl8SvgrIHeg1pnw9VlZJ/JMeWJtN8KRsdN28JTS0OIWUGEx4EQERUj6jVAvACHMkOJsiHMGMl5o2JlQUEk4MQRho+XwPjT6Uafk0hpUTLOYxya0gN7e2d97t7u0fvD+suT//+ffto0qz7afPsDZn1p/mgyuZnda9xewJpUfWsyc0H1nSFnRPRJ7qEo8X3F2+rFqot7uhPzhuhu3P7fBiCUAZ98Vp57l69C6fxOVadG8QD3/fJA7840HzFA384LwTBoc21dcV0OgqSqB+R/pfIkudcneyke2dh5Bx3wpWJ9ZGsD/wP1sBQoqtmtrObLdndeGPNlIDs8b076wwVi7AWBobmoXBxGhKocRfBclYde2z+Ol1MMXSnZ0+ShWGXNbEFATnUbK2ynnF7P37cvI/jvTS6pfLJiUKSEq10i8amS8W9PmoBf5Z+0Ov01pr+Khd/F5Fzb5s+MxT9cFv7guf5y79/roB5/Mfsxsb/wFQSwMEFAACAAgAMbOJU+xd+bm4AQAAeQYAAB8AAAB1bml2ZXJzYWwvaHRtbF9za2luX3NldHRpbmdzLmpzjZRNb8IwDIbv/ArUXSe0FbbCbmxl0iQOk8Zt2iEtplSkcZSEDob472vKV9q6G8mlefv0dew03nW6xfBir/vU3ZXP5fq9ui41sJpRa7it6rxFz6zuaZ7OYZZmwFMBXg3JT5+e5f2FoIw9UZpG2w9rqx0/D+2bBePaxSVhoQhNE1pOaN+EtiG0n0pix6QOCTlVjtbGoOjFKAwI0xOoMlYy3s1rOdz8ajDmoP5BFyyGiumDP3wOW8mL4+A5CF9GLhdjJpnYTjHBXsTiVaJwLebH+H07XXq5laCK8161heWpNm8Gsnrgyf3En/jtpFSgNRzjjsKxP34kYc4i4G5CwWA4GP+BVoybBa3ReapTc6IDP+gHA5eWLIFGlV4m4X3Yr2Ki8GpUsxH8wBnYmLZkJGdbUNdYoVzLKw5QKkxsRZpoYCeJcmTzVCQHLhzZSXJ2s9a27d8oG0YvQjU//xV3drpMoxiVa4a1a7YkLmjW1luuaAyGvNy6FnVK9aPWllYHkQAlBebkZky909j1Z5E2UytQM0Re9E57KKCLZgLqTSzQCswYFi+zQivS+XIbBaeCx9fmmJ/BwzY7+19QSwMEFAACAAgAMbOJU5QTsyJpAAAAbgAAABwAAAB1bml2ZXJzYWwvbG9jYWxfc2V0dGluZ3MueG1sDcwxDoMwDEDRnVNY3int1oHAxlaW0gNYxEWRHBuRgOD2ZPvD02/7MwocvKVg6vD1eCKwzuaDLg5/01C/EVIm9SSm7FANoe+qVmwm+XLOBSZYhS7eJo4lMo8Uixx2EajhU17/wB6brroBUEsDBBQAAgAIADGziVOX+/YxxDQAAPtMAAAXAAAAdW5pdmVyc2FsL3VuaXZlcnNhbC5wbmftfHlYU+fWL+qxVGuxA7aiDGpFRBkEFEQgqa2CyKRioWEwWoZAIUSDgAzJ1uOxTihKIBEZokVBj0CUKQySODFuICKVGAJEJSFACJEEEjLtfYMD2O/r99x7n3u/P873HJ6HJyF7v+v9rd9a73rXWvsNZ/f4eny+eMViPT29zz137dinp7cA1tObj/70E90nltGRS3Qv8+L3efygV9ZpPKL742+Y7T7b9fTuZXymObRQ9/eiw7tQ8Xp635jP/M7z3Lf2jZ6e9yXPHdv3Hzsg7odpVtEEC7kmadVaWG+1dMPfzaW2D7aRS74cuPb5tapl+mewmUsW32tYEZtzd4lvbKZL/XHxkhL9kzTrv3ccDGiK7Gk6Js75gmF0ZVHbg7M8zFAtMU45YutHVeWNd2tTPHH9iFC/nwIVzglxDXf+qdZYBOoAPUD5Q/P09F62W+oU0Ts8lAXoXrbGtyF1L3nOAjPdS2eedKnuBeOr1NfTO+5QrFmgG5bzl8P8BbAtLLXduUP3E25/+thE47e0A8denbojpALQqAtPefFMyDFp/Srm19L6V190z4h/wVutforUvFpKY6j7JQafHT8TkiitX838LnJG9J7hS4QojHpneLDU5RfyDI5TBpzTpuKx82cmc27qkHx/fUsbvPGA8p8XUBeXXa7P7XIcKDd28dJBPf5DG/PM2J8+iCHDAu0aPLRXh/2lwR5oJ3/d/+Hbnws1589YOczK3R/+DkwW8OXtFqsZPRZbwmv2XUbNEGe4D9p5Y03FDCfrb2jO79r5TpVdym8vn2vfp5N37ZLUds2yd/hXC9A7Ntj/iwmOjJcMfB2IS1W7lB1QqJxCGl5n0+p845BKvsVvgwL7WZ7GSJiC5KHRLg9e6tQo+758+yszc/1P3GWgIOIDGk4WhkqQ17UjpS3Bv+0E/PHXDla61pbMzgq6aie/LRtQliVJXEGmZYabHHqFF5TPKrZWbAWv5E0OHbpO9RyAkSlL5sYCnFoAhqZQ0N6zTE/81IPhCT7+wzhYYI5RIienT5upKqEq0oLFhc1ksPUDLxSSxpKhOcvYi0K7KO8f79rWIvhAHyzzRSQjzR4EJpMBfw2HCXZ+GCTMMZRwt+kwJmuqEcolx43/0YJZMu1/nDLLMcvC8nkGQjVwEt6B3hnUxRIusSoW2H7G19tusJhvvch50900X3zSB/bg/s6rwO+SS/wj9NCIp3AHTKDtaAk2NE3mW7NlkRyDxX0ds5o6kcBh2VlV81aQ2twepgA6bekeYWqmklqhLrRTr8vIPTm/tm41UPog+FNflw925uVXIruSSio0lgNcxBNc9+nFcsz4HcSxTSLygq8QgS+PzpI1YhHh2Ji4P+UOqbzghwa/nM4TZ7vsVTPi5YV2P03Uzm8GP7BQnJMlzhr5p4OgPvNRXrlrEN2ndVsGORucin/+qNqOnn+/TBy/MJJaPEb5wIrfRsvf1cRNA72eqzvnnQ74Y2lrUYKEZ3O4hG4d61WQCht9gpfNKqrhxx7r/N5s0ApQv2FU2Zz2azVz810Ml9k1+wKn/t7n+kE3M1vn7jwvlsfOym1iv8mfsvqzhrvCqlmft4TFrYgf47edFsguP57V70img5geelx2TPmgIeDRnfKRx4tkL+qbjF2SuT/AIfw3s9Pn9Q2ZQ5aVXGgHr5cjxEHCl81R7fdIG+1UwjWnMR9chMvCGvIMxYQZMzua9A0jUUjajwa7+eeOZ437H9v4PZDw9z6rWSsQN4DwVbOBJNKYzAn2aBXOC9fGv1wThlPbLugbWvaVsOADUThkrs155GbLFift14QYC5F9EJt/aao9hnznE/yeVYGL9jdgXxsa5OV5fVi9SN+4lLOpQ6ycCX+IO5kLDcFXqbeo5QWC0qmeE11hLYc+LGh4a6vR2F5lX7Zh3z+RXfREfBFx0lhnX/TltM7tqaLvDb4fU/ecgBYsEgzNDfHcbrLs6d59u3GDOoLDu3Omw0LuXWpuP0Hy0T+Q9gyum73zmCfHOPspOa9qHGkC26zTt3Znia9Q/8kceeBlsDi9CZyDcawVNbx3UUcOVH+MDGT5mMVd2TjffRD3XbLXg6j8P8mscb4JvtYZyk3RvIGba6NWeMKiyA/8D0Z2R0zUQ6ZQaFuRzknpW9KbAjHdMYgVG+dsNDhkaHse7cLVkWI3MLBJVXIqPqXBz3zWf5DFiai0nXGDOEiS2xVsrZtcNTv5NGfyISDcv8tJ2wFzIa4qt+yHrUNos63sOTe9cSlO9ZIZr/wD5hsi+g53W2jNBhf/I541u0wupz3g3coq6DYa8aGWA7lmcTUjGz6jTjKJs8a7ELvtO4Kv2Q76iPO6wollnKN6awLROrpezeI4mqlgZpyLHrBFrgDY5SMEuBWbn6xjgj63tiyK5Yo37N0I+ioWtjsVInE3wIXMkpckKGZuca81T0Z5B4+/1tftjlO50BOePf0nyCODkEt1Puw5O1ll+W0rYcNo4UQxOQ0PIG4c5qKgiDhRubqEOzwhaYtJZc9KjBbs15HvLT2UXFsCHPXUlt2Y5vVQVdzJEyfpCc8f3vwQ/OFuMFT5klnCYlCmbEnPqKAYJxMvyUWMwDaMm69tZkNut5dNrln2H/7TL5mGAg6oUvMfT0lReoURgRb6K91Fm1dsdJojloI10ySlMz2ozd6HkPxyaG2gPb9EfY91NwNqp/qpaB9Fqr17faQDqq7pc7rbfDCgwnPI7SZ9Q3pZwBtPOGFW8c0kBzH4+9X9wBt0Z6fQSlvEMnmRHWJyKQHZtGwxN3PKqJT2Z7FZz30kd9Dq7hFuhDa3zPFFdgkGof+yGlEFX4pV3YD91V80xrfN3p7rQ+mjJdxOWXyEnDB8WiFY8GnG1CtCRSvX3J31Kmvpz31Ts15V52lnsqyH/xQcjUcB595cp0xJVG8YAmn8wdWBhvy2433UBQbNx7weFCFlTis2iub46yzye0F1GyyYOA356Aj5NDa1/uGYlLv9hJVToytYponRK6Rv5leZXMhOmDMiplswqjZkhzgfJoGqJMIxNBkgMZVMy2X6C90Dt/EPNkaVlJBmHc3FcgB81mufwkxp4unoNFQaqnxO1VsD3csWZaNMDV8otKrcA4+tMJsP9Mxus8VUw4G9yT5GcWHS21NOtSVI2bisVWHZX7tiVaOzzHhw1QN71OkSrx5L1qHkPQePtgKvdX7rMLcpnUrdfwB3VWeKiumYkABqRLib/4P4u2tOpYrpC0ryCTTjS3Mhvr/lOmXClvRDAb7gd0RKXhXJa1x9ZyF+z8FSIb47vSewZ9aASd9ZdhbOr8clEo7x7DIdJLWTDGbQwcrxZSM8+9VbZt0ibi3lOeuAO9VhjIu4L9nfPfDDJfracO1G3esCA102MTU3dSsDAyu0bxj1VyDrv50mvjxosDbv2bIvhFc/sCcJ2HfM41S1bsKb5N77pw5Slxq3ExDDksQ5GV4usnx+tX29s3iBfnDeBLPhf0QmCZvhZzJJSRq7nnZAe5V94G0m2TmT0L16Ed8eltEAj172GLDPSwxuHQSGJ5aieZ1MWqp2pWmarZSQLG31c90MQVr10guoMrhspF462Y2ugYxaYiryesicYirU7sAKQQ5EqbgD0EVRgqiZGvwBEGBpqbVMtqRYRngafGIFDjkLXwiQtGR4eiZD09efn5m46RpBO1bBOgDkS/zraSyd+MxmcN5pqzB/JXqAbbEQiQwsjEbRwxg99Fnl0Rt+scQ7gy5XBzIdai1PWCvrqAOLf2mLjCt2jeR41uNQO7iuzi1PWd0Z0RlcA+/JjFyBQFSS2rRWnI53Od7VVM23672CyEkKXt2REjEgGKy0QlPJ1Yz6IVZYRg/dXKY45QK+qGZwizConAFmj5bgaYAI769I7+OxqOr4g9eYNL+C4CIFiF6ny7N5p+Nn15rtMokPJip43+teo5drGzehFQKbxs0Kul1t5qqw8rFEdNNk4Nd8URaYZ945qeEyn68yr/Dxsq9Gs9PydSCf5SgzrZjo5kQ0hFVUVQpsJbjWlKkMkrCHwvbGia4eSc7ri8uowkLG91umsRFbwRF0bomo+uTC+iJMaAVCLOoz1RqHO6N4EKNEWM3eMJik9Y7w7jm0WWw86+JeN3GocbLnZdH5X8qtzoPSq5lMV3VusupZTZ5FWDyv6M4X+yIdGgj5EdZekYvxqQhwfp6DhHBinJTsuKzXKswZXYBenBYndA5vUAl7kfIyZcUBrWyFOS20qYrmgBA4047E0WmK/IKEjsqS1MwpEZtpzgpTyroKcJlKcpg0IVPIbhIkMjVW32XwGAj6B29F2iSBN+7fLJlSVM1/kYHyZZWr1eSFqc5+5SFUwyarjQu37WRSLcIooucsplV/bf9ipT2YIKoIKSbL6yodFITajrCq5MQOarT4+wfrC0/q5ziBoYjIVLdEH7/eeWf6mCPHQV2+2122O4qGHWrFqzdalacTnXPICbHoj5x1pASSjintS2/IFQIR4771+ZCi4r/JFTc1U4oLbWi0owzXaYDR4ntSk39zfYuFGg4ZdgQ4qu37MLVxBDIY2yrtHcSYcGvybuIycqPrh3jyF5Z/5FSHSNq5zFNrWvG9g2M6p53qS1RqixLQ63i5cmN3WTrRtPyili3MmvNviuXx3N1HMitqwDUcdHWB1fk+hgBQ1qAiz4VvFGlzVFYVQJ7VnWwJxGAcKzpD9xqim/B/LgumtlMiJhURDRU2pS+F7cnB1Bv91LGryIx+JI2c2ARMNrRqk321BJRv6nh9kQWq2BAuUUjV3PI0NyfzsN7t/6juI6qkwuuh1l0ZzsUfbAPv22dIirgc57kolFyb1k95FHE5mNywdlCttvdD7wleHdvoTFeDXbIr2sFwFJhwgPzcaqO+k3uY2opd6tdzCPWoYkA7HfBGtly7zUK3xFyTD2gnsY3IVo12e64md4GF+F6Sjx8H1y1bEREEPPg9QpmyDjyCiiQ/N/iDL+pSlMEHMGNFbPVHPuw5zzvZ55Com8Lw9tvufQhkgg4cIx7QgFOyCJa1tUzbS56mhUB7utjMQiHZAIsZ7Twe3TtYbo9VineftrpTitvYg01pEkKuGYn1VEY0pMmd0HIU8mlwklVKYJWXWKUq3TibG0y+GAGTzyX33CH0ZyZTaJimamEm346ckS8JSx3rEmVPgMmdlh/CMDIv62FWP1kwmdXk023g2XYI8rFst1fb9z7rid6M5VnR9tV49sok52PPxZ2LBdxdu/1TKLTnUdDanYTkhEZENMidVI1dJUapqKcE2XrW4lSKrm59+bhI2bl6Nl92KtUErlu4OaPCihuzDlOl3vhN0D5IYd1v+QismBBe1WURnRjtbLqQkdsmpVZ0OHOp8xk9KNgnmtIuPBKER6V1DmU04Xafg52pn+NaZSWuy+MXz+X8RqEGjIDeiBH6T0XcwaqQR0ZpnLz/WR2XqAtS+FwgY3QbqN7J11REq6mzkuO+mhExrve/e3t8CwivB++twSc59DYFk8Mws4gJH3+gm8l2TXn7O1wm5Uu1GhlraZJ8545MzcUr7zprP8qvo9MmGl8ZMM/syuR9+Q7s0WHE5FLim5N3JARJ6mMT4Mvadn7SD0Qn4x/e6i2/fsL/2lvI6qcPLPe8ZYgQ9dJw/cycLYjNhxe/lRJutmLrwrc8lC/9PG/+WxCc05/4nnjL2NiPC4q//78RNwPqvC3j2NSjz2xD3GCNLJCn7EzawX9E4i1U5l/ifX767dCn/2+txn/JVt2/smBYOcTBUBtUTwfNGCn8y/QQ4XNasvj5TLuXtLvndim6Z4vINcUGr5gdkLzOXHUBlyK7e5iKL+800MvzmC2nWfdloRJTsqj+Uol62Lm1v22ub+d//wnAC+/3YEUHjven/nKMaWzxAS4V435TZRMxmVdt3ghfUt6wmbtAjlCV6S443lwGc5Q3HOcuqNb0W1BvATCkfeVKz9EloY+m6tJ77Iw6HHajNZghkmq2oCsY+ewItetFWGTlxdaoMXvwNVOShneZDXiuFVaN1oX3mtujTEhdLxCFr5msNHzq3GWHDU26YXYOQc3hm6sj/Cf83AcFW//6siMnQEPqcsXnzc1ttGwwfLP8ilFpmP2K+jvTFoVK/l8Pdo6jvqZaCUmDs3W7rP3Wcov3wIjtjEbkiO5q5F9ddSQUTVtoywU1fyV5bXfkeaA8hGFs+xHdjVuNLrhFuouuGO/TIQ5rOTJn3Mj96aR3bDm1Dtv9Ndrc8Mnlf6nloI99yhJn3zl/SD93xH5Fant6z8Q6I7ff/mTyDxiOkdJNf7w4u2uxHAp/yUtvMnUoTPCe6UgvlfCy/yuEnkUmeL2DtWnOB/5iRrvobsxSvUmQ/NekEdvb5x0nIpzj/moo6iJXofcAj/hrwUYX+oV6D6IQf6mo7qpPoone8o7vmlvnvH+vna97WEZO17Z1hfesuQZ66U3gX2rUGhVL9dHXcw/7r3wsMadr3vGurR9PbeV1BDxtCr85rLGbKfQeJ3i7D3qgTPWWX7g8ONdR90afkfzizor2Vy3QKxz52Hoj5ydD24edsV4uepuurvsYtRNjpAO+tYeX/W7d6rg++qdla5o6pn38C+HbzAQzN4va4DnEspmSrmF8CrecLPL37XEWIVJ88fS5kKOLIFgc0Hw3nPpLedk5WPk/ORiDzvyBBosyU8Jkw+Poj3jP62MC8OgyWtrzhLfPd9ykLcFlA3J5UoibdvLb3wb9zGNo6N2pBXBUrwtvalzkqh6rYNO6HViuDsYUV/kLNQ39uGvzR47gG6RkiQ1H0/Kl8Cj7fmJMq1tiObFQvdRno7zw5OLkEguq5smU+D4CHCHMdAU/oG72REPBQV92ct6k5QPxq1bBRX3V8/OOmKVoHrMVUwp65YRnWzywaXUYt9LqO3BUCL4wnHAsAtpDAqhTMd29adweC3qwfakbHeFcz7wfjhT1m0UNm9lGgzFgOxOU8jJQCPYNIN9dZO700ZznRso1FrW23XiXCEddjXxzFb1iEJfWnUuzzWZVZg1B5cr23JHSP9ZhGYaj1SV91COEkY5Bc1RkLj307KVwxl4lrxohZlhZgHGsUlb5sAW4YL42JjsiPC04Ix2cZGgkKWU5xT5evTH9RWDHbDvriP0G2LKQsMh3NVZQ30+Zn0vXr6SR0vrPYcmXK/q0k+QsKSRV9Y2fTzG1ldFppMRVq+keovsxBHvckKeRpNmKJOQ08ZcQhkbYVUCfFRO56VK4m1rKFNcOTbVLVRvn9YbJaVVzzx3MLEp3KTyTxZ+JhmOPjsco6JOD++r8b8hw6Dju4JTMvJaGTtRVzlwCllMoZcYQetla10L+tR9d3lxKkCzdvVY7OCTHu6mbOVMh6nsE1RQ5d663Hr7/BsXTyCR7ImCfenIQ/4nbzm0L67I5PqdqfHCgqduBlQ5BwlBRN2NcaHSTOQkcjWQCfX0HyjCm34kuc+sLYiBsmHqS9VPc7KOPDNLeywfWRRxF4f1HKY3H/PFDSH298vSum+NguinN9klhwkAVgjAykJ04AktLDTzhmtqGtJXb0cNJbuwQ1CX6IisJmmhz/GPtT5PhtHx8H9PtGksKGcoCGBX3E6O169VkmHFFEkTNkVITfOaZLZNBVW3Z87TCJZUnjUs1FtyCmCahnSqhU+yagdX3CLf5mM6Moqr0tmOZFQM5Tt2kvrhBacLGR5674zZWKulUxIZ2sBkkEJJZrlhGQAG9lOWtZEntJcMLPosH6vOPoE670l0PQD5dLLFjJDseG4FUVI2IlS3b5hqO63ZuWegywgoQlqTVM5e9QRhxi0z2JXI1ICh1KvX7SSW8F0LpuuLDSmDbzz2y+neS+S8reKZcYSFhzWEMesfaVsmZd8O2hZupGr9FG4+/OX9mrdLE7t1sp8d/hF/qI2tUAwqGU9/Et5dBb6IFP+nx6v+Ocuv/VJwOFHP69flA2/tvHj2XsZDAVL4kzWOHjasy9BJvkbL/8Kez1edjM+jNaD1PO35X70xLhAVz5cdFWGI1eke1+Ud12nBXJ+PMLup/s4HqOqQwn0StSekX8Q5PzZTl29/2qAnDE0uRm8cvewzg3cSQVv1YbaZLNthoBYiKdI6sLSELJtvZ4zFgVHR37wsNt0mO6rTAn31/XIW7AfZDak/pC6Zn6pSEyyymmOGNC1NYw8o6tK/B2kq1rgR5neIdDK0WIMFUOQdjlt4fAHEH5RnW+NY5IaXXmGKx5NgwFHDLoUG3XfRTxgRa0EFU+g9MCgBkqj3A3s0NpX7nAIggrB/QHhyrlvKazrR4fZCwHma5ytpPZvZRX/nhIxt8wJq+pMUCuMuDpz4YFIwRoMPh916IzYJDzWt9Ym6qDNsAqAMF98WBOkTq2BSry16zVdRSPwkIlO2OosAYVbWU2hyHOtC/ak7r9bA2AhY/g7DdQa3ob+SJMDZbF36ZOy7RZIGLq7Phatcvk9/3q46uFCCjgdc45QlA3DCVMzAOXuljUzSQVRoUfrAeedsK9lTffSQ3zgIu98/xYTlWur54R/EtBTBKs51U+ieLoXSvoIlOXSJd24oQIDOek7MrvWTcSayAaavUvoAgIgf6g3pmxv4Wguo2ILO8r3OAzhcFFKknqdW8TF0qquimf1XwuiGvOsTdK7VdwC6UUiuXwqLm6ubQSGdai/n75D2uQpcupCFv1pqjM5rMlUuOE8ei0s/kRb5312qQeSbE/d+B7r8WvGenEhivFZYhYCULTRiPp9anjN4u3sH3zsRu4yZWT3RV897nFhvaYK1aQaOoq2gE8aiaBzPO5HmW+2C4nY6IXrl6VhzL6NHeI19clu36eLAOXc6FmXdJ6TpNKt6e7Lq4F9oZ7jgDs89Op0i7+4xKLu46bJyZoHe4eT28hpKNSxtcGcicWMk8MtVDZ0xtJw5hiEOjg2bw9GHN+veD4a2WPzhE7OLb8O+gtaPPM6DhjAPalgxNyybkxNdIuzyc0dv23BX/jbDZ9AN90w3fMd98xjxMKMJvrrZ3Xqm67Uf4dasP32Ydd28bofpOLEabmH1yvrOaV11LZOydYa8mzPe2Bpihx8bMsh9QFQOql1J+14tR/tjwMPFy/dXEg1j/WslSg/Bg4wvR79Rzviml4jMdxgujPTt9I71BfIrBCj5kSEnHUsR0rqVTzgC6k0fOObnE+eUltRS3e08TBoVNxpperr9ipr5nVo+49Zw6gS4yOc5NkKPfcjOU1QbsTl7cVoTPXLDAUmApAitIOeRfSNEo9ybta1vo9VSloTorJ6Qnr1KpC3+5I+Jr30MdmhxyRHgQIy7DHP8tCRvJfVhFJjRZvmU4b58SRzEpPqpoRHhul3zmGUen/42fDjDi9D/fN+B/sDdV7j8gSwDkCJD18O9dRlpDCHr5Q9nfWtjgkTVJluosVTj1yDsbFO+HSIbTAQy1Qk13mLTkW8qUdcsUxpuGkXm2YfaAy/Kn6IVPMyOsJDGeE62T8gQy3S/6K2dBuMsw/fzecpOI9iJs4c53Sv7RBni5OFB/z+QnLj6WeVKPcAL1zVW5/IRPN8nwutwUjrBnMNesyqDfWXI2L0Uan0cVQw8CqLHfifUezgnZDwKZX+kGczvvY4IWewFoYIi42a21nKIwt3TTnji5lvr14RLmtlXlkUG1LMdnZl/EIBU55PA+6XGU2XtnsYQtzbQceZYiT8wS9/HK5kd1c18EBPVWZk2mY80GKDQPjNjBz2CJlYQ1LcjpssJtDuCXmXM91alQfblY7/hbd2+/nQXnnR0779GWDIwcWZw8zqrxjhEgPD1bCUonBcbbZeslpeqedS3N2lYmyBzumrayGKzOX7isNibaLJPzjDgef+0O9mRr0QK99zzvg0hZ2rxDvKPkBh8R7Ytd+3zxAHD3IDXcmWvqx3+Wib2F1LvELRTv/uAxzDPGSLHeg6LX1NlVZb/yrYrLdZEkslAXUx6YFGrOt8S+c/T/3VJdJkACTkjQJPuTL2u5rdX52LRKseL9ZnBOCvfFs0IJqm4qA+Gyfo0wO5bLafLgEt/nC//UTf7fEud0gmEFm7FuDSavK5H5vrX+UxZM0zwP3MlPd+gdp8xBvIlUyw5BNJb2cl6yOy/JmZlerY54B+XW7xoA+gywb5cQRxVlDK0YB+YMeaFVz96obYSUP4lWA9OcQ1CHBzJxqhRH8OrcrMstJv/zbX6IqdTHacNsmH4HR5Tl4ouUYxiki4YBKiMq+23fl6DLBHAYU8vfBI9qmdusLuBNle0YhMN/vslJouUegtQecPGdmbioE8a3QDr/5/tOMqGVjzXtgLrsDg3QinT3TTcjEf/5vntoNfuxRgZMyA9FZ8laGlIVv/2Zj11KStXvGrSvO1drP9u5CNoL2VoUiok5H/aYiNL1MIU0p7YlXB6QBYOtUfXoD002ALWxDRaEz83exizRAcDbz1pGZ++ec1LA2QirAGedIWankpn3bzj/snDwlgJ4gZkKTUNIn3ic7iYr6cwpwECC3ojKKGFFBUX8GapzpQaYdoIy7jA1bYEKmz8AqQSeHMVBcs7pTLVMsjrCJQNZB/hLl4vt1NzCJ8MQFlXmx0wXVP5Ilfk4/Alcmy6Fb5yClSqnMmhcAsTJre/lLpZcxzyMf3noKFw0eQpg/6RnVwcEk0XdSLZg89vz8Od1OgguSWEXqqZfBGB2jxXdq11zbdlEn68d3GeG1F7bhAli+PZqALkAUwbxJACckpNTbH0nYrMfhBUgu9VKokJBhB9O9110LC31A4fPnexSVTb/CoJsMUPDZX7DhE9TCXc1XTGVAX/WvLY1FaKYJwY7XhBLWGJ5wuKU3UfKNrWwPRmdNX2dNURna3V7N8+31u8Ia96FPqYV7Pzp5R945C0pfcRka629iuvZFFnQ12kvW67c1lpnjDd/gvizaQSOoC51gHxUDnysUW1/2YZd+544+KnrzAcdEpOBcparVpwlyauVNLvrygxIMFgZTXAXdWeIcBZG3IL4NqgoOgbzJ3/I9neRMY27O/nCsWP1fESYfbUZG8PWiUmsJeQ6nXUsC+3kFZtxm6wlOPDnAV97R1lltLacJHc8U/UfLHWbApP7qGsKfsnjGrmsYGO6dUIMYYHwkx0rnerOHczRURhhhbPQytL/CWoof1YrokNKrRirHWOYdZcbu9QBzutu1iwb1HChuu/L74cwIriuKOK4BIfJdyjqoEZ3MTorE9chwJX52WalOseJCly1VitrDzbA3/wht2ec1vLnNeBkCTuHDVBe7V0Uh7po0s80JnEt26y1qbJ4F4U1qxd31UJBv6cVr6U6PG2ypf2t5YX851bpRBBZROJig9oIuUg0xpucy3W+9tSWScWJ/8PKIEltkzb+O078G87/ODh1YqmtMJcOTwJ/kcKwEZOix49WrUlCchges0L274WomiS/z71OnunThqtNZxHM1KdyjjBP+63z4/D6Trnbx5kcVZfdwarRAQ8g5udVO/jj5tz4alGXHPG+M/JTNvBl7dj/eyPqXgbBu9O1UFIfMtdXgNlMKMG5u68+CTdNoIAf0w6MfEwwWvUxlRTEx6TdZP3LD7tqo8vodT/lwL7eyAuJk4qzUmBgZlDJ7RlW/1gpHpZ8LYDvF2q83tUAeVe6LkKIvRDLpY357nDHg7NG/x9uStijhMc/Q9akaLp591PUg0DqVBNaNfo8hjhu64tAsUpwPS6ipXrGzV9TtfIpuLVVZKptewNjOfkexCnkAeZvGcTJmED4Va2EqRntBIldYX5E7UNF+OTP9hR50FCC21FmfGUh0y8Lll2U2hIifSiwkDEF9yvhWxVQsqneA/HuQyZanpUTS4tUD4A0KYR/+mDelV7+lBv/ZXuUB6Arv4Qm7ylzrnNVNSayM4Xz9PoK8ibMtFQr0Vrz+J56hLTvMKo8TrqNteJjdbsFcMhFAzOp2Vq9w1spWWzhZ8DUI5AmJ7qDl662f7g1vlUAzxzaSFGN2C4pvmDvAL3tkPq5VRSB8DCFE/q53uHUECmayvGCPT4e6BAM+R83I0w2BGa4Ssmi+2KxpCZlKAfzW5j6xhJ6cqZV2OZxx+6ZA2tZRE1ZMnqiLfBzCXLmcPyJwp/VJ39cqt3jJ5q4649a2ulP/MYdaVF+IE+J7J8DtksJzHRCX1odi5t5RB7rZWBwX7WF1pAibfULoQylKgpqoKTNcsd4kpQp2qAnAE522VbUr3i59Z/IrZvBAeGPbqXNj30j3Lai24CZp5QdJR9M79QwBlDn59vNHEz+rTvT2PDY2D0F2kL/k16tc9Sb683INAJgsKlywSe1zAt+vVrPsvW77CTFQpFjgzUtoruu+AXdDqvUxndMQqOnSpJWUrkEJbqMhQjcbbxRtwhe9vQ36Z8el10v6Bk8VFxummcrYCLa4JHInvcGzc8lw4b9oRjInxg/hGxMdbZ+dwhmCr+vLL4+W2woCEFdopECXvs/IPVRFuijEpGlVAs6yRtkY5XY3lsajJv6CLYhvv6CBEcXstGcpxT4PsJ5z1Ndatfu32olACKUh1QUpNYhEA1JHWx5FVwWrLENYbHVk8XI+IY8quo2PLqNqcw1S05eHKPWCJHwy6pOplbxmg6ok0zTlkJCtObmhZWc6iNqm7DoyfjLycg3J2DBQ6mKej69wxUbVMBuKTuSnF6C6anfLeAIyK5NNv9B2QAIiVjbBicL1wmQmLv+4f6/enSrwwG7CBdz55sItBAK+INbk5joSneo7udlnlwI3vm0PD3gaQXC8hU2CP3M/5F/u0e3Kty7DZZCxDTAJaNfZ5FKKe9AYVelvy5yAjst9+IgDJI45QePAPfuHbMWrNo+hNp9G5x3PM2/okTztMN4z0FASRRUdYry2G6NW6VeZQRbkvHy5cteYwfloU3Piqjn23MjKgUR3qbflQ84b7qklqVJa77jNkWgUERyrt1P7tywnYlGHf6XQ91l+8MpXa7LXuEt4am9kJ9TBdlFqXZXIiXGQZD/r/6d6tcMP3v0OfxGtmVTbT4QHLTdLJu/95Bk6fLwIKavdhrbTY7GwPEProUW8TIkOEUG71mP26B0W0QslThmGUGWMn83vP0isSfBEvOzwvkOssJbTpGg2uIkW3TaJTbYWTOdCKv9POMEx7g12O5qzoxN1Ce/NyLdQ/FKkmxZd7TeQ9e2E4mJF0CmEUlYpKFR3oHOSY6TfjPPhiJFmwngow4bYTOzr96tLhYx5twR4BvCuhxm9qDhK8ibQE1vfQExDCcEKGXIPh5Vydv/hpLx3I+bFTAQ37gdyWDmv2ZqRAtnvF1iiSFL0QeLbtF/r/Xq7JTfzEhI3x2nhi4wMpSNXygPVJ78hNuEza3u0JEsuK9NGeIdgPvwx1c1Etk1kUd5V925g/YSVUs8Gyjf4FJ++puOWYo5EbzkOBVHL6RsCwig8fGpm4e+KtSYFYxSb6O0BpC3LpZ2xipxjcgIl8Zqc0XxlQyDT/lQllCe0FTppYivh9uPp8ecQgZ+asW6ZZGsCXjt4Aj+ihH6t1QgsLFx9ExGWolV6n6oor3aAKsUJ19sA0zrgY0/FFVJqeFBqRDqAByUFxRp0qCxFbtgL+w3Wsa4nHcBS7mCI1XUgxXdJWH78Wr7Bg3i4jn1zPIopIuFr59KeWMucW/VCvOCDKaBY+Nq24w0T8i7L2qsbMz+KibQsRSsFojtrxavqR9zYF3nnUeElFW1wTMbhsCcMSm0xEBWgpltJuGeF/64HbLbk5muMf01LNNxnT5DdURZZ8bObG6pkU8NyzYjJk5JQvzAE52Cyty1YJ5dUJPPMyYDFPYcYKdHK7Cpn8vqqmgUsI2NDSKW9Yp9RoT9WWksFdLzKrWiq+ZHh5j3e5KOR78TviOhRflGZg1+gLPf4mPo4/GrrlMHvhUY60UpMM61uvp0QsvR5J2QUPK5WpSyb1wYXHDPjwziJEIJpSokjvz8XRkDJaebyvbrMiTbTRvSvtMKenL56eLyknsFe1vF4KRUfWylAOCyGmsp8NjwFLDYhl7RTc5/TAxJbLG3VuDUl+p0DhC7m7uofzOvSE3S/VE56fLMc/GP6GvlFb27d3htNNXiM0PJgx6y8OatLm8K76l/A6vclSwWGlftillp1MpKVBMyp/pu2JY5r9qko2pSro5VulhxMQ69AbhMHxaO1GUflwlNyDTqaHECluZXLtrSLjIBI6rYjt10AvMqcQDbyvKXFDElqrlNiLRUQ5KBVgLmg1tvrAUtL4qWhsfgP9kqmUDwV4LEfeWUwJ/GZAXwwFtX4EzFHxlOhXIJzSZ3NAqXC5zVxhc88dVlFKlL73ZuhDPRvzyMQ/18tLiKxmUW6tzCglP9NTUzc1L0PHh8vUW9VbNCxt8Sp8o8uqsmJCYLhtquaWyWX+CQq0MFmG07abbUWtswlT2naZL7/cYx7ECJ/1B0NDMj6AgWxLY+PN6SptXGhHMlFy7PaCoYVDBBruiqnZgRSjtEZFf+ziM/H2rVipMO5dKYG26gD6TeJzyDzSqGFFEBEOttsPZ4m8bB89VZcECvY3QjEowe8TITeRrF0bC7D7s4FKj3PeH+9hxhjtz3TOZ2DjtY7bNSp/TlEe3Dc3KHr2qZJlEtqinqyksJHYR72JD4dCkv8bew2sL77eu0vkPVR3yQiTlY8qAK8OBEbPaDU8L1nVxAbHGdOF0esVYRkQJdgMbCQRtwAluQ2FOOLnbtvK6vVxNSYR6bE6B6/fTkHqzLKICuxN7OflaC6W5a65NqiiX0poGVDhoUG4ICbLjVVZG9Mi47ysjJM1Ujx8GEX2kxcIo45XNSoiMCbIu5CoQdfd5cJOn3LmeI7X5RAuD1nGw4d+mHDFRn6e/buGW/F3z1ou3FrsXD9tzdq0+DitWnttKOQGKnG4aiLhFVrXYYzm1qrI72qifarGnUZQUmx8+UJJF5RVPIk8q6ZRB28KoVHS3v1YUDrlEcBu8elikwz+FsBy9yhp9xdF6sju0uyoBMInQBr/SJB/DTjwVAYpxsxZbkz1XJ/uvdaa90HLSW54WHSo+1Dv96nvBI8OtN5aXJmzYGoQEbbxZKeWVrly9rgRiCHFgz0CYmE/t7q/vO/coUx6lDk6LmGDA+HosZ4z5ska+42AZXszeNwBln5A1BkZMNLmu1+F9qEafDA7i11Auz2pvVJHCrm7uMRAgtZ7zl4lRUSDkYVUDG9k526Ty2HFsQcQ83kuRdUei6oqLdpjDZ3XMEWTltEVKWa3gLOv6i6DXdL8jZ52y7mGFFPxkKvmaLaN6/Nibc5q3jRgyLk4JdjieThHettTJO8zuE9z/RPuw13hRNi2mqnFDf/82TKJx01BqMMpMKRxyi9Y1/4cJb1LOpk8m7quNEMB2bGjL+xro7cb3apKmrZmbnsOZWjhTOeBbXVeuLpxL1k3g/VOnAExzqpL/414SooZKLeJLftMRhQzPqAPDyHo+RQpjw65VcN3zc3v2MFhznYeDIFyXqVbzOhPlZbQCccO5oaqiaFzMDi4Fs8NE/xw17EqVitA4Khb+jBkkw5uPi5QN5usQuWGXysGvyT6A2+9VXblF5naz48Sot+PoZgdETgW88qGNQ7tnWPozVy+1sP1K7r90d+bU68oLDvdL0IWH1sg6BQAHO5yz+ldipvieGGO0Xn5UFteCDr5fU8JHRLBy6MKJvrXgiWClhvaBvnOeuC7ExL2wLL2R0Sa4IFONPKyWokoTsppI/F0Z+0yImJLrTbAZoRgmSVN6PrYScT8YwlW7VJk2JibGBvRc51fPvvjX77FplnswVXqGR7iPEY2FMEjW/2xunv9MdsywJdZFnob2YCOitgodEgul/gNlUShfrCcPzUJzAWeqAXEG3BvHb2m59X81zrmjc0ipfjjUCN37a4w2nHjKbgV/IpmsP/Kq/BYN+LK+r+mrAYP4FIkzbC3G3NUqPs3zsZzerFQIkQEcAIHGzNSBDGPmQZs4dAkst5ZZKSTIrtQx6sxR+MwrqUt4fk0dvF5cR5RhAnpJ+Uu8uNyo11qX5HrbYdYTnUSfe167bXtKfST51R5YS+t+tQg4n1uW+FxZTuWzsctfFSd3yUxfBAxEEaUIwreuYDdsHBJ7hYLtt6nrrQnxd+63v5dxgdUOFpv+pFZ0ZS2twPU1UXf1gkUJ2UvLTIoCQ2PAbNmUIZ34fPaDbALulVEk8rkPyfNYcp7PgJIaofymBMPOlyrfnO7gKCQ/Y5KNkzpyAlbzRyFjob9WGGqx9mcnfWrAHK7rkVyYpdbZJw0Hl3/UkqlT5D/fqMtQKS8712AyXq4wR6K3Tabkr17g80cZ3igWdUBHddyYD4U3q66UU3tOlVW3AswEnM+dd1WLFA/sZbYrmcxBJq5ifSeVXQxur/FyC85Mp3T3tUsVDmxl1cg/woKQdsCo29XO1oh8DdUl7Fb/3AyQplVoIXRP1BkZ9XBTG/wbPnPr/8SYjG+bPnLkhHF7VLZ0q1wgZxsa7euctcM7XreCk6Wy0MlsEqhRTD5cS34xSACVl5l/PLLxc0a5gIhEr3cIq3daBDhzOIvDiIS9uclxi/mWdI7KqK393u1qNTa5PH7rdols+kfa9Z80uDOJLf4IqrOX6nzmZvKl7Ylyv4Qkm9YNlsi3xe6Kpb+GRLKhp+J9XCFylExlA2jSBl2VLnOChtSRASkUT5BXUBt/x1GYXSDAlZk6fZ9aoblNVwkAzZQtM1E7Fs9wUitAhNNpiUDqVAU/7hTB9VikEiUMjFNvmjpJCChwWSQl5RnVQVhBnnvNLnCptDc6TWpz5RTMpYefL2Lq+htZ5fyfsfqLDvGEmpp57a5TYlM8eRVlRYkqltrmFGmrc23ZIazFi6vafH9bhwFyYAyifspEKGfPwVDOgUQJHXZQdPE1LAl590kzz9LkkCbeohY29mjdzdiWYnw4MDDKzQKh8AanSSy8VeKMPHJ6KYcpjHj9bizeovd0lf2GBCS7HTmHka9DC9vYivwp05LsEfLPfTNlT4ee4DF5+QThb8ri7qNRr1dd5miEngbcsh5UWqWORDEygmdrrNGCCQlSO+jGmG2dwDTcjiPmOYmDajJeqxUnH4XGhqTepu0W3YM/TG8RYNoU96S6BR3mpy3OEpTiC6O7ms3k/xv1a+/lPER9j8P9ytnJ5Gweg4QwoasaIz2z6qZ6d4wq08CvIljDiBQ8nSlv9oHpRelHryEw51Rg8ICVTcNqTXfjMm1RNK9WYvO5yfItPqRbRtle6vP7njNP5bSmHGVmwaj1cnIsqNNESMukFRFEwL9Oh41vGJuhrAlf6Qg0IVPxwtWrga3hoNAcDPT7J9UsC7wPw0rLuOOTUbT+3K+uKKag2+Js2ZstWpyrNH0PnYlWTyoKpYy9ul+gLvZS0DClQl7Olt4tnAUBCgDglxgHBnZtP552F/ygmSkbfltx5XSwmWtmGDuVBJKTy9XMPpOqeSA0N4aAhlRYWO+hJjRbk0EM/v8T86unQex67ImAxTi1HMSS8CBg/Xnv7nN/ecVKELdL24JMU17H9PSdlNzVsjw89FRItTbDx8bP1wi+p1baEty7C0lxAvKEhXRy3nc9eGjQhhPh5Fb+l/Q7s/LLFPklbdfyDErdfY7xML86poaYDqVNJgCIJX9TKUXYpQm0cdFmjtbTgquK+0M0WqGK2k5LnHQeuzU0/86WsLaHQRttFDR385LHvdkK3iwtSlHf67eWXFnyid3g8bjDe3MatAlfKUfgVt3VkspN7ZCwkso/z7ZeeUpdfeo4qkRS4RqF9evs+gJRo4VKeqpQiMQLPU+0KWYv09JoAm8AecPXC7nk53FaGOr/hW3TakZrHtmsy+UlPSkakaO2JPfTLnKX5u3NYaphkCyhBW556aS93gX3ohP7xDlPlc3irhomKK1AD8gYKWqDVVSf9tzGJzAqFbnm9HE3lqQcON6N32Di8+4baFRt479SMzNy04f0IzczX63hTVL0xktrdbMmneq5j9baaB5yhbJIDdNoQHrKRsPNT4sp5i+5Wn3z737oOJ63///AvvGICA2GkoaFV0V23sQO6D/Q8d/ruKPvh4N//F1BLAwQUAAIACAAxs4lT7CxgdEkAAABqAAAAGwAAAHVuaXZlcnNhbC91bml2ZXJzYWwucG5nLnhtbLOxr8jNUShLLSrOzM+zVTLUM1Cyt+PlsikoSi3LTC1XqACKGekZQICSQiUqtzwzpSTDVsncyBAhlpGamZ5RYqtkaoIQ1AcaCQBQSwECAAAUAAIACACMXlZRNmFYAkcDAADhCQAAFAAAAAAAAAABAAAAAAAAAAAAdW5pdmVyc2FsL3BsYXllci54bWxQSwECAAAUAAIACAAxs4lTnF4yCBQGAAA3FwAAHQAAAAAAAAABAAAAAAB5AwAAdW5pdmVyc2FsL2NvbW1vbl9tZXNzYWdlcy5sbmdQSwECAAAUAAIACAAxs4lTFR5gG6MAAAB/AQAALgAAAAAAAAABAAAAAADICQAAdW5pdmVyc2FsL3BsYXliYWNrX2FuZF9uYXZpZ2F0aW9uX3NldHRpbmdzLnhtbFBLAQIAABQAAgAIADGziVPPVd86nwQAAI0XAAAnAAAAAAAAAAEAAAAAALcKAAB1bml2ZXJzYWwvZmxhc2hfcHVibGlzaGluZ19zZXR0aW5ncy54bWxQSwECAAAUAAIACAAxs4lTZ5Am/2wDAACZDAAAIQAAAAAAAAABAAAAAACbDwAAdW5pdmVyc2FsL2ZsYXNoX3NraW5fc2V0dGluZ3MueG1sUEsBAgAAFAACAAgAMbOJU4jOSv2cBAAAFxcAACYAAAAAAAAAAQAAAAAARhMAAHVuaXZlcnNhbC9odG1sX3B1Ymxpc2hpbmdfc2V0dGluZ3MueG1sUEsBAgAAFAACAAgAMbOJU+xd+bm4AQAAeQYAAB8AAAAAAAAAAQAAAAAAJhgAAHVuaXZlcnNhbC9odG1sX3NraW5fc2V0dGluZ3MuanNQSwECAAAUAAIACAAxs4lTlBOzImkAAABuAAAAHAAAAAAAAAABAAAAAAAbGgAAdW5pdmVyc2FsL2xvY2FsX3NldHRpbmdzLnhtbFBLAQIAABQAAgAIADGziVOX+/YxxDQAAPtMAAAXAAAAAAAAAAAAAAAAAL4aAAB1bml2ZXJzYWwvdW5pdmVyc2FsLnBuZ1BLAQIAABQAAgAIADGziVPsLGB0SQAAAGoAAAAbAAAAAAAAAAEAAAAAALdPAAB1bml2ZXJzYWwvdW5pdmVyc2FsLnBuZy54bWxQSwUGAAAAAAoACgAGAwAAOVAAAAAA"/>
  <p:tag name="ISPRING_SCORM_ENDPOINT" val="&lt;endpoint&gt;&lt;enable&gt;0&lt;/enable&gt;&lt;lrs&gt;http://&lt;/lrs&gt;&lt;auth&gt;0&lt;/auth&gt;&lt;login&gt;&lt;/login&gt;&lt;password&gt;&lt;/password&gt;&lt;key&gt;&lt;/key&gt;&lt;name&gt;&lt;/name&gt;&lt;email&gt;&lt;/email&gt;&lt;/endpoint&gt;&#10;"/>
  <p:tag name="ISPRING_OUTPUT_FOLDER" val="[[&quot;\u0017N\uFFFD\uFFFD{003B2CAE-9058-4A40-9365-D4D7657235B7}&quot;,&quot;C:\\Users\\DELL\\Desktop&quot;]]"/>
  <p:tag name="ISPRING_SCORM_PASSING_SCORE" val="0.000000"/>
</p:tagLst>
</file>

<file path=ppt/tags/tag10.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C:\Users\DELL\Desktop\E\sự phát triển của con gà\quiz\quiz2.quiz"/>
  <p:tag name="ISPRING_QUIZ_RELATIVE_PATH" val="sự phát triển của con gà\quiz\quiz2.quiz"/>
  <p:tag name="GENSWF_SLIDE_TITLE" val="Câu hỏi"/>
  <p:tag name="ISPRING_SLIDE_INDENT_LEVEL" val="0"/>
  <p:tag name="ISPRING_PRESENTER_ID" val="{7EF91C8B-AC2C-4BA3-9A82-141430397124}"/>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C:\Users\DELL\Desktop\E\sự phát triển của con gà\quiz\quiz3.quiz"/>
  <p:tag name="ISPRING_QUIZ_RELATIVE_PATH" val="sự phát triển của con gà\quiz\quiz3.quiz"/>
  <p:tag name="GENSWF_SLIDE_TITLE" val="Câu hỏi"/>
  <p:tag name="ISPRING_SLIDE_INDENT_LEVEL" val="0"/>
  <p:tag name="ISPRING_PRESENTER_ID" val="{7EF91C8B-AC2C-4BA3-9A82-141430397124}"/>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TIMING" val="|2.1|18.4"/>
  <p:tag name="GENSWF_SLIDE_TITLE" val="Phương pháp, hình thức tổ chức"/>
  <p:tag name="ISPRING_SLIDE_INDENT_LEVEL" val="0"/>
  <p:tag name="ISPRING_CUSTOM_TIMING_USED" val="0"/>
  <p:tag name="ISPRING_PRESENTER_ID" val="{7EF91C8B-AC2C-4BA3-9A82-141430397124}"/>
</p:tagLst>
</file>

<file path=ppt/tags/tag13.xml><?xml version="1.0" encoding="utf-8"?>
<p:tagLst xmlns:a="http://schemas.openxmlformats.org/drawingml/2006/main" xmlns:r="http://schemas.openxmlformats.org/officeDocument/2006/relationships" xmlns:p="http://schemas.openxmlformats.org/presentationml/2006/main">
  <p:tag name="TIMING" val="|0.8|14.1"/>
  <p:tag name="GENSWF_SLIDE_TITLE" val="Giai đoạn 1: trứng"/>
  <p:tag name="ISPRING_SLIDE_INDENT_LEVEL" val="0"/>
  <p:tag name="ISPRING_CUSTOM_TIMING_USED" val="0"/>
  <p:tag name="ISPRING_PRESENTER_ID" val="{7EF91C8B-AC2C-4BA3-9A82-141430397124}"/>
</p:tagLst>
</file>

<file path=ppt/tags/tag14.xml><?xml version="1.0" encoding="utf-8"?>
<p:tagLst xmlns:a="http://schemas.openxmlformats.org/drawingml/2006/main" xmlns:r="http://schemas.openxmlformats.org/officeDocument/2006/relationships" xmlns:p="http://schemas.openxmlformats.org/presentationml/2006/main">
  <p:tag name="TIMING" val="|1.9|10.3"/>
  <p:tag name="GENSWF_SLIDE_TITLE" val="Giai đoạn 2: Ấp trứng"/>
  <p:tag name="ISPRING_SLIDE_INDENT_LEVEL" val="0"/>
  <p:tag name="ISPRING_CUSTOM_TIMING_USED" val="0"/>
  <p:tag name="ISPRING_PRESENTER_ID" val="{7EF91C8B-AC2C-4BA3-9A82-141430397124}"/>
</p:tagLst>
</file>

<file path=ppt/tags/tag15.xml><?xml version="1.0" encoding="utf-8"?>
<p:tagLst xmlns:a="http://schemas.openxmlformats.org/drawingml/2006/main" xmlns:r="http://schemas.openxmlformats.org/officeDocument/2006/relationships" xmlns:p="http://schemas.openxmlformats.org/presentationml/2006/main">
  <p:tag name="TIMING" val="|1.8|7.4"/>
  <p:tag name="GENSWF_SLIDE_TITLE" val="Câu hỏi"/>
  <p:tag name="ISPRING_SLIDE_INDENT_LEVEL" val="0"/>
  <p:tag name="ISPRING_CUSTOM_TIMING_USED" val="0"/>
  <p:tag name="ISPRING_PRESENTER_ID" val="{7EF91C8B-AC2C-4BA3-9A82-141430397124}"/>
</p:tagLst>
</file>

<file path=ppt/tags/tag16.xml><?xml version="1.0" encoding="utf-8"?>
<p:tagLst xmlns:a="http://schemas.openxmlformats.org/drawingml/2006/main" xmlns:r="http://schemas.openxmlformats.org/officeDocument/2006/relationships" xmlns:p="http://schemas.openxmlformats.org/presentationml/2006/main">
  <p:tag name="GENSWF_SLIDE_TITLE" val="Video trứng nứt vỏ"/>
  <p:tag name="ISPRING_SLIDE_INDENT_LEVEL" val="0"/>
  <p:tag name="ISPRING_CUSTOM_TIMING_USED" val="0"/>
  <p:tag name="ISPRING_PRESENTER_ID" val="{7EF91C8B-AC2C-4BA3-9A82-141430397124}"/>
</p:tagLst>
</file>

<file path=ppt/tags/tag17.xml><?xml version="1.0" encoding="utf-8"?>
<p:tagLst xmlns:a="http://schemas.openxmlformats.org/drawingml/2006/main" xmlns:r="http://schemas.openxmlformats.org/officeDocument/2006/relationships" xmlns:p="http://schemas.openxmlformats.org/presentationml/2006/main">
  <p:tag name="TIMING" val="|2.4"/>
  <p:tag name="GENSWF_SLIDE_TITLE" val="Câu hỏi về nội dung video"/>
  <p:tag name="ISPRING_SLIDE_INDENT_LEVEL" val="0"/>
  <p:tag name="ISPRING_CUSTOM_TIMING_USED" val="0"/>
  <p:tag name="ISPRING_PRESENTER_ID" val="{7EF91C8B-AC2C-4BA3-9A82-141430397124}"/>
</p:tagLst>
</file>

<file path=ppt/tags/tag18.xml><?xml version="1.0" encoding="utf-8"?>
<p:tagLst xmlns:a="http://schemas.openxmlformats.org/drawingml/2006/main" xmlns:r="http://schemas.openxmlformats.org/officeDocument/2006/relationships" xmlns:p="http://schemas.openxmlformats.org/presentationml/2006/main">
  <p:tag name="TIMING" val="|2.1|4|11.9"/>
  <p:tag name="GENSWF_SLIDE_TITLE" val="Giai đoạn 3: Nứt vỏ"/>
  <p:tag name="ISPRING_SLIDE_INDENT_LEVEL" val="0"/>
  <p:tag name="ISPRING_CUSTOM_TIMING_USED" val="0"/>
  <p:tag name="ISPRING_PRESENTER_ID" val="{7EF91C8B-AC2C-4BA3-9A82-141430397124}"/>
</p:tagLst>
</file>

<file path=ppt/tags/tag19.xml><?xml version="1.0" encoding="utf-8"?>
<p:tagLst xmlns:a="http://schemas.openxmlformats.org/drawingml/2006/main" xmlns:r="http://schemas.openxmlformats.org/officeDocument/2006/relationships" xmlns:p="http://schemas.openxmlformats.org/presentationml/2006/main">
  <p:tag name="TIMING" val="|3.4|17.8"/>
  <p:tag name="GENSWF_SLIDE_TITLE" val="Giai đoạn 4: Gà con"/>
  <p:tag name="ISPRING_SLIDE_INDENT_LEVEL" val="0"/>
  <p:tag name="ISPRING_CUSTOM_TIMING_USED" val="0"/>
  <p:tag name="ISPRING_PRESENTER_ID" val="{7EF91C8B-AC2C-4BA3-9A82-141430397124}"/>
</p:tagLst>
</file>

<file path=ppt/tags/tag2.xml><?xml version="1.0" encoding="utf-8"?>
<p:tagLst xmlns:a="http://schemas.openxmlformats.org/drawingml/2006/main" xmlns:r="http://schemas.openxmlformats.org/officeDocument/2006/relationships" xmlns:p="http://schemas.openxmlformats.org/presentationml/2006/main">
  <p:tag name="GENSWF_SLIDE_TITLE" val="Trang bìa"/>
  <p:tag name="ISPRING_SLIDE_INDENT_LEVEL" val="0"/>
  <p:tag name="ISPRING_CUSTOM_TIMING_USED" val="0"/>
  <p:tag name="TIMING" val="|0.8|3.2|1|1.6|6|2.8|2.5"/>
  <p:tag name="ISPRING_PRESENTER_ID" val="{7EF91C8B-AC2C-4BA3-9A82-141430397124}"/>
</p:tagLst>
</file>

<file path=ppt/tags/tag20.xml><?xml version="1.0" encoding="utf-8"?>
<p:tagLst xmlns:a="http://schemas.openxmlformats.org/drawingml/2006/main" xmlns:r="http://schemas.openxmlformats.org/officeDocument/2006/relationships" xmlns:p="http://schemas.openxmlformats.org/presentationml/2006/main">
  <p:tag name="TIMING" val="|1.5|11.5|1.6|3.2"/>
  <p:tag name="GENSWF_SLIDE_TITLE" val="Giai đoạn 5: Gà trưởng thành"/>
  <p:tag name="ISPRING_SLIDE_INDENT_LEVEL" val="0"/>
  <p:tag name="ISPRING_CUSTOM_TIMING_USED" val="0"/>
  <p:tag name="ISPRING_PRESENTER_ID" val="{7EF91C8B-AC2C-4BA3-9A82-141430397124}"/>
</p:tagLst>
</file>

<file path=ppt/tags/tag21.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4.quiz"/>
  <p:tag name="ISPRING_QUIZ_FULL_PATH" val="C:\Users\DELL\Desktop\E\sự phát triển của con gà\quiz\quiz4.quiz"/>
  <p:tag name="ISPRING_QUIZ_RELATIVE_PATH" val="sự phát triển của con gà\quiz\quiz4.quiz"/>
  <p:tag name="GENSWF_SLIDE_TITLE" val="Câu hỏi"/>
  <p:tag name="ISPRING_SLIDE_INDENT_LEVEL" val="0"/>
  <p:tag name="ISPRING_PRESENTER_ID" val="{7EF91C8B-AC2C-4BA3-9A82-141430397124}"/>
  <p:tag name="ISPRING_CUSTOM_TIMING_USED" val="0"/>
</p:tagLst>
</file>

<file path=ppt/tags/tag22.xml><?xml version="1.0" encoding="utf-8"?>
<p:tagLst xmlns:a="http://schemas.openxmlformats.org/drawingml/2006/main" xmlns:r="http://schemas.openxmlformats.org/officeDocument/2006/relationships" xmlns:p="http://schemas.openxmlformats.org/presentationml/2006/main">
  <p:tag name="TIMING" val="|6.4|2|1.5|1.7|0.7|2.3|0.6|2.4|0.6|7.6"/>
  <p:tag name="GENSWF_SLIDE_TITLE" val="Tổng hợp quá trình phát triển của gà"/>
  <p:tag name="ISPRING_SLIDE_INDENT_LEVEL" val="0"/>
  <p:tag name="ISPRING_CUSTOM_TIMING_USED" val="0"/>
  <p:tag name="ISPRING_PRESENTER_ID" val="{7EF91C8B-AC2C-4BA3-9A82-141430397124}"/>
</p:tagLst>
</file>

<file path=ppt/tags/tag23.xml><?xml version="1.0" encoding="utf-8"?>
<p:tagLst xmlns:a="http://schemas.openxmlformats.org/drawingml/2006/main" xmlns:r="http://schemas.openxmlformats.org/officeDocument/2006/relationships" xmlns:p="http://schemas.openxmlformats.org/presentationml/2006/main">
  <p:tag name="TIMING" val="|2.4|10.4|1.1|1.5|2.4"/>
  <p:tag name="GENSWF_SLIDE_TITLE" val="Thức ăn của gà"/>
  <p:tag name="ISPRING_SLIDE_INDENT_LEVEL" val="0"/>
  <p:tag name="ISPRING_CUSTOM_TIMING_USED" val="0"/>
  <p:tag name="ISPRING_PRESENTER_ID" val="{7EF91C8B-AC2C-4BA3-9A82-141430397124}"/>
</p:tagLst>
</file>

<file path=ppt/tags/tag24.xml><?xml version="1.0" encoding="utf-8"?>
<p:tagLst xmlns:a="http://schemas.openxmlformats.org/drawingml/2006/main" xmlns:r="http://schemas.openxmlformats.org/officeDocument/2006/relationships" xmlns:p="http://schemas.openxmlformats.org/presentationml/2006/main">
  <p:tag name="TIMING" val="|2.4|8.1|2.2|5|2.2"/>
  <p:tag name="GENSWF_SLIDE_TITLE" val="Lợi ích của gà"/>
  <p:tag name="ISPRING_SLIDE_INDENT_LEVEL" val="0"/>
  <p:tag name="ISPRING_CUSTOM_TIMING_USED" val="0"/>
  <p:tag name="ISPRING_PRESENTER_ID" val="{7EF91C8B-AC2C-4BA3-9A82-141430397124}"/>
</p:tagLst>
</file>

<file path=ppt/tags/tag25.xml><?xml version="1.0" encoding="utf-8"?>
<p:tagLst xmlns:a="http://schemas.openxmlformats.org/drawingml/2006/main" xmlns:r="http://schemas.openxmlformats.org/officeDocument/2006/relationships" xmlns:p="http://schemas.openxmlformats.org/presentationml/2006/main">
  <p:tag name="TIMING" val="|2"/>
  <p:tag name="GENSWF_SLIDE_TITLE" val="Giáo dục"/>
  <p:tag name="ISPRING_SLIDE_INDENT_LEVEL" val="0"/>
  <p:tag name="ISPRING_CUSTOM_TIMING_USED" val="0"/>
  <p:tag name="ISPRING_PRESENTER_ID" val="{7EF91C8B-AC2C-4BA3-9A82-141430397124}"/>
</p:tagLst>
</file>

<file path=ppt/tags/tag26.xml><?xml version="1.0" encoding="utf-8"?>
<p:tagLst xmlns:a="http://schemas.openxmlformats.org/drawingml/2006/main" xmlns:r="http://schemas.openxmlformats.org/officeDocument/2006/relationships" xmlns:p="http://schemas.openxmlformats.org/presentationml/2006/main">
  <p:tag name="TIMING" val="|2.5|2.1|2.6|2.8|2"/>
  <p:tag name="GENSWF_SLIDE_TITLE" val="Cách chăm sóc gà"/>
  <p:tag name="ISPRING_SLIDE_INDENT_LEVEL" val="0"/>
  <p:tag name="ISPRING_CUSTOM_TIMING_USED" val="0"/>
  <p:tag name="ISPRING_PRESENTER_ID" val="{7EF91C8B-AC2C-4BA3-9A82-141430397124}"/>
</p:tagLst>
</file>

<file path=ppt/tags/tag27.xml><?xml version="1.0" encoding="utf-8"?>
<p:tagLst xmlns:a="http://schemas.openxmlformats.org/drawingml/2006/main" xmlns:r="http://schemas.openxmlformats.org/officeDocument/2006/relationships" xmlns:p="http://schemas.openxmlformats.org/presentationml/2006/main">
  <p:tag name="TIMING" val="|1.8|1.7"/>
  <p:tag name="GENSWF_SLIDE_TITLE" val="Trò chơi"/>
  <p:tag name="ISPRING_SLIDE_INDENT_LEVEL" val="0"/>
  <p:tag name="ISPRING_CUSTOM_TIMING_USED" val="0"/>
  <p:tag name="ISPRING_PRESENTER_ID" val="{7EF91C8B-AC2C-4BA3-9A82-141430397124}"/>
</p:tagLst>
</file>

<file path=ppt/tags/tag28.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5.quiz"/>
  <p:tag name="ISPRING_QUIZ_FULL_PATH" val="C:\Users\DELL\Desktop\E\sự phát triển của con gà\quiz\quiz5.quiz"/>
  <p:tag name="ISPRING_QUIZ_RELATIVE_PATH" val="sự phát triển của con gà\quiz\quiz5.quiz"/>
  <p:tag name="GENSWF_SLIDE_TITLE" val="Câu hỏi"/>
  <p:tag name="ISPRING_SLIDE_INDENT_LEVEL" val="0"/>
  <p:tag name="ISPRING_PRESENTER_ID" val="{7EF91C8B-AC2C-4BA3-9A82-141430397124}"/>
  <p:tag name="ISPRING_CUSTOM_TIMING_USED" val="0"/>
</p:tagLst>
</file>

<file path=ppt/tags/tag29.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6.quiz"/>
  <p:tag name="ISPRING_QUIZ_FULL_PATH" val="C:\Users\DELL\Desktop\E\sự phát triển của con gà\quiz\quiz6.quiz"/>
  <p:tag name="ISPRING_QUIZ_RELATIVE_PATH" val="sự phát triển của con gà\quiz\quiz6.quiz"/>
  <p:tag name="GENSWF_SLIDE_TITLE" val="Câu hỏi"/>
  <p:tag name="ISPRING_SLIDE_INDENT_LEVEL" val="0"/>
  <p:tag name="ISPRING_PRESENTER_ID" val="{7EF91C8B-AC2C-4BA3-9A82-141430397124}"/>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TIMING" val="|2|1.7|1.8|9.1|3.5|1.8|6.8|7.7|1.6"/>
  <p:tag name="GENSWF_SLIDE_TITLE" val="Mục đích, yêu cầu"/>
  <p:tag name="ISPRING_SLIDE_INDENT_LEVEL" val="0"/>
  <p:tag name="ISPRING_CUSTOM_TIMING_USED" val="0"/>
  <p:tag name="ISPRING_PRESENTER_ID" val="{7EF91C8B-AC2C-4BA3-9A82-141430397124}"/>
</p:tagLst>
</file>

<file path=ppt/tags/tag30.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7.quiz"/>
  <p:tag name="ISPRING_QUIZ_FULL_PATH" val="C:\Users\DELL\Desktop\E\sự phát triển của con gà\quiz\quiz7.quiz"/>
  <p:tag name="ISPRING_QUIZ_RELATIVE_PATH" val="sự phát triển của con gà\quiz\quiz7.quiz"/>
  <p:tag name="GENSWF_SLIDE_TITLE" val="Câu hỏi"/>
  <p:tag name="ISPRING_SLIDE_INDENT_LEVEL" val="0"/>
  <p:tag name="ISPRING_PRESENTER_ID" val="{7EF91C8B-AC2C-4BA3-9A82-141430397124}"/>
  <p:tag name="ISPRING_CUSTOM_TIMING_USED" val="0"/>
</p:tagLst>
</file>

<file path=ppt/tags/tag31.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8.quiz"/>
  <p:tag name="ISPRING_QUIZ_FULL_PATH" val="C:\Users\DELL\Desktop\E\sự phát triển của con gà\quiz\quiz8.quiz"/>
  <p:tag name="ISPRING_QUIZ_RELATIVE_PATH" val="sự phát triển của con gà\quiz\quiz8.quiz"/>
  <p:tag name="GENSWF_SLIDE_TITLE" val="Câu hỏi"/>
  <p:tag name="ISPRING_SLIDE_INDENT_LEVEL" val="0"/>
  <p:tag name="ISPRING_PRESENTER_ID" val="{7EF91C8B-AC2C-4BA3-9A82-141430397124}"/>
  <p:tag name="ISPRING_CUSTOM_TIMING_USED" val="0"/>
</p:tagLst>
</file>

<file path=ppt/tags/tag3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9.quiz"/>
  <p:tag name="ISPRING_QUIZ_FULL_PATH" val="C:\Users\DELL\Desktop\E\sự phát triển của con gà\quiz\quiz9.quiz"/>
  <p:tag name="ISPRING_QUIZ_RELATIVE_PATH" val="sự phát triển của con gà\quiz\quiz9.quiz"/>
  <p:tag name="GENSWF_SLIDE_TITLE" val="Câu hỏi"/>
  <p:tag name="ISPRING_SLIDE_INDENT_LEVEL" val="0"/>
  <p:tag name="ISPRING_PRESENTER_ID" val="{7EF91C8B-AC2C-4BA3-9A82-141430397124}"/>
  <p:tag name="ISPRING_CUSTOM_TIMING_USED" val="0"/>
</p:tagLst>
</file>

<file path=ppt/tags/tag33.xml><?xml version="1.0" encoding="utf-8"?>
<p:tagLst xmlns:a="http://schemas.openxmlformats.org/drawingml/2006/main" xmlns:r="http://schemas.openxmlformats.org/officeDocument/2006/relationships" xmlns:p="http://schemas.openxmlformats.org/presentationml/2006/main">
  <p:tag name="TIMING" val="|1.4"/>
  <p:tag name="GENSWF_SLIDE_TITLE" val="Kết thúc"/>
  <p:tag name="ISPRING_SLIDE_INDENT_LEVEL" val="0"/>
  <p:tag name="ISPRING_CUSTOM_TIMING_USED" val="0"/>
  <p:tag name="ISPRING_PRESENTER_ID" val="{7EF91C8B-AC2C-4BA3-9A82-141430397124}"/>
</p:tagLst>
</file>

<file path=ppt/tags/tag4.xml><?xml version="1.0" encoding="utf-8"?>
<p:tagLst xmlns:a="http://schemas.openxmlformats.org/drawingml/2006/main" xmlns:r="http://schemas.openxmlformats.org/officeDocument/2006/relationships" xmlns:p="http://schemas.openxmlformats.org/presentationml/2006/main">
  <p:tag name="TIMING" val="|1.3|2.9|3.8|3.6"/>
  <p:tag name="GENSWF_SLIDE_TITLE" val="Nội dung và tiến trình"/>
  <p:tag name="ISPRING_SLIDE_INDENT_LEVEL" val="0"/>
  <p:tag name="ISPRING_CUSTOM_TIMING_USED" val="0"/>
  <p:tag name="ISPRING_PRESENTER_ID" val="{7EF91C8B-AC2C-4BA3-9A82-141430397124}"/>
</p:tagLst>
</file>

<file path=ppt/tags/tag5.xml><?xml version="1.0" encoding="utf-8"?>
<p:tagLst xmlns:a="http://schemas.openxmlformats.org/drawingml/2006/main" xmlns:r="http://schemas.openxmlformats.org/officeDocument/2006/relationships" xmlns:p="http://schemas.openxmlformats.org/presentationml/2006/main">
  <p:tag name="TIMING" val="|1.4"/>
  <p:tag name="GENSWF_SLIDE_TITLE" val="Ổn định tổ chức"/>
  <p:tag name="ISPRING_SLIDE_INDENT_LEVEL" val="0"/>
  <p:tag name="ISPRING_CUSTOM_TIMING_USED" val="0"/>
  <p:tag name="ISPRING_PRESENTER_ID" val="{7EF91C8B-AC2C-4BA3-9A82-141430397124}"/>
</p:tagLst>
</file>

<file path=ppt/tags/tag6.xml><?xml version="1.0" encoding="utf-8"?>
<p:tagLst xmlns:a="http://schemas.openxmlformats.org/drawingml/2006/main" xmlns:r="http://schemas.openxmlformats.org/officeDocument/2006/relationships" xmlns:p="http://schemas.openxmlformats.org/presentationml/2006/main">
  <p:tag name="GENSWF_SLIDE_TITLE" val="Bài hát : Đàn gà trong sân"/>
  <p:tag name="ISPRING_SLIDE_INDENT_LEVEL" val="0"/>
  <p:tag name="ISPRING_CUSTOM_TIMING_USED" val="0"/>
  <p:tag name="ISPRING_PRESENTER_ID" val="{7EF91C8B-AC2C-4BA3-9A82-141430397124}"/>
</p:tagLst>
</file>

<file path=ppt/tags/tag7.xml><?xml version="1.0" encoding="utf-8"?>
<p:tagLst xmlns:a="http://schemas.openxmlformats.org/drawingml/2006/main" xmlns:r="http://schemas.openxmlformats.org/officeDocument/2006/relationships" xmlns:p="http://schemas.openxmlformats.org/presentationml/2006/main">
  <p:tag name="TIMING" val="|1.9"/>
  <p:tag name="GENSWF_SLIDE_TITLE" val="Đàm thoại nội dung bài hát"/>
  <p:tag name="ISPRING_SLIDE_INDENT_LEVEL" val="0"/>
  <p:tag name="ISPRING_CUSTOM_TIMING_USED" val="0"/>
  <p:tag name="ISPRING_PRESENTER_ID" val="{7EF91C8B-AC2C-4BA3-9A82-141430397124}"/>
</p:tagLst>
</file>

<file path=ppt/tags/tag8.xml><?xml version="1.0" encoding="utf-8"?>
<p:tagLst xmlns:a="http://schemas.openxmlformats.org/drawingml/2006/main" xmlns:r="http://schemas.openxmlformats.org/officeDocument/2006/relationships" xmlns:p="http://schemas.openxmlformats.org/presentationml/2006/main">
  <p:tag name="TIMING" val="|1.4"/>
  <p:tag name="GENSWF_SLIDE_TITLE" val="Đàm thoại nội dung bài hát"/>
  <p:tag name="ISPRING_SLIDE_INDENT_LEVEL" val="0"/>
  <p:tag name="ISPRING_CUSTOM_TIMING_USED" val="0"/>
  <p:tag name="ISPRING_PRESENTER_ID" val="{7EF91C8B-AC2C-4BA3-9A82-141430397124}"/>
</p:tagLst>
</file>

<file path=ppt/tags/tag9.xml><?xml version="1.0" encoding="utf-8"?>
<p:tagLst xmlns:a="http://schemas.openxmlformats.org/drawingml/2006/main" xmlns:r="http://schemas.openxmlformats.org/officeDocument/2006/relationships" xmlns:p="http://schemas.openxmlformats.org/presentationml/2006/main">
  <p:tag name="TIMING" val="|0.6"/>
  <p:tag name="GENSWF_SLIDE_TITLE" val="Đàm thoại nội dung bài hát"/>
  <p:tag name="ISPRING_SLIDE_INDENT_LEVEL" val="0"/>
  <p:tag name="ISPRING_CUSTOM_TIMING_USED" val="0"/>
  <p:tag name="ISPRING_PRESENTER_ID" val="{7EF91C8B-AC2C-4BA3-9A82-1414303971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TotalTime>
  <Words>678</Words>
  <Application>Microsoft Office PowerPoint</Application>
  <PresentationFormat>Custom</PresentationFormat>
  <Paragraphs>85</Paragraphs>
  <Slides>32</Slides>
  <Notes>32</Notes>
  <HiddenSlides>0</HiddenSlides>
  <MMClips>2</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Sự phát triển của con gà 5-6 tuổi</dc:title>
  <dc:creator>Microsoft account</dc:creator>
  <cp:lastModifiedBy>Techsi.vn</cp:lastModifiedBy>
  <cp:revision>92</cp:revision>
  <dcterms:created xsi:type="dcterms:W3CDTF">2021-12-01T10:57:37Z</dcterms:created>
  <dcterms:modified xsi:type="dcterms:W3CDTF">2024-12-09T02:47:42Z</dcterms:modified>
</cp:coreProperties>
</file>