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84" r:id="rId3"/>
    <p:sldId id="285" r:id="rId4"/>
    <p:sldId id="286" r:id="rId5"/>
    <p:sldId id="299" r:id="rId6"/>
    <p:sldId id="275" r:id="rId7"/>
    <p:sldId id="300" r:id="rId8"/>
    <p:sldId id="292" r:id="rId9"/>
    <p:sldId id="301" r:id="rId10"/>
    <p:sldId id="303" r:id="rId11"/>
    <p:sldId id="287" r:id="rId12"/>
    <p:sldId id="267" r:id="rId13"/>
    <p:sldId id="268" r:id="rId14"/>
    <p:sldId id="282" r:id="rId15"/>
    <p:sldId id="288" r:id="rId16"/>
    <p:sldId id="269" r:id="rId17"/>
    <p:sldId id="294" r:id="rId18"/>
    <p:sldId id="289" r:id="rId19"/>
    <p:sldId id="270" r:id="rId20"/>
    <p:sldId id="274" r:id="rId21"/>
    <p:sldId id="290" r:id="rId22"/>
    <p:sldId id="291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686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85203-79C0-45D7-9BF8-C20C5200F8C3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8238B-55EF-42E2-A0CA-82DA7ED49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993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8238B-55EF-42E2-A0CA-82DA7ED493F1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A861-97DC-4481-AC4F-0DC1D73D2680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4359-C702-4633-B73B-A7CC52A4D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A861-97DC-4481-AC4F-0DC1D73D2680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4359-C702-4633-B73B-A7CC52A4D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A861-97DC-4481-AC4F-0DC1D73D2680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4359-C702-4633-B73B-A7CC52A4D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A861-97DC-4481-AC4F-0DC1D73D2680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4359-C702-4633-B73B-A7CC52A4D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A861-97DC-4481-AC4F-0DC1D73D2680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4359-C702-4633-B73B-A7CC52A4D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A861-97DC-4481-AC4F-0DC1D73D2680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4359-C702-4633-B73B-A7CC52A4D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A861-97DC-4481-AC4F-0DC1D73D2680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4359-C702-4633-B73B-A7CC52A4D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A861-97DC-4481-AC4F-0DC1D73D2680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4359-C702-4633-B73B-A7CC52A4D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A861-97DC-4481-AC4F-0DC1D73D2680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4359-C702-4633-B73B-A7CC52A4D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A861-97DC-4481-AC4F-0DC1D73D2680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4359-C702-4633-B73B-A7CC52A4D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A861-97DC-4481-AC4F-0DC1D73D2680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5244359-C702-4633-B73B-A7CC52A4D1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5BA861-97DC-4481-AC4F-0DC1D73D2680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5244359-C702-4633-B73B-A7CC52A4D11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THANGLONG\My%20Documents\PTGT%20-%20MGL-Hau\giao%20an%20thi%20toan%20quan\hkcc-2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gif"/><Relationship Id="rId7" Type="http://schemas.openxmlformats.org/officeDocument/2006/relationships/oleObject" Target="../embeddings/oleObject1.bin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gif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Computer\Desktop\thi%20thanh%20pho%20cham\GIOT+MUA+%20nhanh.wav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Computer\Desktop\thi%20thanh%20pho%20cham\GIOT+MUA+%20nhanh.wav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Computer\Desktop\thi%20thanh%20pho%20cham\GIOT+MUA+%20nhanh.wav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28/10/2009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</p:spPr>
        <p:txBody>
          <a:bodyPr/>
          <a:lstStyle/>
          <a:p>
            <a:pPr>
              <a:defRPr/>
            </a:pPr>
            <a:r>
              <a:rPr lang="en-US"/>
              <a:t>NGUYỄN  PHƯƠNG THUÝ</a:t>
            </a:r>
            <a:r>
              <a:rPr lang="en-US" b="0"/>
              <a:t>  -MN PHAN THIẾT – TUYÊN QUANG</a:t>
            </a:r>
          </a:p>
        </p:txBody>
      </p:sp>
      <p:pic>
        <p:nvPicPr>
          <p:cNvPr id="4" name="Picture 26" descr="naturepaint(9)86547"/>
          <p:cNvPicPr>
            <a:picLocks noChangeAspect="1" noChangeArrowheads="1"/>
          </p:cNvPicPr>
          <p:nvPr/>
        </p:nvPicPr>
        <p:blipFill rotWithShape="1">
          <a:blip r:embed="rId3"/>
          <a:srcRect t="12228"/>
          <a:stretch/>
        </p:blipFill>
        <p:spPr bwMode="auto">
          <a:xfrm>
            <a:off x="-36513" y="857250"/>
            <a:ext cx="9332913" cy="61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6" descr="naturepaint(9)86547"/>
          <p:cNvPicPr>
            <a:picLocks noChangeAspect="1" noChangeArrowheads="1"/>
          </p:cNvPicPr>
          <p:nvPr/>
        </p:nvPicPr>
        <p:blipFill rotWithShape="1">
          <a:blip r:embed="rId3"/>
          <a:srcRect t="7862"/>
          <a:stretch/>
        </p:blipFill>
        <p:spPr bwMode="auto">
          <a:xfrm>
            <a:off x="-36513" y="0"/>
            <a:ext cx="9332913" cy="701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Picture1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152400"/>
            <a:ext cx="6921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Picture1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81419" y="555321"/>
            <a:ext cx="6921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Picture19ggt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5738813"/>
            <a:ext cx="914400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Picture19ggt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1400" y="5938838"/>
            <a:ext cx="941388" cy="91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Picture12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5638800"/>
            <a:ext cx="736600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hkcc-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0" y="6858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hkcc-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0" y="6858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hkcc-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0" y="6858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WordArt 20"/>
          <p:cNvSpPr>
            <a:spLocks noChangeArrowheads="1" noChangeShapeType="1" noTextEdit="1"/>
          </p:cNvSpPr>
          <p:nvPr/>
        </p:nvSpPr>
        <p:spPr bwMode="auto">
          <a:xfrm>
            <a:off x="2514600" y="127348"/>
            <a:ext cx="4724399" cy="752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UBND QUẬN LONG BIÊN</a:t>
            </a:r>
          </a:p>
          <a:p>
            <a:pPr algn="ctr"/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TRƯỜNG MẦM NON TUỔI HOA</a:t>
            </a:r>
          </a:p>
        </p:txBody>
      </p:sp>
      <p:sp>
        <p:nvSpPr>
          <p:cNvPr id="17" name="WordArt 21"/>
          <p:cNvSpPr>
            <a:spLocks noChangeArrowheads="1" noChangeShapeType="1" noTextEdit="1"/>
          </p:cNvSpPr>
          <p:nvPr/>
        </p:nvSpPr>
        <p:spPr bwMode="auto">
          <a:xfrm>
            <a:off x="2382836" y="1828800"/>
            <a:ext cx="4724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LÀM QUEN VỚI TOÁN</a:t>
            </a:r>
          </a:p>
        </p:txBody>
      </p:sp>
      <p:sp>
        <p:nvSpPr>
          <p:cNvPr id="18" name="WordArt 22"/>
          <p:cNvSpPr>
            <a:spLocks noChangeArrowheads="1" noChangeShapeType="1" noTextEdit="1"/>
          </p:cNvSpPr>
          <p:nvPr/>
        </p:nvSpPr>
        <p:spPr bwMode="auto">
          <a:xfrm>
            <a:off x="685800" y="3581400"/>
            <a:ext cx="8458200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54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1981200" y="5647605"/>
            <a:ext cx="5562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ahoma" pitchFamily="34" charset="0"/>
              </a:rPr>
              <a:t>Giáo</a:t>
            </a:r>
            <a:r>
              <a:rPr lang="en-US" sz="2400" b="1" dirty="0">
                <a:solidFill>
                  <a:srgbClr val="0000FF"/>
                </a:solidFill>
                <a:latin typeface="Tahoma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ahoma" pitchFamily="34" charset="0"/>
              </a:rPr>
              <a:t>viên</a:t>
            </a:r>
            <a:r>
              <a:rPr lang="en-US" sz="2400" b="1" dirty="0">
                <a:solidFill>
                  <a:srgbClr val="0000FF"/>
                </a:solidFill>
                <a:latin typeface="Tahoma" pitchFamily="34" charset="0"/>
              </a:rPr>
              <a:t>: </a:t>
            </a:r>
            <a:r>
              <a:rPr lang="en-US" sz="2400" b="1" dirty="0" err="1">
                <a:solidFill>
                  <a:srgbClr val="0000FF"/>
                </a:solidFill>
                <a:latin typeface="Tahoma" pitchFamily="34" charset="0"/>
              </a:rPr>
              <a:t>Đới</a:t>
            </a:r>
            <a:r>
              <a:rPr lang="en-US" sz="2400" b="1" dirty="0">
                <a:solidFill>
                  <a:srgbClr val="0000FF"/>
                </a:solidFill>
                <a:latin typeface="Tahoma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ahoma" pitchFamily="34" charset="0"/>
              </a:rPr>
              <a:t>Thị</a:t>
            </a:r>
            <a:r>
              <a:rPr lang="en-US" sz="2400" b="1" dirty="0">
                <a:solidFill>
                  <a:srgbClr val="0000FF"/>
                </a:solidFill>
                <a:latin typeface="Tahoma" pitchFamily="34" charset="0"/>
              </a:rPr>
              <a:t> Hà Tiên</a:t>
            </a:r>
          </a:p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ahoma" pitchFamily="34" charset="0"/>
              </a:rPr>
              <a:t>    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25500" y="2905034"/>
            <a:ext cx="76612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rgbClr val="FF0000"/>
                </a:solidFill>
                <a:latin typeface="Times New Roman"/>
                <a:ea typeface="Arial"/>
              </a:rPr>
              <a:t>Gộp hai nhóm trong phạm vi 3, đếm và nói kết quả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7000"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icture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0782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btru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7200" y="1440338"/>
            <a:ext cx="1762460" cy="1516063"/>
          </a:xfrm>
          <a:prstGeom prst="rect">
            <a:avLst/>
          </a:prstGeom>
          <a:noFill/>
        </p:spPr>
      </p:pic>
      <p:pic>
        <p:nvPicPr>
          <p:cNvPr id="6" name="Picture 5" descr="btru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580409" y="1449653"/>
            <a:ext cx="2133600" cy="1557662"/>
          </a:xfrm>
          <a:prstGeom prst="rect">
            <a:avLst/>
          </a:prstGeom>
          <a:noFill/>
        </p:spPr>
      </p:pic>
      <p:pic>
        <p:nvPicPr>
          <p:cNvPr id="7" name="Picture 6" descr="btru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029200" y="1394252"/>
            <a:ext cx="1762460" cy="1668463"/>
          </a:xfrm>
          <a:prstGeom prst="rect">
            <a:avLst/>
          </a:prstGeom>
          <a:noFill/>
        </p:spPr>
      </p:pic>
      <p:sp>
        <p:nvSpPr>
          <p:cNvPr id="11" name="WordArt 11"/>
          <p:cNvSpPr>
            <a:spLocks noChangeArrowheads="1" noChangeShapeType="1" noTextEdit="1"/>
          </p:cNvSpPr>
          <p:nvPr/>
        </p:nvSpPr>
        <p:spPr bwMode="auto">
          <a:xfrm>
            <a:off x="3810000" y="4572000"/>
            <a:ext cx="14478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sp>
        <p:nvSpPr>
          <p:cNvPr id="12" name="WordArt 12"/>
          <p:cNvSpPr>
            <a:spLocks noChangeArrowheads="1" noChangeShapeType="1" noTextEdit="1"/>
          </p:cNvSpPr>
          <p:nvPr/>
        </p:nvSpPr>
        <p:spPr bwMode="auto">
          <a:xfrm>
            <a:off x="2819400" y="1506618"/>
            <a:ext cx="990600" cy="150069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152400"/>
            <a:ext cx="8915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Phần quà dành cho các đội. Ôi nhiều quà quá nhưng chỉ có </a:t>
            </a:r>
            <a:r>
              <a:rPr lang="en-US" sz="3200" dirty="0"/>
              <a:t>1</a:t>
            </a:r>
            <a:r>
              <a:rPr lang="vi-VN" sz="3200" dirty="0"/>
              <a:t> đội đoán đúng thôi. Phải bớt đi mấy gói quà?</a:t>
            </a:r>
            <a:endParaRPr lang="en-US" sz="3200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34200" y="152401"/>
            <a:ext cx="2438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>
                <a:solidFill>
                  <a:schemeClr val="accent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1441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 (5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Picture 5" descr="00013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92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52600" y="2133600"/>
            <a:ext cx="5181600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 </a:t>
            </a:r>
            <a:r>
              <a:rPr lang="en-US" sz="4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</a:p>
          <a:p>
            <a:pPr algn="ctr"/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" name="Content Placeholder 16" descr="images (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52401" y="0"/>
            <a:ext cx="9296401" cy="6858000"/>
          </a:xfrm>
        </p:spPr>
      </p:pic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685800" y="990600"/>
            <a:ext cx="7772400" cy="9144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838200" y="2057400"/>
            <a:ext cx="7848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0" name="Picture 9" descr="P1020777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rot="18009792">
            <a:off x="6395" y="2439495"/>
            <a:ext cx="1905000" cy="1816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9" descr="P1020777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rot="19401206">
            <a:off x="1752293" y="2509343"/>
            <a:ext cx="1981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228600" y="1600200"/>
            <a:ext cx="86868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3" name="Picture 9" descr="P1020777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rot="19533282">
            <a:off x="3588327" y="2471244"/>
            <a:ext cx="1828800" cy="175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257800" y="990600"/>
            <a:ext cx="2971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rgbClr val="FF0000"/>
                </a:solidFill>
                <a:latin typeface=".VnAvant" panose="020B7200000000000000" pitchFamily="34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 (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1000" y="1219200"/>
            <a:ext cx="8229600" cy="5410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6" descr="WP_0001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1688" y="1371600"/>
            <a:ext cx="3124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WP_0001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0925" y="1371600"/>
            <a:ext cx="3124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81000" y="685800"/>
            <a:ext cx="82296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" name="Picture 10" descr="New Picture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63588" y="3333750"/>
            <a:ext cx="1600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1" descr="New Picture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230202" y="3438525"/>
            <a:ext cx="11430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2" descr="New Picture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057400" y="3309505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381000" y="274638"/>
            <a:ext cx="8229600" cy="86836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0"/>
            <a:ext cx="40110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  </a:t>
            </a:r>
            <a:r>
              <a:rPr lang="en-US" sz="9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0" y="0"/>
            <a:ext cx="205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28900" y="-152400"/>
            <a:ext cx="1485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</a:p>
        </p:txBody>
      </p:sp>
      <p:pic>
        <p:nvPicPr>
          <p:cNvPr id="4" name="Content Placeholder 3" descr="images (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219200"/>
            <a:ext cx="8229600" cy="5410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6" descr="WP_0001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4509" y="1448432"/>
            <a:ext cx="3124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WP_0001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2727" y="1378527"/>
            <a:ext cx="3124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457200" y="685800"/>
            <a:ext cx="82296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2" name="Picture 21" descr="New Picture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013076" y="3445449"/>
            <a:ext cx="11430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2" descr="New Picture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286000" y="3351932"/>
            <a:ext cx="1066800" cy="1200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7" descr="New Picture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589809" y="3365785"/>
            <a:ext cx="1066800" cy="1200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57400" y="0"/>
            <a:ext cx="114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10200" y="0"/>
            <a:ext cx="16224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  </a:t>
            </a:r>
            <a:r>
              <a:rPr lang="en-US" sz="9600" b="1" dirty="0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6200" y="59388"/>
            <a:ext cx="899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83027" y="152400"/>
            <a:ext cx="16224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  </a:t>
            </a:r>
            <a:r>
              <a:rPr lang="en-US" sz="9600" b="1" dirty="0">
                <a:solidFill>
                  <a:srgbClr val="FF0000"/>
                </a:solidFill>
                <a:latin typeface=".VnAvant" panose="020B7200000000000000" pitchFamily="34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1.11111E-6 L 5.55112E-17 -1.11111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1.11022E-16 L -3.33333E-6 1.11022E-1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3" grpId="0"/>
      <p:bldP spid="3" grpId="1"/>
      <p:bldP spid="3" grpId="2"/>
      <p:bldP spid="16" grpId="0"/>
      <p:bldP spid="1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2"/>
          <p:cNvSpPr txBox="1">
            <a:spLocks noGrp="1"/>
          </p:cNvSpPr>
          <p:nvPr/>
        </p:nvSpPr>
        <p:spPr bwMode="auto">
          <a:xfrm>
            <a:off x="3352800" y="61722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>
              <a:latin typeface="Arial" charset="0"/>
            </a:endParaRPr>
          </a:p>
        </p:txBody>
      </p:sp>
      <p:sp>
        <p:nvSpPr>
          <p:cNvPr id="16387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F073E74-DCB9-41D9-A01F-B4DBD706B10A}" type="slidenum">
              <a:rPr lang="en-US" sz="1400">
                <a:latin typeface="Arial" charset="0"/>
              </a:rPr>
              <a:pPr algn="r"/>
              <a:t>15</a:t>
            </a:fld>
            <a:endParaRPr lang="en-US" sz="1400">
              <a:latin typeface="Arial" charset="0"/>
            </a:endParaRPr>
          </a:p>
        </p:txBody>
      </p:sp>
      <p:pic>
        <p:nvPicPr>
          <p:cNvPr id="16389" name="Picture 7" descr="696932h0rv8jquww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0" y="762000"/>
            <a:ext cx="685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8" descr="696932h0rv8jquww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4038600"/>
            <a:ext cx="685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9" descr="696932h0rv8jquww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1283493" y="-750093"/>
            <a:ext cx="7858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1" descr="696932h0rv8jquww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1295400" y="5105400"/>
            <a:ext cx="685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2" descr="696932h0rv8jquww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8229600" y="3962400"/>
            <a:ext cx="685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3" descr="696932h0rv8jquww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000875" y="5114925"/>
            <a:ext cx="6858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4" descr="696932h0rv8jquww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086600" y="-457200"/>
            <a:ext cx="762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9" name="Text Box 16"/>
          <p:cNvSpPr txBox="1">
            <a:spLocks noChangeArrowheads="1"/>
          </p:cNvSpPr>
          <p:nvPr/>
        </p:nvSpPr>
        <p:spPr bwMode="auto">
          <a:xfrm>
            <a:off x="1295400" y="2286000"/>
            <a:ext cx="7162800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4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mÊy</a:t>
            </a:r>
            <a:r>
              <a:rPr lang="en-US" sz="4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c¸ch</a:t>
            </a:r>
            <a:r>
              <a:rPr lang="en-US" sz="4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chia</a:t>
            </a:r>
            <a:r>
              <a:rPr lang="en-US" sz="4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.VnAvant" pitchFamily="34" charset="0"/>
              </a:rPr>
              <a:t>3 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b«ng</a:t>
            </a:r>
            <a:r>
              <a:rPr lang="en-US" sz="4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hoa</a:t>
            </a:r>
            <a:r>
              <a:rPr lang="en-US" sz="4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thµnh</a:t>
            </a:r>
            <a:r>
              <a:rPr lang="en-US" sz="4400" b="1" dirty="0">
                <a:solidFill>
                  <a:srgbClr val="FF0000"/>
                </a:solidFill>
                <a:latin typeface=".VnAvant" pitchFamily="34" charset="0"/>
              </a:rPr>
              <a:t> 2 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phÇn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  <a:p>
            <a:pPr algn="ctr"/>
            <a:endParaRPr lang="en-US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04800" y="2057400"/>
            <a:ext cx="2667000" cy="3505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98379" y="2514600"/>
            <a:ext cx="1734770" cy="240065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5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15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9" name="Rectangle 8"/>
          <p:cNvSpPr/>
          <p:nvPr/>
        </p:nvSpPr>
        <p:spPr>
          <a:xfrm>
            <a:off x="4114800" y="4059382"/>
            <a:ext cx="3200400" cy="1447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600" dirty="0">
                <a:solidFill>
                  <a:schemeClr val="accent1"/>
                </a:solidFill>
              </a:rPr>
              <a:t>1-2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72000" y="1219200"/>
            <a:ext cx="1880643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1000" y="0"/>
            <a:ext cx="830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/>
              <a:t>Có</a:t>
            </a:r>
            <a:r>
              <a:rPr lang="en-US" sz="6600" dirty="0"/>
              <a:t> 1 </a:t>
            </a:r>
            <a:r>
              <a:rPr lang="en-US" sz="6600" dirty="0" err="1"/>
              <a:t>cách</a:t>
            </a:r>
            <a:r>
              <a:rPr lang="en-US" sz="6600" dirty="0"/>
              <a:t> chia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00944" y="2343328"/>
            <a:ext cx="3284421" cy="1447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600" dirty="0">
                <a:solidFill>
                  <a:schemeClr val="accent1"/>
                </a:solidFill>
              </a:rPr>
              <a:t>2-1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2667001" y="3581400"/>
            <a:ext cx="1447799" cy="685800"/>
          </a:xfrm>
          <a:prstGeom prst="rightArrow">
            <a:avLst>
              <a:gd name="adj1" fmla="val 50000"/>
              <a:gd name="adj2" fmla="val 11951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40194" y="2514600"/>
            <a:ext cx="651140" cy="240065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5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640659" y="2329106"/>
            <a:ext cx="3200400" cy="138582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600" dirty="0">
                <a:solidFill>
                  <a:schemeClr val="accent1"/>
                </a:solidFill>
              </a:rPr>
              <a:t>2-1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72000" y="1219200"/>
            <a:ext cx="1880643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1000" y="0"/>
            <a:ext cx="830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/>
              <a:t>Có</a:t>
            </a:r>
            <a:r>
              <a:rPr lang="en-US" sz="6600" dirty="0"/>
              <a:t> 1 </a:t>
            </a:r>
            <a:r>
              <a:rPr lang="en-US" sz="6600" dirty="0" err="1"/>
              <a:t>cách</a:t>
            </a:r>
            <a:r>
              <a:rPr lang="en-US" sz="6600" dirty="0"/>
              <a:t> </a:t>
            </a:r>
            <a:r>
              <a:rPr lang="en-US" sz="6600" dirty="0" err="1"/>
              <a:t>gộp</a:t>
            </a:r>
            <a:endParaRPr lang="en-US" sz="6600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 rot="5400000">
            <a:off x="4880654" y="2325055"/>
            <a:ext cx="3821162" cy="260967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849902" y="2234731"/>
            <a:ext cx="192249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5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3841060" y="3435059"/>
            <a:ext cx="1492942" cy="679741"/>
          </a:xfrm>
          <a:prstGeom prst="rightArrow">
            <a:avLst>
              <a:gd name="adj1" fmla="val 50000"/>
              <a:gd name="adj2" fmla="val 11951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40659" y="3911488"/>
            <a:ext cx="3200400" cy="1447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600" dirty="0">
                <a:solidFill>
                  <a:schemeClr val="accent1"/>
                </a:solidFill>
              </a:rPr>
              <a:t>1-2</a:t>
            </a:r>
          </a:p>
        </p:txBody>
      </p:sp>
    </p:spTree>
    <p:extLst>
      <p:ext uri="{BB962C8B-B14F-4D97-AF65-F5344CB8AC3E}">
        <p14:creationId xmlns:p14="http://schemas.microsoft.com/office/powerpoint/2010/main" val="49595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build="p" animBg="1"/>
      <p:bldP spid="18" grpId="0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2"/>
          <p:cNvSpPr txBox="1">
            <a:spLocks noGrp="1"/>
          </p:cNvSpPr>
          <p:nvPr/>
        </p:nvSpPr>
        <p:spPr bwMode="auto">
          <a:xfrm>
            <a:off x="3352800" y="61722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>
              <a:latin typeface="Arial" charset="0"/>
            </a:endParaRPr>
          </a:p>
        </p:txBody>
      </p:sp>
      <p:sp>
        <p:nvSpPr>
          <p:cNvPr id="18435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07F9F44-4C31-49AE-8A7B-1195CF7778AA}" type="slidenum">
              <a:rPr lang="en-US" sz="1400">
                <a:latin typeface="Arial" charset="0"/>
              </a:rPr>
              <a:pPr algn="r"/>
              <a:t>18</a:t>
            </a:fld>
            <a:endParaRPr lang="en-US" sz="1400">
              <a:latin typeface="Arial" charset="0"/>
            </a:endParaRPr>
          </a:p>
        </p:txBody>
      </p:sp>
      <p:pic>
        <p:nvPicPr>
          <p:cNvPr id="18436" name="Picture 6" descr="Micke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038600"/>
            <a:ext cx="17526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7" descr="696932h0rv8jquw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762000"/>
            <a:ext cx="685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8" descr="696932h0rv8jquw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0" y="4038600"/>
            <a:ext cx="685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9" descr="696932h0rv8jquw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1283493" y="-750093"/>
            <a:ext cx="7858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0" descr="696932h0rv8jquw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57200"/>
            <a:ext cx="7032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1" descr="696932h0rv8jquw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1295400" y="5105400"/>
            <a:ext cx="685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2" descr="696932h0rv8jquw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8229600" y="3962400"/>
            <a:ext cx="685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3" descr="696932h0rv8jquw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000875" y="5114925"/>
            <a:ext cx="6858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14" descr="696932h0rv8jquw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086600" y="-457200"/>
            <a:ext cx="762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15" descr="ANd9GcTU2Qw6raJB375BObqnoqtqW5x-wy_GQlsGEjq5DyvHykxalSS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13179">
            <a:off x="3863975" y="228600"/>
            <a:ext cx="1782763" cy="17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Picture 7" descr="xanh cop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4038600"/>
            <a:ext cx="1905000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7" name="Text Box 17"/>
          <p:cNvSpPr txBox="1">
            <a:spLocks noChangeArrowheads="1"/>
          </p:cNvSpPr>
          <p:nvPr/>
        </p:nvSpPr>
        <p:spPr bwMode="auto">
          <a:xfrm>
            <a:off x="2362200" y="2438400"/>
            <a:ext cx="3810000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.VnAvant" pitchFamily="34" charset="0"/>
              </a:rPr>
              <a:t>Cho trÎ chia theo yªu cÇu</a:t>
            </a:r>
          </a:p>
          <a:p>
            <a:endParaRPr lang="en-US" sz="360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WordArt 2" descr="Paper bag"/>
          <p:cNvSpPr>
            <a:spLocks noChangeArrowheads="1" noChangeShapeType="1" noTextEdit="1"/>
          </p:cNvSpPr>
          <p:nvPr/>
        </p:nvSpPr>
        <p:spPr bwMode="auto">
          <a:xfrm>
            <a:off x="762000" y="1828800"/>
            <a:ext cx="74676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MỞ RỘNG CHO BÉ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12" descr="images (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81000"/>
            <a:ext cx="9143999" cy="723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Rectangle 2"/>
          <p:cNvSpPr txBox="1">
            <a:spLocks noRot="1" noChangeArrowheads="1"/>
          </p:cNvSpPr>
          <p:nvPr/>
        </p:nvSpPr>
        <p:spPr>
          <a:xfrm>
            <a:off x="457200" y="1524000"/>
            <a:ext cx="8229600" cy="27432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Ho¹t ®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éng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1:</a:t>
            </a:r>
            <a:b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</a:b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</a:b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Hát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: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Màu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hoa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5" name="Picture 8" descr="696932h0rv8jquw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1283493" y="-750093"/>
            <a:ext cx="7858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9" descr="696932h0rv8jquw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57200"/>
            <a:ext cx="7032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0" descr="696932h0rv8jquw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1295400" y="5105400"/>
            <a:ext cx="685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7" descr="696932h0rv8jquw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0" y="4038600"/>
            <a:ext cx="685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2" descr="696932h0rv8jquw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000875" y="5267325"/>
            <a:ext cx="6858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1" descr="696932h0rv8jquw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8229600" y="4114800"/>
            <a:ext cx="685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3" descr="696932h0rv8jquw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086600" y="-533400"/>
            <a:ext cx="762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6" descr="696932h0rv8jquw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8200" y="838200"/>
            <a:ext cx="685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04800" y="1524000"/>
            <a:ext cx="2667000" cy="3505200"/>
          </a:xfrm>
          <a:prstGeom prst="ellipse">
            <a:avLst/>
          </a:prstGeom>
          <a:solidFill>
            <a:srgbClr val="FFFF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45365" y="1981200"/>
            <a:ext cx="1535998" cy="240065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5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3</a:t>
            </a:r>
          </a:p>
        </p:txBody>
      </p:sp>
      <p:sp>
        <p:nvSpPr>
          <p:cNvPr id="9" name="Rectangle 8"/>
          <p:cNvSpPr/>
          <p:nvPr/>
        </p:nvSpPr>
        <p:spPr>
          <a:xfrm>
            <a:off x="3962400" y="2362200"/>
            <a:ext cx="3276600" cy="1524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2971800" y="3048000"/>
            <a:ext cx="977900" cy="304800"/>
          </a:xfrm>
          <a:prstGeom prst="rightArrow">
            <a:avLst>
              <a:gd name="adj1" fmla="val 50000"/>
              <a:gd name="adj2" fmla="val 11951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419600" y="2590800"/>
            <a:ext cx="2490243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1-1-1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00013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52600" y="2133600"/>
            <a:ext cx="5181600" cy="39354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 </a:t>
            </a:r>
            <a:r>
              <a:rPr lang="en-US" sz="48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Phần</a:t>
            </a:r>
            <a:r>
              <a:rPr lang="en-US" sz="4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3: </a:t>
            </a:r>
            <a:r>
              <a:rPr lang="en-US" sz="48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Luyện</a:t>
            </a:r>
            <a:r>
              <a:rPr lang="en-US" sz="4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n-US" sz="48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tập</a:t>
            </a:r>
            <a:endParaRPr lang="en-US" sz="4800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algn="ctr">
              <a:defRPr/>
            </a:pPr>
            <a:r>
              <a:rPr lang="en-US" sz="4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 </a:t>
            </a:r>
          </a:p>
          <a:p>
            <a:pPr algn="ctr">
              <a:defRPr/>
            </a:pPr>
            <a:r>
              <a:rPr lang="en-US" sz="36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TC 1: </a:t>
            </a:r>
            <a:r>
              <a:rPr lang="en-US" sz="36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Nhảy</a:t>
            </a:r>
            <a:r>
              <a:rPr lang="en-US" sz="36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vào</a:t>
            </a:r>
            <a:r>
              <a:rPr lang="en-US" sz="36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nhảy</a:t>
            </a:r>
            <a:r>
              <a:rPr lang="en-US" sz="36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ra</a:t>
            </a:r>
            <a:endParaRPr lang="en-US" sz="3600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algn="ctr">
              <a:defRPr/>
            </a:pPr>
            <a:r>
              <a:rPr lang="en-US" sz="36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TC 2: Ai </a:t>
            </a:r>
            <a:r>
              <a:rPr lang="en-US" sz="36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thông</a:t>
            </a:r>
            <a:r>
              <a:rPr lang="en-US" sz="36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minh </a:t>
            </a:r>
            <a:r>
              <a:rPr lang="en-US" sz="36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hơn</a:t>
            </a:r>
            <a:endParaRPr lang="en-US" sz="3600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algn="ctr">
              <a:defRPr/>
            </a:pPr>
            <a:endParaRPr lang="en-US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>
              <a:defRPr/>
            </a:pPr>
            <a:r>
              <a: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5CD1F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3251" name="Picture 3" descr="713599gidcqc66e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8534400" cy="625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4" descr="EC86B4260ABE4D00AED24191244CEFB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6538" y="762000"/>
            <a:ext cx="2557462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5" descr="star00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03124">
            <a:off x="3657600" y="3657600"/>
            <a:ext cx="21431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6" descr="star02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0"/>
            <a:ext cx="35814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5" name="Picture 7" descr="star02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-1738312" y="4710112"/>
            <a:ext cx="38862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1447800" y="1676400"/>
            <a:ext cx="6248400" cy="603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Tạm</a:t>
            </a:r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biệt</a:t>
            </a:r>
            <a:endParaRPr lang="en-US" sz="6000" b="1" i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6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Chúc</a:t>
            </a:r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các</a:t>
            </a:r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bé</a:t>
            </a:r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chăm</a:t>
            </a:r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ngoan</a:t>
            </a:r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học</a:t>
            </a:r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giỏi</a:t>
            </a:r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!</a:t>
            </a:r>
          </a:p>
          <a:p>
            <a:pPr>
              <a:spcBef>
                <a:spcPct val="50000"/>
              </a:spcBef>
              <a:defRPr/>
            </a:pPr>
            <a:r>
              <a:rPr lang="en-US" sz="40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      </a:t>
            </a:r>
          </a:p>
          <a:p>
            <a:pPr>
              <a:spcBef>
                <a:spcPct val="50000"/>
              </a:spcBef>
              <a:defRPr/>
            </a:pPr>
            <a:endParaRPr lang="en-US" sz="4000" b="1" i="1" dirty="0"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Avant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40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     </a:t>
            </a:r>
          </a:p>
        </p:txBody>
      </p:sp>
      <p:pic>
        <p:nvPicPr>
          <p:cNvPr id="53257" name="Picture 9" descr="star02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-1243012" y="1243012"/>
            <a:ext cx="28956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8" name="Picture 10" descr="star02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52578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9" name="Picture 11" descr="star02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7377113" y="1738312"/>
            <a:ext cx="31242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2" descr="450603ss06xdzo9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3886200"/>
            <a:ext cx="223837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1" name="Picture 13" descr="star02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6448425"/>
            <a:ext cx="35814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2" name="Picture 14" descr="star02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3600" y="6448425"/>
            <a:ext cx="35814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3" name="Picture 15" descr="star02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7377113" y="4786312"/>
            <a:ext cx="31242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4" name="Picture 16" descr="star02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448425"/>
            <a:ext cx="19050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3265" name="Object 1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8839200" y="6553200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ound Recorder Document" r:id="rId7" imgW="304520" imgH="304520" progId="Package">
                  <p:embed/>
                </p:oleObj>
              </mc:Choice>
              <mc:Fallback>
                <p:oleObj name="Sound Recorder Document" r:id="rId7" imgW="304520" imgH="304520" progId="Package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9200" y="6553200"/>
                        <a:ext cx="304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7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2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1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3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8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8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3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5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8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0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3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8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0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5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6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7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0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1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2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5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6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7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0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1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2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5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0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5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6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7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0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1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2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5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6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7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0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1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2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5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6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7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3" dur="1000"/>
                                        <p:tgtEl>
                                          <p:spTgt spid="53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8" dur="2000"/>
                                        <p:tgtEl>
                                          <p:spTgt spid="5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1" dur="2000"/>
                                        <p:tgtEl>
                                          <p:spTgt spid="53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nimBg="1"/>
      <p:bldP spid="53250" grpId="1" animBg="1"/>
      <p:bldP spid="53250" grpId="2" animBg="1"/>
      <p:bldP spid="532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 (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Footer Placeholder 4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>
              <a:latin typeface="Arial" charset="0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DBFAB26-115F-4F73-AE5F-CFBEC21A69CF}" type="slidenum">
              <a:rPr lang="en-US" sz="1400">
                <a:latin typeface="Arial" charset="0"/>
              </a:rPr>
              <a:pPr algn="r"/>
              <a:t>3</a:t>
            </a:fld>
            <a:endParaRPr lang="en-US" sz="1400">
              <a:latin typeface="Arial" charset="0"/>
            </a:endParaRPr>
          </a:p>
        </p:txBody>
      </p:sp>
      <p:pic>
        <p:nvPicPr>
          <p:cNvPr id="7" name="Picture 4" descr="1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2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1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0"/>
            <a:ext cx="7620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11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38600"/>
            <a:ext cx="685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13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10600" y="4038600"/>
            <a:ext cx="533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990600" y="1524000"/>
            <a:ext cx="7086600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H" pitchFamily="34" charset="0"/>
              </a:rPr>
              <a:t>Ho¹t ®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H" pitchFamily="34" charset="0"/>
              </a:rPr>
              <a:t>éng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H" pitchFamily="34" charset="0"/>
              </a:rPr>
              <a:t> 2</a:t>
            </a:r>
            <a:b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H" pitchFamily="34" charset="0"/>
              </a:rPr>
            </a:br>
            <a:endParaRPr lang="en-US" sz="3600" b="1" dirty="0">
              <a:effectLst>
                <a:outerShdw blurRad="38100" dist="38100" dir="2700000" algn="tl">
                  <a:srgbClr val="000000"/>
                </a:outerShdw>
              </a:effectLst>
              <a:latin typeface=".VnAvant" pitchFamily="34" charset="0"/>
            </a:endParaRPr>
          </a:p>
          <a:p>
            <a:pPr algn="ctr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*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LuyÖn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thªm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bít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 ph¹m vi 3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H" pitchFamily="34" charset="0"/>
              </a:rPr>
              <a:t>*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H" pitchFamily="34" charset="0"/>
              </a:rPr>
              <a:t>T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¸ch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 -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gép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 3 ®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èi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t­ượng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thµnh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 2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phÇn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Avant" pitchFamily="34" charset="0"/>
            </a:endParaRPr>
          </a:p>
          <a:p>
            <a:pPr algn="ctr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H" pitchFamily="34" charset="0"/>
              </a:rPr>
              <a:t>*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H" pitchFamily="34" charset="0"/>
              </a:rPr>
              <a:t>L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uyÖn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cñng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cè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 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AvantH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 (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Picture 5" descr="00013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92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52600" y="2133600"/>
            <a:ext cx="5181600" cy="32316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 </a:t>
            </a:r>
          </a:p>
          <a:p>
            <a:pPr algn="ctr"/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vi 3</a:t>
            </a:r>
          </a:p>
          <a:p>
            <a:pPr algn="ctr"/>
            <a:endParaRPr lang="en-US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r>
              <a: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      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2" name="WordArt 8"/>
          <p:cNvSpPr>
            <a:spLocks noChangeArrowheads="1" noChangeShapeType="1" noTextEdit="1"/>
          </p:cNvSpPr>
          <p:nvPr/>
        </p:nvSpPr>
        <p:spPr bwMode="auto">
          <a:xfrm>
            <a:off x="3657600" y="2514600"/>
            <a:ext cx="19050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spc="720" dirty="0">
              <a:ln w="9525">
                <a:noFill/>
                <a:round/>
                <a:headEnd/>
                <a:tailEnd/>
              </a:ln>
              <a:solidFill>
                <a:srgbClr val="FF3399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3" name="Picture 9" descr="cua xan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905000"/>
            <a:ext cx="1371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0" descr="cua xan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905000"/>
            <a:ext cx="1524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WordArt 12"/>
          <p:cNvSpPr>
            <a:spLocks noChangeArrowheads="1" noChangeShapeType="1" noTextEdit="1"/>
          </p:cNvSpPr>
          <p:nvPr/>
        </p:nvSpPr>
        <p:spPr bwMode="auto">
          <a:xfrm>
            <a:off x="1600200" y="609600"/>
            <a:ext cx="6400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i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ô </a:t>
            </a:r>
            <a:r>
              <a:rPr lang="en-US" sz="2000" b="1" i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cửa</a:t>
            </a:r>
            <a:r>
              <a:rPr lang="en-US" sz="2000" b="1" i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i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kỳ</a:t>
            </a:r>
            <a:r>
              <a:rPr lang="en-US" sz="2000" b="1" i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i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diệu</a:t>
            </a:r>
            <a:endParaRPr lang="en-US" sz="2000" b="1" i="1" kern="10" dirty="0">
              <a:ln w="12700">
                <a:solidFill>
                  <a:srgbClr val="FF0066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63500" dir="19387806" algn="ctr" rotWithShape="0">
                  <a:schemeClr val="tx1">
                    <a:alpha val="79999"/>
                  </a:scheme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8" name="WordArt 39"/>
          <p:cNvSpPr>
            <a:spLocks noChangeArrowheads="1" noChangeShapeType="1" noTextEdit="1"/>
          </p:cNvSpPr>
          <p:nvPr/>
        </p:nvSpPr>
        <p:spPr bwMode="auto">
          <a:xfrm>
            <a:off x="838200" y="4343400"/>
            <a:ext cx="20574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en-US" sz="9600" dirty="0">
              <a:solidFill>
                <a:srgbClr val="002060"/>
              </a:solidFill>
            </a:endParaRPr>
          </a:p>
        </p:txBody>
      </p:sp>
      <p:pic>
        <p:nvPicPr>
          <p:cNvPr id="36" name="GIOT+MUA+ nhanh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239000" y="4648200"/>
            <a:ext cx="304800" cy="3048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7010400" y="2514600"/>
            <a:ext cx="1828800" cy="255454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0" b="1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83455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125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icture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5" descr="btru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91807" y="1355474"/>
            <a:ext cx="1481249" cy="1897063"/>
          </a:xfrm>
          <a:prstGeom prst="rect">
            <a:avLst/>
          </a:prstGeom>
          <a:noFill/>
        </p:spPr>
      </p:pic>
      <p:pic>
        <p:nvPicPr>
          <p:cNvPr id="7" name="Picture 7" descr="btru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981200" y="4589585"/>
            <a:ext cx="1346379" cy="1828800"/>
          </a:xfrm>
          <a:prstGeom prst="rect">
            <a:avLst/>
          </a:prstGeom>
          <a:noFill/>
        </p:spPr>
      </p:pic>
      <p:pic>
        <p:nvPicPr>
          <p:cNvPr id="11" name="Picture 11" descr="btru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800599" y="1354217"/>
            <a:ext cx="1405049" cy="1820863"/>
          </a:xfrm>
          <a:prstGeom prst="rect">
            <a:avLst/>
          </a:prstGeom>
          <a:noFill/>
        </p:spPr>
      </p:pic>
      <p:sp>
        <p:nvSpPr>
          <p:cNvPr id="14" name="WordArt 15"/>
          <p:cNvSpPr>
            <a:spLocks noChangeArrowheads="1" noChangeShapeType="1" noTextEdit="1"/>
          </p:cNvSpPr>
          <p:nvPr/>
        </p:nvSpPr>
        <p:spPr bwMode="auto">
          <a:xfrm>
            <a:off x="7467600" y="990600"/>
            <a:ext cx="14478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sp>
        <p:nvSpPr>
          <p:cNvPr id="15" name="WordArt 16"/>
          <p:cNvSpPr>
            <a:spLocks noChangeArrowheads="1" noChangeShapeType="1" noTextEdit="1"/>
          </p:cNvSpPr>
          <p:nvPr/>
        </p:nvSpPr>
        <p:spPr bwMode="auto">
          <a:xfrm>
            <a:off x="3810000" y="4572000"/>
            <a:ext cx="14478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" y="0"/>
            <a:ext cx="8382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cần có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bông hoa nhưng bây giờ chỉ có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nên làm như thế 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05600" y="304801"/>
            <a:ext cx="200082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200" dirty="0">
                <a:solidFill>
                  <a:srgbClr val="FF0000"/>
                </a:solidFill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WordArt 8"/>
          <p:cNvSpPr>
            <a:spLocks noChangeArrowheads="1" noChangeShapeType="1" noTextEdit="1"/>
          </p:cNvSpPr>
          <p:nvPr/>
        </p:nvSpPr>
        <p:spPr bwMode="auto">
          <a:xfrm>
            <a:off x="3657600" y="2514600"/>
            <a:ext cx="19050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spc="720" dirty="0">
              <a:ln w="9525">
                <a:noFill/>
                <a:round/>
                <a:headEnd/>
                <a:tailEnd/>
              </a:ln>
              <a:solidFill>
                <a:srgbClr val="FF3399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5" name="Picture 9" descr="cua xan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905000"/>
            <a:ext cx="1371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cua xan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905000"/>
            <a:ext cx="1524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12"/>
          <p:cNvSpPr>
            <a:spLocks noChangeArrowheads="1" noChangeShapeType="1" noTextEdit="1"/>
          </p:cNvSpPr>
          <p:nvPr/>
        </p:nvSpPr>
        <p:spPr bwMode="auto">
          <a:xfrm>
            <a:off x="1600200" y="609600"/>
            <a:ext cx="6400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i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ô </a:t>
            </a:r>
            <a:r>
              <a:rPr lang="en-US" sz="2000" b="1" i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cửa</a:t>
            </a:r>
            <a:r>
              <a:rPr lang="en-US" sz="2000" b="1" i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i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kỳ</a:t>
            </a:r>
            <a:r>
              <a:rPr lang="en-US" sz="2000" b="1" i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i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diệu</a:t>
            </a:r>
            <a:endParaRPr lang="en-US" sz="2000" b="1" i="1" kern="10" dirty="0">
              <a:ln w="12700">
                <a:solidFill>
                  <a:srgbClr val="FF0066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63500" dir="19387806" algn="ctr" rotWithShape="0">
                  <a:schemeClr val="tx1">
                    <a:alpha val="79999"/>
                  </a:scheme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WordArt 39"/>
          <p:cNvSpPr>
            <a:spLocks noChangeArrowheads="1" noChangeShapeType="1" noTextEdit="1"/>
          </p:cNvSpPr>
          <p:nvPr/>
        </p:nvSpPr>
        <p:spPr bwMode="auto">
          <a:xfrm>
            <a:off x="838200" y="4343400"/>
            <a:ext cx="20574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en-US" sz="9600" dirty="0">
              <a:solidFill>
                <a:srgbClr val="002060"/>
              </a:solidFill>
            </a:endParaRPr>
          </a:p>
        </p:txBody>
      </p:sp>
      <p:pic>
        <p:nvPicPr>
          <p:cNvPr id="10" name="GIOT+MUA+ nhanh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239000" y="4648200"/>
            <a:ext cx="304800" cy="304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010400" y="2514600"/>
            <a:ext cx="1828800" cy="255454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0" b="1" dirty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403962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icture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4" descr="btru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85800" y="1760537"/>
            <a:ext cx="1744663" cy="1668463"/>
          </a:xfrm>
          <a:prstGeom prst="rect">
            <a:avLst/>
          </a:prstGeom>
          <a:noFill/>
        </p:spPr>
      </p:pic>
      <p:pic>
        <p:nvPicPr>
          <p:cNvPr id="7" name="Picture 5" descr="btru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017837" y="1798260"/>
            <a:ext cx="1744663" cy="1668463"/>
          </a:xfrm>
          <a:prstGeom prst="rect">
            <a:avLst/>
          </a:prstGeom>
          <a:noFill/>
        </p:spPr>
      </p:pic>
      <p:pic>
        <p:nvPicPr>
          <p:cNvPr id="8" name="Picture 6" descr="btru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414168" y="1813491"/>
            <a:ext cx="1820863" cy="1668463"/>
          </a:xfrm>
          <a:prstGeom prst="rect">
            <a:avLst/>
          </a:prstGeom>
          <a:noFill/>
        </p:spPr>
      </p:pic>
      <p:sp>
        <p:nvSpPr>
          <p:cNvPr id="13" name="WordArt 11"/>
          <p:cNvSpPr>
            <a:spLocks noChangeArrowheads="1" noChangeShapeType="1" noTextEdit="1"/>
          </p:cNvSpPr>
          <p:nvPr/>
        </p:nvSpPr>
        <p:spPr bwMode="auto">
          <a:xfrm>
            <a:off x="3810000" y="4572000"/>
            <a:ext cx="14478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sp>
        <p:nvSpPr>
          <p:cNvPr id="14" name="WordArt 12"/>
          <p:cNvSpPr>
            <a:spLocks noChangeArrowheads="1" noChangeShapeType="1" noTextEdit="1"/>
          </p:cNvSpPr>
          <p:nvPr/>
        </p:nvSpPr>
        <p:spPr bwMode="auto">
          <a:xfrm>
            <a:off x="5257800" y="1524001"/>
            <a:ext cx="1977231" cy="20270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81000" y="228600"/>
            <a:ext cx="8763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/>
              <a:t>Nh</a:t>
            </a:r>
            <a:r>
              <a:rPr lang="vi-VN" sz="3200" dirty="0"/>
              <a:t>à</a:t>
            </a:r>
            <a:r>
              <a:rPr lang="en-US" sz="3200" dirty="0"/>
              <a:t> </a:t>
            </a:r>
            <a:r>
              <a:rPr lang="en-US" sz="3200" dirty="0" err="1"/>
              <a:t>cô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2 </a:t>
            </a:r>
            <a:r>
              <a:rPr lang="en-US" sz="3200" dirty="0" err="1"/>
              <a:t>ngườiCô</a:t>
            </a:r>
            <a:r>
              <a:rPr lang="vi-VN" sz="3200" dirty="0"/>
              <a:t> chỉ cần có </a:t>
            </a:r>
            <a:r>
              <a:rPr lang="en-US" sz="3200" dirty="0"/>
              <a:t>2</a:t>
            </a:r>
            <a:r>
              <a:rPr lang="vi-VN" sz="3200" dirty="0"/>
              <a:t> chiếc bát là đ</a:t>
            </a:r>
            <a:r>
              <a:rPr lang="en-US" sz="3200" dirty="0"/>
              <a:t>ủ </a:t>
            </a:r>
            <a:r>
              <a:rPr lang="en-US" sz="3200" dirty="0" err="1"/>
              <a:t>bát</a:t>
            </a:r>
            <a:r>
              <a:rPr lang="en-US" sz="3200" dirty="0"/>
              <a:t> </a:t>
            </a:r>
            <a:r>
              <a:rPr lang="en-US" sz="3200" dirty="0" err="1"/>
              <a:t>ăn</a:t>
            </a:r>
            <a:r>
              <a:rPr lang="en-US" sz="3200" dirty="0"/>
              <a:t> </a:t>
            </a:r>
            <a:r>
              <a:rPr lang="en-US" sz="3200" dirty="0" err="1"/>
              <a:t>cơm</a:t>
            </a:r>
            <a:r>
              <a:rPr lang="vi-VN" sz="3200" dirty="0"/>
              <a:t>. Nhưng ở đây nhiều bát quá, làm thế nào hả bạn</a:t>
            </a:r>
            <a:r>
              <a:rPr lang="en-US" sz="3200" dirty="0"/>
              <a:t>?</a:t>
            </a:r>
            <a:r>
              <a:rPr lang="vi-VN" sz="3200" dirty="0"/>
              <a:t>.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0" y="381000"/>
            <a:ext cx="21930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>
                <a:solidFill>
                  <a:srgbClr val="FF0000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/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WordArt 8"/>
          <p:cNvSpPr>
            <a:spLocks noChangeArrowheads="1" noChangeShapeType="1" noTextEdit="1"/>
          </p:cNvSpPr>
          <p:nvPr/>
        </p:nvSpPr>
        <p:spPr bwMode="auto">
          <a:xfrm>
            <a:off x="3657600" y="2514600"/>
            <a:ext cx="19050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spc="720" dirty="0">
              <a:ln w="9525">
                <a:noFill/>
                <a:round/>
                <a:headEnd/>
                <a:tailEnd/>
              </a:ln>
              <a:solidFill>
                <a:srgbClr val="FF3399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5" name="Picture 9" descr="cua xan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905000"/>
            <a:ext cx="1371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cua xan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905000"/>
            <a:ext cx="1524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12"/>
          <p:cNvSpPr>
            <a:spLocks noChangeArrowheads="1" noChangeShapeType="1" noTextEdit="1"/>
          </p:cNvSpPr>
          <p:nvPr/>
        </p:nvSpPr>
        <p:spPr bwMode="auto">
          <a:xfrm>
            <a:off x="1600200" y="609600"/>
            <a:ext cx="6400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i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ô </a:t>
            </a:r>
            <a:r>
              <a:rPr lang="en-US" sz="2000" b="1" i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cửa</a:t>
            </a:r>
            <a:r>
              <a:rPr lang="en-US" sz="2000" b="1" i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i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kỳ</a:t>
            </a:r>
            <a:r>
              <a:rPr lang="en-US" sz="2000" b="1" i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i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diệu</a:t>
            </a:r>
            <a:endParaRPr lang="en-US" sz="2000" b="1" i="1" kern="10" dirty="0">
              <a:ln w="12700">
                <a:solidFill>
                  <a:srgbClr val="FF0066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63500" dir="19387806" algn="ctr" rotWithShape="0">
                  <a:schemeClr val="tx1">
                    <a:alpha val="79999"/>
                  </a:scheme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WordArt 39"/>
          <p:cNvSpPr>
            <a:spLocks noChangeArrowheads="1" noChangeShapeType="1" noTextEdit="1"/>
          </p:cNvSpPr>
          <p:nvPr/>
        </p:nvSpPr>
        <p:spPr bwMode="auto">
          <a:xfrm>
            <a:off x="838200" y="4343400"/>
            <a:ext cx="20574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en-US" sz="9600" dirty="0">
              <a:solidFill>
                <a:srgbClr val="002060"/>
              </a:solidFill>
            </a:endParaRPr>
          </a:p>
        </p:txBody>
      </p:sp>
      <p:pic>
        <p:nvPicPr>
          <p:cNvPr id="10" name="GIOT+MUA+ nhanh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239000" y="4648200"/>
            <a:ext cx="304800" cy="304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010400" y="2514600"/>
            <a:ext cx="1828800" cy="255454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0" b="1" dirty="0"/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95461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17&quot;&gt;&lt;property id=&quot;20148&quot; value=&quot;5&quot;/&gt;&lt;property id=&quot;20300&quot; value=&quot;Slide 9&quot;/&gt;&lt;property id=&quot;20307&quot; value=&quot;267&quot;/&gt;&lt;/object&gt;&lt;object type=&quot;3&quot; unique_id=&quot;10018&quot;&gt;&lt;property id=&quot;20148&quot; value=&quot;5&quot;/&gt;&lt;property id=&quot;20300&quot; value=&quot;Slide 10&quot;/&gt;&lt;property id=&quot;20307&quot; value=&quot;268&quot;/&gt;&lt;/object&gt;&lt;object type=&quot;3&quot; unique_id=&quot;10019&quot;&gt;&lt;property id=&quot;20148&quot; value=&quot;5&quot;/&gt;&lt;property id=&quot;20300&quot; value=&quot;Slide 16&quot;/&gt;&lt;property id=&quot;20307&quot; value=&quot;269&quot;/&gt;&lt;/object&gt;&lt;object type=&quot;3&quot; unique_id=&quot;10020&quot;&gt;&lt;property id=&quot;20148&quot; value=&quot;5&quot;/&gt;&lt;property id=&quot;20300&quot; value=&quot;Slide 18&quot;/&gt;&lt;property id=&quot;20307&quot; value=&quot;270&quot;/&gt;&lt;/object&gt;&lt;object type=&quot;3&quot; unique_id=&quot;10021&quot;&gt;&lt;property id=&quot;20148&quot; value=&quot;5&quot;/&gt;&lt;property id=&quot;20300&quot; value=&quot;Slide 19&quot;/&gt;&lt;property id=&quot;20307&quot; value=&quot;274&quot;/&gt;&lt;/object&gt;&lt;object type=&quot;3&quot; unique_id=&quot;10044&quot;&gt;&lt;property id=&quot;20148&quot; value=&quot;5&quot;/&gt;&lt;property id=&quot;20300&quot; value=&quot;Slide 5&quot;/&gt;&lt;property id=&quot;20307&quot; value=&quot;275&quot;/&gt;&lt;/object&gt;&lt;object type=&quot;3&quot; unique_id=&quot;11478&quot;&gt;&lt;property id=&quot;20148&quot; value=&quot;5&quot;/&gt;&lt;property id=&quot;20300&quot; value=&quot;Slide 11&quot;/&gt;&lt;property id=&quot;20307&quot; value=&quot;279&quot;/&gt;&lt;/object&gt;&lt;object type=&quot;3&quot; unique_id=&quot;11479&quot;&gt;&lt;property id=&quot;20148&quot; value=&quot;5&quot;/&gt;&lt;property id=&quot;20300&quot; value=&quot;Slide 12&quot;/&gt;&lt;property id=&quot;20307&quot; value=&quot;280&quot;/&gt;&lt;/object&gt;&lt;object type=&quot;3&quot; unique_id=&quot;11480&quot;&gt;&lt;property id=&quot;20148&quot; value=&quot;5&quot;/&gt;&lt;property id=&quot;20300&quot; value=&quot;Slide 13&quot;/&gt;&lt;property id=&quot;20307&quot; value=&quot;281&quot;/&gt;&lt;/object&gt;&lt;object type=&quot;3&quot; unique_id=&quot;11481&quot;&gt;&lt;property id=&quot;20148&quot; value=&quot;5&quot;/&gt;&lt;property id=&quot;20300&quot; value=&quot;Slide 14&quot;/&gt;&lt;property id=&quot;20307&quot; value=&quot;282&quot;/&gt;&lt;/object&gt;&lt;object type=&quot;3&quot; unique_id=&quot;11911&quot;&gt;&lt;property id=&quot;20148&quot; value=&quot;5&quot;/&gt;&lt;property id=&quot;20300&quot; value=&quot;Slide 2&quot;/&gt;&lt;property id=&quot;20307&quot; value=&quot;284&quot;/&gt;&lt;/object&gt;&lt;object type=&quot;3&quot; unique_id=&quot;11912&quot;&gt;&lt;property id=&quot;20148&quot; value=&quot;5&quot;/&gt;&lt;property id=&quot;20300&quot; value=&quot;Slide 3&quot;/&gt;&lt;property id=&quot;20307&quot; value=&quot;285&quot;/&gt;&lt;/object&gt;&lt;object type=&quot;3&quot; unique_id=&quot;11913&quot;&gt;&lt;property id=&quot;20148&quot; value=&quot;5&quot;/&gt;&lt;property id=&quot;20300&quot; value=&quot;Slide 4&quot;/&gt;&lt;property id=&quot;20307&quot; value=&quot;286&quot;/&gt;&lt;/object&gt;&lt;object type=&quot;3&quot; unique_id=&quot;11914&quot;&gt;&lt;property id=&quot;20148&quot; value=&quot;5&quot;/&gt;&lt;property id=&quot;20300&quot; value=&quot;Slide 8&quot;/&gt;&lt;property id=&quot;20307&quot; value=&quot;287&quot;/&gt;&lt;/object&gt;&lt;object type=&quot;3&quot; unique_id=&quot;11915&quot;&gt;&lt;property id=&quot;20148&quot; value=&quot;5&quot;/&gt;&lt;property id=&quot;20300&quot; value=&quot;Slide 15&quot;/&gt;&lt;property id=&quot;20307&quot; value=&quot;288&quot;/&gt;&lt;/object&gt;&lt;object type=&quot;3&quot; unique_id=&quot;11916&quot;&gt;&lt;property id=&quot;20148&quot; value=&quot;5&quot;/&gt;&lt;property id=&quot;20300&quot; value=&quot;Slide 17&quot;/&gt;&lt;property id=&quot;20307&quot; value=&quot;289&quot;/&gt;&lt;/object&gt;&lt;object type=&quot;3&quot; unique_id=&quot;11917&quot;&gt;&lt;property id=&quot;20148&quot; value=&quot;5&quot;/&gt;&lt;property id=&quot;20300&quot; value=&quot;Slide 20&quot;/&gt;&lt;property id=&quot;20307&quot; value=&quot;290&quot;/&gt;&lt;/object&gt;&lt;object type=&quot;3&quot; unique_id=&quot;11918&quot;&gt;&lt;property id=&quot;20148&quot; value=&quot;5&quot;/&gt;&lt;property id=&quot;20300&quot; value=&quot;Slide 21&quot;/&gt;&lt;property id=&quot;20307&quot; value=&quot;291&quot;/&gt;&lt;/object&gt;&lt;object type=&quot;3&quot; unique_id=&quot;11977&quot;&gt;&lt;property id=&quot;20148&quot; value=&quot;5&quot;/&gt;&lt;property id=&quot;20300&quot; value=&quot;Slide 6&quot;/&gt;&lt;property id=&quot;20307&quot; value=&quot;292&quot;/&gt;&lt;/object&gt;&lt;object type=&quot;3&quot; unique_id=&quot;11978&quot;&gt;&lt;property id=&quot;20148&quot; value=&quot;5&quot;/&gt;&lt;property id=&quot;20300&quot; value=&quot;Slide 7&quot;/&gt;&lt;property id=&quot;20307&quot; value=&quot;293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459</TotalTime>
  <Words>314</Words>
  <Application>Microsoft Office PowerPoint</Application>
  <PresentationFormat>On-screen Show (4:3)</PresentationFormat>
  <Paragraphs>89</Paragraphs>
  <Slides>22</Slides>
  <Notes>1</Notes>
  <HiddenSlides>0</HiddenSlides>
  <MMClips>6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.VnAvant</vt:lpstr>
      <vt:lpstr>.VnAvantH</vt:lpstr>
      <vt:lpstr>Arial</vt:lpstr>
      <vt:lpstr>Arial Black</vt:lpstr>
      <vt:lpstr>Calibri</vt:lpstr>
      <vt:lpstr>Constantia</vt:lpstr>
      <vt:lpstr>Tahoma</vt:lpstr>
      <vt:lpstr>Times New Roman</vt:lpstr>
      <vt:lpstr>Wingdings</vt:lpstr>
      <vt:lpstr>Wingdings 2</vt:lpstr>
      <vt:lpstr>Flow</vt:lpstr>
      <vt:lpstr>Sound Recorder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Administrator</cp:lastModifiedBy>
  <cp:revision>48</cp:revision>
  <dcterms:created xsi:type="dcterms:W3CDTF">2016-10-25T01:09:39Z</dcterms:created>
  <dcterms:modified xsi:type="dcterms:W3CDTF">2024-12-26T04:21:30Z</dcterms:modified>
</cp:coreProperties>
</file>