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0008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7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9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3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0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8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D47F-5643-4615-9A3B-3F27216C346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microsoft.com/office/2007/relationships/hdphoto" Target="../media/hdphoto10.wdp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0.wdp"/><Relationship Id="rId3" Type="http://schemas.openxmlformats.org/officeDocument/2006/relationships/image" Target="../media/image33.jpeg"/><Relationship Id="rId7" Type="http://schemas.microsoft.com/office/2007/relationships/hdphoto" Target="../media/hdphoto12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13.wdp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audio" Target="../media/audio1.wav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5" Type="http://schemas.openxmlformats.org/officeDocument/2006/relationships/image" Target="../media/image18.jpeg"/><Relationship Id="rId10" Type="http://schemas.openxmlformats.org/officeDocument/2006/relationships/image" Target="../media/image17.jpeg"/><Relationship Id="rId4" Type="http://schemas.microsoft.com/office/2007/relationships/hdphoto" Target="../media/hdphoto2.wdp"/><Relationship Id="rId9" Type="http://schemas.openxmlformats.org/officeDocument/2006/relationships/image" Target="../media/image16.jpe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3"/>
            <a:ext cx="12192000" cy="6999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909" y="0"/>
            <a:ext cx="854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5" y="1122363"/>
            <a:ext cx="1019946" cy="1019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4948" y="2927623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endParaRPr lang="en-US" sz="48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4121" y="3608116"/>
            <a:ext cx="649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 Em làm thợ xây”</a:t>
            </a:r>
          </a:p>
          <a:p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bé C2</a:t>
            </a:r>
          </a:p>
          <a:p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Loan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3382" y="6037331"/>
            <a:ext cx="3905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7C836-6244-A2B8-35FD-CD9FC99CF183}"/>
              </a:ext>
            </a:extLst>
          </p:cNvPr>
          <p:cNvSpPr txBox="1"/>
          <p:nvPr/>
        </p:nvSpPr>
        <p:spPr>
          <a:xfrm>
            <a:off x="3165231" y="2567908"/>
            <a:ext cx="6196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</a:p>
        </p:txBody>
      </p:sp>
    </p:spTree>
    <p:extLst>
      <p:ext uri="{BB962C8B-B14F-4D97-AF65-F5344CB8AC3E}">
        <p14:creationId xmlns:p14="http://schemas.microsoft.com/office/powerpoint/2010/main" val="33897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" y="1513330"/>
            <a:ext cx="4392114" cy="40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543240" y="613936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776736" y="4822621"/>
            <a:ext cx="1509288" cy="7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/>
          <p:cNvSpPr/>
          <p:nvPr/>
        </p:nvSpPr>
        <p:spPr>
          <a:xfrm>
            <a:off x="4996019" y="0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240" y="365125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</a:p>
        </p:txBody>
      </p:sp>
      <p:pic>
        <p:nvPicPr>
          <p:cNvPr id="18" name="Picture 2" descr="1,258 Laying Bricks Stock Illustrations, Cliparts and Royalty Free Laying  Bricks Vecto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44" l="1392" r="98608">
                        <a14:foregroundMark x1="20186" y1="49111" x2="20186" y2="49111"/>
                        <a14:foregroundMark x1="33411" y1="48889" x2="33411" y2="48889"/>
                        <a14:foregroundMark x1="38747" y1="44222" x2="38747" y2="44222"/>
                        <a14:foregroundMark x1="50348" y1="45111" x2="50348" y2="45111"/>
                        <a14:foregroundMark x1="62413" y1="42667" x2="62413" y2="42667"/>
                        <a14:foregroundMark x1="71694" y1="49556" x2="71694" y2="49556"/>
                        <a14:foregroundMark x1="58933" y1="45556" x2="58933" y2="45556"/>
                        <a14:foregroundMark x1="60557" y1="43111" x2="60557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 bwMode="auto">
          <a:xfrm>
            <a:off x="4273580" y="2032817"/>
            <a:ext cx="5308816" cy="50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99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Ván gỗ Vẽ biểu Ngữ nghệ thuật Clip - bảng hiệu png tải về - Miễn phí trong  suốt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1444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362970">
            <a:off x="2616521" y="1690688"/>
            <a:ext cx="69589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6635" y="2055814"/>
            <a:ext cx="93987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chúng mình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*Do ai sáng tác?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0656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ảnh Nền Viền Khung, Viền Khung Vector Nền Và Tập Tin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069" y="2055814"/>
            <a:ext cx="80075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nhỏ trong bài thơ thích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nghề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xây nhà cho những ai?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-94129"/>
            <a:ext cx="11486272" cy="6952129"/>
          </a:xfrm>
        </p:spPr>
      </p:pic>
      <p:sp>
        <p:nvSpPr>
          <p:cNvPr id="5" name="Cloud 4"/>
          <p:cNvSpPr/>
          <p:nvPr/>
        </p:nvSpPr>
        <p:spPr>
          <a:xfrm>
            <a:off x="94129" y="365124"/>
            <a:ext cx="4208930" cy="30638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069" y="948781"/>
            <a:ext cx="3558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thợ xây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hung ảnh Clip nghệ thuật Đồ họa mạng di động Hình ảnh tre - png tải về - 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4765" cy="67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7149" y="2628430"/>
            <a:ext cx="7550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xây nhà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12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4"/>
          <a:stretch/>
        </p:blipFill>
        <p:spPr>
          <a:xfrm>
            <a:off x="0" y="5337"/>
            <a:ext cx="7490012" cy="6924843"/>
          </a:xfrm>
        </p:spPr>
      </p:pic>
      <p:sp>
        <p:nvSpPr>
          <p:cNvPr id="14" name="Cloud 13"/>
          <p:cNvSpPr/>
          <p:nvPr/>
        </p:nvSpPr>
        <p:spPr>
          <a:xfrm>
            <a:off x="7367452" y="0"/>
            <a:ext cx="4515771" cy="283463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6460" y="365125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cầm dao gạch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Premium Vector | A blank sign wood on white | Flowery wallpaper, Blank  sign, Boarders and fr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4" y="0"/>
            <a:ext cx="12227104" cy="68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710" y="2957649"/>
            <a:ext cx="743504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giải thích từ “thoăn thoắt”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1753" y="4693024"/>
            <a:ext cx="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585" y="3757868"/>
            <a:ext cx="5969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“Thoăn thoắt” có nghĩa là làm việc rất nhanh nhưng lại rất khéo léo.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>
            <p:snd r:embed="rId2" name="chimes.wav"/>
          </p:stSnd>
        </p:sndAc>
      </p:transition>
    </mc:Choice>
    <mc:Fallback xmlns="">
      <p:transition spd="slow"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rontera De Cartel De Madera, Frontera De Cartel De Madera, Borde De  Dibujo, Decoración De La Hierba PNG y PSD para Descargar Gratis 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6623" y="2246968"/>
            <a:ext cx="7334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làm thợ xây bạn nhỏ cảm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120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5" y="-2"/>
            <a:ext cx="11387547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061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119" b="-1"/>
          <a:stretch/>
        </p:blipFill>
        <p:spPr>
          <a:xfrm>
            <a:off x="4068624" y="14097"/>
            <a:ext cx="8162565" cy="6858000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>
            <a:off x="100780" y="519391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647" y="1016221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69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0785" y="2967335"/>
            <a:ext cx="3690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0699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9851" y="875211"/>
            <a:ext cx="5316583" cy="648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931" y="1523272"/>
            <a:ext cx="291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Hoàng Dân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0781" y="2232690"/>
            <a:ext cx="546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 </a:t>
            </a:r>
          </a:p>
        </p:txBody>
      </p:sp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8341115" y="3021606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ba sua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0" y="3715653"/>
            <a:ext cx="527429" cy="5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me b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08" y="3639488"/>
            <a:ext cx="661482" cy="5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hi ga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4374174"/>
            <a:ext cx="856495" cy="7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bo e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5" y="4329515"/>
            <a:ext cx="693066" cy="7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0781" y="3007767"/>
            <a:ext cx="395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24" y="3671331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9123" y="3666288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350361" y="3693945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9476" y="4493844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6382032" y="447587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90197" y="4496841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094181" y="444629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9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4389880" y="777530"/>
            <a:ext cx="634212" cy="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6528" y="804692"/>
            <a:ext cx="294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đẹp ghê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2318" y="1615042"/>
            <a:ext cx="232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cầm dao</a:t>
            </a:r>
          </a:p>
        </p:txBody>
      </p:sp>
      <p:pic>
        <p:nvPicPr>
          <p:cNvPr id="12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>
            <a:off x="4389882" y="1504448"/>
            <a:ext cx="404188" cy="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ạch thẻ&amp;gt;Cong ty Co Phan Gach Ngoi Kien Giang, Gạch cẩn tường, Gạch đồng  tiền, ngói lợp 22, Gạch 3 lỗ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9" b="92962" l="19531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5483" r="2459" b="7553"/>
          <a:stretch/>
        </p:blipFill>
        <p:spPr bwMode="auto">
          <a:xfrm>
            <a:off x="6896537" y="1703595"/>
            <a:ext cx="809897" cy="5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 rot="21435703">
            <a:off x="4406198" y="2267141"/>
            <a:ext cx="420039" cy="6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9044" y="2388475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 thoăn thoắt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0074" y="3117581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099" y="4187690"/>
            <a:ext cx="386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2448" y="4895576"/>
            <a:ext cx="121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</a:p>
        </p:txBody>
      </p:sp>
      <p:pic>
        <p:nvPicPr>
          <p:cNvPr id="1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5804039" y="4906165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43946" y="4906668"/>
            <a:ext cx="214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ghê.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4933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hững hình nền màu hồng dễ thương, nhẹ n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35525" y="2967335"/>
            <a:ext cx="6320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6" name="Picture 2" descr="XÂY TƯỜNG QUẬN TÂN BÌNH - Xây Dựng Sa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0"/>
            <a:ext cx="11220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217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Bán nhà ở liền kề đang xây dựng tại Thủ Dầu M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0"/>
            <a:ext cx="1137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702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HOT] Hình ảnh nhà 2 tầng mái thái mới nhất, đẹp nhất 2021, xem là mê ng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0"/>
            <a:ext cx="11090365" cy="68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2794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15111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831873" y="365125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9637" y="602259"/>
            <a:ext cx="46661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297432" y="5986358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260357" y="6024304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25" y="1394822"/>
            <a:ext cx="4908386" cy="4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ung cu"/>
          <p:cNvPicPr>
            <a:picLocks noChangeAspect="1" noChangeArrowheads="1"/>
          </p:cNvPicPr>
          <p:nvPr/>
        </p:nvPicPr>
        <p:blipFill>
          <a:blip r:embed="rId11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4" y="4335147"/>
            <a:ext cx="2686805" cy="197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tranh nen 1"/>
          <p:cNvPicPr>
            <a:picLocks noChangeAspect="1" noChangeArrowheads="1"/>
          </p:cNvPicPr>
          <p:nvPr/>
        </p:nvPicPr>
        <p:blipFill rotWithShape="1">
          <a:blip r:embed="rId12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4570583" y="5545873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8706884" y="2117685"/>
            <a:ext cx="2219515" cy="48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23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-84059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269515" y="74784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72159" y="593118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447961" y="5422891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4-Point Star 13"/>
          <p:cNvSpPr/>
          <p:nvPr/>
        </p:nvSpPr>
        <p:spPr>
          <a:xfrm>
            <a:off x="1863115" y="118674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1" descr="ba sua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22" y="1728805"/>
            <a:ext cx="1343903" cy="1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4-Point Star 15"/>
          <p:cNvSpPr/>
          <p:nvPr/>
        </p:nvSpPr>
        <p:spPr>
          <a:xfrm>
            <a:off x="7005615" y="1236711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me b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5" y="1490541"/>
            <a:ext cx="1943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9326" y="252420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3301" y="677678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</a:p>
        </p:txBody>
      </p:sp>
      <p:pic>
        <p:nvPicPr>
          <p:cNvPr id="24" name="Picture 23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4874437" y="1862260"/>
            <a:ext cx="2146020" cy="47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anh nen 1"/>
          <p:cNvPicPr>
            <a:picLocks noChangeAspect="1" noChangeArrowheads="1"/>
          </p:cNvPicPr>
          <p:nvPr/>
        </p:nvPicPr>
        <p:blipFill rotWithShape="1">
          <a:blip r:embed="rId13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865499" y="5372181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4-Point Star 25"/>
          <p:cNvSpPr/>
          <p:nvPr/>
        </p:nvSpPr>
        <p:spPr>
          <a:xfrm>
            <a:off x="7209242" y="359877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14" descr="bo em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45" y="3844489"/>
            <a:ext cx="1716539" cy="184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4-Point Star 27"/>
          <p:cNvSpPr/>
          <p:nvPr/>
        </p:nvSpPr>
        <p:spPr>
          <a:xfrm>
            <a:off x="934719" y="3858626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3" descr="chi gai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01" y="4123263"/>
            <a:ext cx="2030893" cy="17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192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897"/>
            <a:ext cx="4599089" cy="42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362284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308776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ung cu"/>
          <p:cNvPicPr>
            <a:picLocks noChangeAspect="1" noChangeArrowheads="1"/>
          </p:cNvPicPr>
          <p:nvPr/>
        </p:nvPicPr>
        <p:blipFill>
          <a:blip r:embed="rId9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27" y="4146258"/>
            <a:ext cx="2956699" cy="23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ranh nen 1"/>
          <p:cNvPicPr>
            <a:picLocks noChangeAspect="1" noChangeArrowheads="1"/>
          </p:cNvPicPr>
          <p:nvPr/>
        </p:nvPicPr>
        <p:blipFill rotWithShape="1">
          <a:blip r:embed="rId10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623198" y="5393533"/>
            <a:ext cx="5749702" cy="15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13"/>
          <p:cNvSpPr/>
          <p:nvPr/>
        </p:nvSpPr>
        <p:spPr>
          <a:xfrm>
            <a:off x="5196627" y="-31596"/>
            <a:ext cx="4663992" cy="22595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7833" y="145138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cầm dao gạch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pic>
        <p:nvPicPr>
          <p:cNvPr id="16" name="Picture 4" descr="Vector Illustration Of A Young Mason With Trowel Royalty Free Cliparts,  Vectors, And Stock Illustration. Image 14513523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5" b="96462" l="21692" r="86385">
                        <a14:foregroundMark x1="75923" y1="34615" x2="75923" y2="34615"/>
                        <a14:foregroundMark x1="80154" y1="33923" x2="80154" y2="33923"/>
                        <a14:foregroundMark x1="77308" y1="27692" x2="77308" y2="27692"/>
                        <a14:foregroundMark x1="79000" y1="40846" x2="79000" y2="40846"/>
                        <a14:foregroundMark x1="61846" y1="47769" x2="61846" y2="47769"/>
                        <a14:foregroundMark x1="52538" y1="50154" x2="52538" y2="50154"/>
                        <a14:foregroundMark x1="54692" y1="51154" x2="54692" y2="51154"/>
                        <a14:foregroundMark x1="47000" y1="49462" x2="47000" y2="49462"/>
                        <a14:foregroundMark x1="56308" y1="38000" x2="56308" y2="38000"/>
                        <a14:foregroundMark x1="61846" y1="49692" x2="61846" y2="49692"/>
                        <a14:foregroundMark x1="63692" y1="47769" x2="63692" y2="47769"/>
                        <a14:foregroundMark x1="54385" y1="51385" x2="54385" y2="51385"/>
                        <a14:foregroundMark x1="55385" y1="50154" x2="55385" y2="50154"/>
                        <a14:foregroundMark x1="56538" y1="48000" x2="56538" y2="48000"/>
                        <a14:foregroundMark x1="63000" y1="48231" x2="63000" y2="48231"/>
                        <a14:foregroundMark x1="62769" y1="50846" x2="62769" y2="50846"/>
                        <a14:foregroundMark x1="76615" y1="38231" x2="76615" y2="38231"/>
                        <a14:foregroundMark x1="51538" y1="51615" x2="51538" y2="5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2896" r="12888" b="3547"/>
          <a:stretch/>
        </p:blipFill>
        <p:spPr bwMode="auto">
          <a:xfrm>
            <a:off x="8046403" y="2491193"/>
            <a:ext cx="3093526" cy="44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810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311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Windows 10</cp:lastModifiedBy>
  <cp:revision>10</cp:revision>
  <dcterms:created xsi:type="dcterms:W3CDTF">2021-11-22T10:19:58Z</dcterms:created>
  <dcterms:modified xsi:type="dcterms:W3CDTF">2024-12-10T02:15:23Z</dcterms:modified>
</cp:coreProperties>
</file>