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66" r:id="rId3"/>
    <p:sldId id="260" r:id="rId4"/>
    <p:sldId id="268" r:id="rId5"/>
    <p:sldId id="263" r:id="rId6"/>
    <p:sldId id="284" r:id="rId7"/>
    <p:sldId id="290" r:id="rId8"/>
    <p:sldId id="285" r:id="rId9"/>
    <p:sldId id="283" r:id="rId10"/>
    <p:sldId id="287" r:id="rId11"/>
    <p:sldId id="291" r:id="rId12"/>
    <p:sldId id="292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64A"/>
    <a:srgbClr val="4CB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95262" autoAdjust="0"/>
  </p:normalViewPr>
  <p:slideViewPr>
    <p:cSldViewPr>
      <p:cViewPr varScale="1">
        <p:scale>
          <a:sx n="64" d="100"/>
          <a:sy n="64" d="100"/>
        </p:scale>
        <p:origin x="99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 custLinFactNeighborX="-6818">
        <dgm:presLayoutVars>
          <dgm:bulletEnabled val="1"/>
        </dgm:presLayoutVars>
      </dgm:prSet>
      <dgm:spPr/>
    </dgm:pt>
  </dgm:ptLst>
  <dgm:cxnLst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705600" cy="20320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65865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4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f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7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C23BD-730B-0CD4-421E-724CFE1D7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3100" y="423879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MẦM NON TUỔI HOA</a:t>
            </a:r>
          </a:p>
          <a:p>
            <a:endParaRPr lang="en-US" sz="2000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A5C3E99-DAF1-4D20-8207-D22BA7747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48811"/>
            <a:ext cx="668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73BFDFB-1106-4F11-A233-1ED1B925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943" y="3555316"/>
            <a:ext cx="5751512" cy="22467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</a:p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– 4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C1</a:t>
            </a:r>
          </a:p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B38FDEA-AD36-4AD0-8276-BD2BAB30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902064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365E3-A0F2-16B9-BFC9-3F1551E65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70" y="1215901"/>
            <a:ext cx="985661" cy="86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76201"/>
            <a:ext cx="88392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0C8CE-7146-488E-9D93-6E6D06497D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7016" y="1752600"/>
            <a:ext cx="1219200" cy="1498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06D8E-99CF-4552-AD90-86BBEE1AE8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>
            <a:off x="5638800" y="1564949"/>
            <a:ext cx="1219200" cy="1685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1A3EB-021F-4E6F-86C0-48156CDFB0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6364490" y="1751742"/>
            <a:ext cx="1219200" cy="17197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8BA22-A056-4C48-9B13-D718365CBF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7016" y="1724608"/>
            <a:ext cx="1219200" cy="14982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7EC307-462E-4BB7-A551-E8D11BD182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>
            <a:off x="5638800" y="1536957"/>
            <a:ext cx="1219200" cy="16859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7F58A8-164A-4594-B3C9-6B0E57DE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6364490" y="1723750"/>
            <a:ext cx="1219200" cy="17197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FF6E84-6A06-402A-B148-0B474ED8D4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2500" t="16249" r="22500" b="23751"/>
          <a:stretch/>
        </p:blipFill>
        <p:spPr>
          <a:xfrm>
            <a:off x="4572000" y="926841"/>
            <a:ext cx="3733800" cy="27625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10A05-389A-4EBF-8C39-607EC8580F82}"/>
              </a:ext>
            </a:extLst>
          </p:cNvPr>
          <p:cNvGrpSpPr/>
          <p:nvPr/>
        </p:nvGrpSpPr>
        <p:grpSpPr>
          <a:xfrm>
            <a:off x="2819400" y="4191000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A2A5EA2-9307-4018-8B38-FF01338B6084}"/>
                </a:ext>
              </a:extLst>
            </p:cNvPr>
            <p:cNvSpPr/>
            <p:nvPr/>
          </p:nvSpPr>
          <p:spPr>
            <a:xfrm>
              <a:off x="1688841" y="4618080"/>
              <a:ext cx="762000" cy="76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81FF6A-D5CB-4369-AFBF-A35E8B13039D}"/>
              </a:ext>
            </a:extLst>
          </p:cNvPr>
          <p:cNvGrpSpPr/>
          <p:nvPr/>
        </p:nvGrpSpPr>
        <p:grpSpPr>
          <a:xfrm>
            <a:off x="6850224" y="4191000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4BA711-CC9B-4014-A578-58CB3029770E}"/>
                </a:ext>
              </a:extLst>
            </p:cNvPr>
            <p:cNvSpPr/>
            <p:nvPr/>
          </p:nvSpPr>
          <p:spPr>
            <a:xfrm>
              <a:off x="1744824" y="5027072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43F861-5B05-44C2-8824-E377E6B9BC1A}"/>
                </a:ext>
              </a:extLst>
            </p:cNvPr>
            <p:cNvSpPr/>
            <p:nvPr/>
          </p:nvSpPr>
          <p:spPr>
            <a:xfrm>
              <a:off x="1744824" y="4311353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BA6DBA-D5C1-4428-8575-CB2B530E6BB8}"/>
              </a:ext>
            </a:extLst>
          </p:cNvPr>
          <p:cNvSpPr txBox="1"/>
          <p:nvPr/>
        </p:nvSpPr>
        <p:spPr>
          <a:xfrm>
            <a:off x="2819400" y="6085892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7E3CD5-B082-480B-8B2D-F02F4D0EA94E}"/>
              </a:ext>
            </a:extLst>
          </p:cNvPr>
          <p:cNvSpPr txBox="1"/>
          <p:nvPr/>
        </p:nvSpPr>
        <p:spPr>
          <a:xfrm>
            <a:off x="6910330" y="6082782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77390FD-EDE4-461A-AEE5-BFD9964B7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89167" y="5256489"/>
            <a:ext cx="487363" cy="487363"/>
          </a:xfrm>
          <a:prstGeom prst="rect">
            <a:avLst/>
          </a:prstGeom>
        </p:spPr>
      </p:pic>
      <p:pic>
        <p:nvPicPr>
          <p:cNvPr id="38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id="{0DA7D0B7-CC96-4D74-8378-2DB22B7D9F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38323" y="5351108"/>
            <a:ext cx="534954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76201"/>
            <a:ext cx="88392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0C8CE-7146-488E-9D93-6E6D06497D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7016" y="1752600"/>
            <a:ext cx="1219200" cy="1498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06D8E-99CF-4552-AD90-86BBEE1AE8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>
            <a:off x="5638800" y="1564949"/>
            <a:ext cx="1219200" cy="1685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1A3EB-021F-4E6F-86C0-48156CDFB0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6364490" y="1751742"/>
            <a:ext cx="1219200" cy="17197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8BA22-A056-4C48-9B13-D718365CBF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7016" y="1724608"/>
            <a:ext cx="1219200" cy="14982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7EC307-462E-4BB7-A551-E8D11BD182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>
            <a:off x="5638800" y="1536957"/>
            <a:ext cx="1219200" cy="16859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7F58A8-164A-4594-B3C9-6B0E57DE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6364490" y="1723750"/>
            <a:ext cx="1219200" cy="17197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FF6E84-6A06-402A-B148-0B474ED8D4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2500" t="16249" r="22500" b="23751"/>
          <a:stretch/>
        </p:blipFill>
        <p:spPr>
          <a:xfrm>
            <a:off x="4488024" y="907197"/>
            <a:ext cx="3733800" cy="27625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10A05-389A-4EBF-8C39-607EC8580F82}"/>
              </a:ext>
            </a:extLst>
          </p:cNvPr>
          <p:cNvGrpSpPr/>
          <p:nvPr/>
        </p:nvGrpSpPr>
        <p:grpSpPr>
          <a:xfrm>
            <a:off x="2801263" y="4115614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A2A5EA2-9307-4018-8B38-FF01338B6084}"/>
                </a:ext>
              </a:extLst>
            </p:cNvPr>
            <p:cNvSpPr/>
            <p:nvPr/>
          </p:nvSpPr>
          <p:spPr>
            <a:xfrm>
              <a:off x="1688841" y="4618080"/>
              <a:ext cx="762000" cy="76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81FF6A-D5CB-4369-AFBF-A35E8B13039D}"/>
              </a:ext>
            </a:extLst>
          </p:cNvPr>
          <p:cNvGrpSpPr/>
          <p:nvPr/>
        </p:nvGrpSpPr>
        <p:grpSpPr>
          <a:xfrm>
            <a:off x="7220340" y="4142051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4BA711-CC9B-4014-A578-58CB3029770E}"/>
                </a:ext>
              </a:extLst>
            </p:cNvPr>
            <p:cNvSpPr/>
            <p:nvPr/>
          </p:nvSpPr>
          <p:spPr>
            <a:xfrm>
              <a:off x="1744824" y="5027072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43F861-5B05-44C2-8824-E377E6B9BC1A}"/>
                </a:ext>
              </a:extLst>
            </p:cNvPr>
            <p:cNvSpPr/>
            <p:nvPr/>
          </p:nvSpPr>
          <p:spPr>
            <a:xfrm>
              <a:off x="1744824" y="4311353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BA6DBA-D5C1-4428-8575-CB2B530E6BB8}"/>
              </a:ext>
            </a:extLst>
          </p:cNvPr>
          <p:cNvSpPr txBox="1"/>
          <p:nvPr/>
        </p:nvSpPr>
        <p:spPr>
          <a:xfrm>
            <a:off x="2803849" y="6033407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7E3CD5-B082-480B-8B2D-F02F4D0EA94E}"/>
              </a:ext>
            </a:extLst>
          </p:cNvPr>
          <p:cNvSpPr txBox="1"/>
          <p:nvPr/>
        </p:nvSpPr>
        <p:spPr>
          <a:xfrm>
            <a:off x="7220340" y="6075395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id="{30BAF5B7-3F02-46FB-ACC5-AD119191B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71030" y="5211830"/>
            <a:ext cx="487363" cy="487363"/>
          </a:xfrm>
          <a:prstGeom prst="rect">
            <a:avLst/>
          </a:prstGeom>
        </p:spPr>
      </p:pic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577867E-9CA3-49DE-AEE5-2B5AC654F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9632" y="5269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56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76201"/>
            <a:ext cx="883920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10A05-389A-4EBF-8C39-607EC8580F82}"/>
              </a:ext>
            </a:extLst>
          </p:cNvPr>
          <p:cNvGrpSpPr/>
          <p:nvPr/>
        </p:nvGrpSpPr>
        <p:grpSpPr>
          <a:xfrm>
            <a:off x="7703508" y="4133227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A2A5EA2-9307-4018-8B38-FF01338B6084}"/>
                </a:ext>
              </a:extLst>
            </p:cNvPr>
            <p:cNvSpPr/>
            <p:nvPr/>
          </p:nvSpPr>
          <p:spPr>
            <a:xfrm>
              <a:off x="1688841" y="4618080"/>
              <a:ext cx="762000" cy="76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81FF6A-D5CB-4369-AFBF-A35E8B13039D}"/>
              </a:ext>
            </a:extLst>
          </p:cNvPr>
          <p:cNvGrpSpPr/>
          <p:nvPr/>
        </p:nvGrpSpPr>
        <p:grpSpPr>
          <a:xfrm>
            <a:off x="2819401" y="4105235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4BA711-CC9B-4014-A578-58CB3029770E}"/>
                </a:ext>
              </a:extLst>
            </p:cNvPr>
            <p:cNvSpPr/>
            <p:nvPr/>
          </p:nvSpPr>
          <p:spPr>
            <a:xfrm>
              <a:off x="1744824" y="5027072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43F861-5B05-44C2-8824-E377E6B9BC1A}"/>
                </a:ext>
              </a:extLst>
            </p:cNvPr>
            <p:cNvSpPr/>
            <p:nvPr/>
          </p:nvSpPr>
          <p:spPr>
            <a:xfrm>
              <a:off x="1744824" y="4311353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BA6DBA-D5C1-4428-8575-CB2B530E6BB8}"/>
              </a:ext>
            </a:extLst>
          </p:cNvPr>
          <p:cNvSpPr txBox="1"/>
          <p:nvPr/>
        </p:nvSpPr>
        <p:spPr>
          <a:xfrm>
            <a:off x="7728711" y="6023688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7E3CD5-B082-480B-8B2D-F02F4D0EA94E}"/>
              </a:ext>
            </a:extLst>
          </p:cNvPr>
          <p:cNvSpPr txBox="1"/>
          <p:nvPr/>
        </p:nvSpPr>
        <p:spPr>
          <a:xfrm>
            <a:off x="2811771" y="6023688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id="{30BAF5B7-3F02-46FB-ACC5-AD119191B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7243" y="5320820"/>
            <a:ext cx="487363" cy="487363"/>
          </a:xfrm>
          <a:prstGeom prst="rect">
            <a:avLst/>
          </a:prstGeom>
        </p:spPr>
      </p:pic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577867E-9CA3-49DE-AEE5-2B5AC654F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87136" y="5186022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D5030B-6421-41DA-A76B-61036D2493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45" r="10222"/>
          <a:stretch/>
        </p:blipFill>
        <p:spPr>
          <a:xfrm>
            <a:off x="3505200" y="1492935"/>
            <a:ext cx="1981200" cy="1600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E85B7A-D8D5-4036-A8B2-67D6884A6D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45" r="10222"/>
          <a:stretch/>
        </p:blipFill>
        <p:spPr>
          <a:xfrm>
            <a:off x="5739882" y="1468626"/>
            <a:ext cx="1981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05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711" y="22860"/>
            <a:ext cx="912526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3505200" y="2133601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31218374"/>
              </p:ext>
            </p:extLst>
          </p:nvPr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57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81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74053472"/>
              </p:ext>
            </p:extLst>
          </p:nvPr>
        </p:nvGraphicFramePr>
        <p:xfrm>
          <a:off x="3048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6D5F96-6A7F-4CC4-9964-E50EC13EDB02}"/>
              </a:ext>
            </a:extLst>
          </p:cNvPr>
          <p:cNvGrpSpPr/>
          <p:nvPr/>
        </p:nvGrpSpPr>
        <p:grpSpPr>
          <a:xfrm>
            <a:off x="2514600" y="1981200"/>
            <a:ext cx="2895600" cy="1981200"/>
            <a:chOff x="990600" y="1828800"/>
            <a:chExt cx="2895600" cy="2286000"/>
          </a:xfrm>
        </p:grpSpPr>
        <p:sp>
          <p:nvSpPr>
            <p:cNvPr id="32" name="Rounded Rectangle 31"/>
            <p:cNvSpPr/>
            <p:nvPr/>
          </p:nvSpPr>
          <p:spPr>
            <a:xfrm>
              <a:off x="990600" y="1828800"/>
              <a:ext cx="2895600" cy="2286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2F969DF-515C-49C9-BE92-476E0E782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l="4921" t="23750" r="3750" b="25000"/>
            <a:stretch/>
          </p:blipFill>
          <p:spPr>
            <a:xfrm>
              <a:off x="1559688" y="2160037"/>
              <a:ext cx="1757424" cy="1295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447D52-584E-474F-AEA7-5182E53E7913}"/>
              </a:ext>
            </a:extLst>
          </p:cNvPr>
          <p:cNvGrpSpPr/>
          <p:nvPr/>
        </p:nvGrpSpPr>
        <p:grpSpPr>
          <a:xfrm>
            <a:off x="6324600" y="1981200"/>
            <a:ext cx="3581400" cy="1981200"/>
            <a:chOff x="4800600" y="1981200"/>
            <a:chExt cx="3581400" cy="1981200"/>
          </a:xfrm>
        </p:grpSpPr>
        <p:sp>
          <p:nvSpPr>
            <p:cNvPr id="34" name="Rounded Rectangle 33"/>
            <p:cNvSpPr/>
            <p:nvPr/>
          </p:nvSpPr>
          <p:spPr>
            <a:xfrm>
              <a:off x="4800600" y="1981200"/>
              <a:ext cx="3581400" cy="19812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1267D6-9E74-4482-AE69-EFC9A9B0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3000" y="1981200"/>
              <a:ext cx="1790700" cy="1790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13D907-8192-46C6-8F15-D3E76ECF4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2250" y="1981200"/>
              <a:ext cx="1790700" cy="17907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6E37B3-ABB8-4E02-B337-C82E0B42C28D}"/>
              </a:ext>
            </a:extLst>
          </p:cNvPr>
          <p:cNvGrpSpPr/>
          <p:nvPr/>
        </p:nvGrpSpPr>
        <p:grpSpPr>
          <a:xfrm>
            <a:off x="3350389" y="4274354"/>
            <a:ext cx="5643623" cy="2362200"/>
            <a:chOff x="1826388" y="4274354"/>
            <a:chExt cx="5643623" cy="2362200"/>
          </a:xfrm>
        </p:grpSpPr>
        <p:sp>
          <p:nvSpPr>
            <p:cNvPr id="35" name="Oval 34"/>
            <p:cNvSpPr/>
            <p:nvPr/>
          </p:nvSpPr>
          <p:spPr>
            <a:xfrm>
              <a:off x="1826388" y="4274354"/>
              <a:ext cx="5643623" cy="23622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200CF4-F14D-492B-839B-0A239B08E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2669412" y="4646246"/>
              <a:ext cx="1295400" cy="15279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E5E4EC-10AF-4AF4-84F9-07F4898E1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4082143" y="4646246"/>
              <a:ext cx="1295400" cy="152790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E0300E-938C-48D9-97A8-D78784E2A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5402425" y="4646246"/>
              <a:ext cx="1295400" cy="152790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4C9801A-0CD1-4B2D-80A7-1AFCE0985118}"/>
              </a:ext>
            </a:extLst>
          </p:cNvPr>
          <p:cNvGrpSpPr/>
          <p:nvPr/>
        </p:nvGrpSpPr>
        <p:grpSpPr>
          <a:xfrm>
            <a:off x="3124200" y="1981200"/>
            <a:ext cx="4114800" cy="3429000"/>
            <a:chOff x="990600" y="1828800"/>
            <a:chExt cx="2895600" cy="2286000"/>
          </a:xfrm>
        </p:grpSpPr>
        <p:sp>
          <p:nvSpPr>
            <p:cNvPr id="7" name="Rounded Rectangle 31">
              <a:extLst>
                <a:ext uri="{FF2B5EF4-FFF2-40B4-BE49-F238E27FC236}">
                  <a16:creationId xmlns:a16="http://schemas.microsoft.com/office/drawing/2014/main" id="{30334765-75C4-4519-87C2-AB64E7ECA9C0}"/>
                </a:ext>
              </a:extLst>
            </p:cNvPr>
            <p:cNvSpPr/>
            <p:nvPr/>
          </p:nvSpPr>
          <p:spPr>
            <a:xfrm>
              <a:off x="990600" y="1828800"/>
              <a:ext cx="2895600" cy="2286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888FCF-344C-41A9-8C6D-1AF36F277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l="4921" t="23750" r="3750" b="25000"/>
            <a:stretch/>
          </p:blipFill>
          <p:spPr>
            <a:xfrm>
              <a:off x="1559688" y="2160037"/>
              <a:ext cx="1757424" cy="12954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94338A-16EA-4918-9713-BD2DFD43B93A}"/>
              </a:ext>
            </a:extLst>
          </p:cNvPr>
          <p:cNvGrpSpPr/>
          <p:nvPr/>
        </p:nvGrpSpPr>
        <p:grpSpPr>
          <a:xfrm>
            <a:off x="8305800" y="2897156"/>
            <a:ext cx="1524000" cy="1524000"/>
            <a:chOff x="6781800" y="2897156"/>
            <a:chExt cx="1524000" cy="1524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37E628-A122-4C55-8E48-3189270F0BBF}"/>
                </a:ext>
              </a:extLst>
            </p:cNvPr>
            <p:cNvSpPr/>
            <p:nvPr/>
          </p:nvSpPr>
          <p:spPr>
            <a:xfrm>
              <a:off x="6781800" y="2897156"/>
              <a:ext cx="1524000" cy="1524000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F1F266-E538-463C-A5C6-CE6EB4E00950}"/>
                </a:ext>
              </a:extLst>
            </p:cNvPr>
            <p:cNvSpPr/>
            <p:nvPr/>
          </p:nvSpPr>
          <p:spPr>
            <a:xfrm>
              <a:off x="7239000" y="3354356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6D5F96-6A7F-4CC4-9964-E50EC13EDB02}"/>
              </a:ext>
            </a:extLst>
          </p:cNvPr>
          <p:cNvGrpSpPr/>
          <p:nvPr/>
        </p:nvGrpSpPr>
        <p:grpSpPr>
          <a:xfrm>
            <a:off x="2514600" y="1981200"/>
            <a:ext cx="2895600" cy="1981200"/>
            <a:chOff x="990600" y="1828800"/>
            <a:chExt cx="2895600" cy="2286000"/>
          </a:xfrm>
        </p:grpSpPr>
        <p:sp>
          <p:nvSpPr>
            <p:cNvPr id="32" name="Rounded Rectangle 31"/>
            <p:cNvSpPr/>
            <p:nvPr/>
          </p:nvSpPr>
          <p:spPr>
            <a:xfrm>
              <a:off x="990600" y="1828800"/>
              <a:ext cx="2895600" cy="2286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2F969DF-515C-49C9-BE92-476E0E782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l="4921" t="23750" r="3750" b="25000"/>
            <a:stretch/>
          </p:blipFill>
          <p:spPr>
            <a:xfrm>
              <a:off x="1559688" y="2160037"/>
              <a:ext cx="1757424" cy="1295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447D52-584E-474F-AEA7-5182E53E7913}"/>
              </a:ext>
            </a:extLst>
          </p:cNvPr>
          <p:cNvGrpSpPr/>
          <p:nvPr/>
        </p:nvGrpSpPr>
        <p:grpSpPr>
          <a:xfrm>
            <a:off x="6324600" y="1981200"/>
            <a:ext cx="3581400" cy="1981200"/>
            <a:chOff x="4800600" y="1981200"/>
            <a:chExt cx="3581400" cy="1981200"/>
          </a:xfrm>
        </p:grpSpPr>
        <p:sp>
          <p:nvSpPr>
            <p:cNvPr id="34" name="Rounded Rectangle 33"/>
            <p:cNvSpPr/>
            <p:nvPr/>
          </p:nvSpPr>
          <p:spPr>
            <a:xfrm>
              <a:off x="4800600" y="1981200"/>
              <a:ext cx="3581400" cy="19812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1267D6-9E74-4482-AE69-EFC9A9B0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3000" y="1981200"/>
              <a:ext cx="1790700" cy="1790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13D907-8192-46C6-8F15-D3E76ECF4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2250" y="1981200"/>
              <a:ext cx="1790700" cy="17907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6E37B3-ABB8-4E02-B337-C82E0B42C28D}"/>
              </a:ext>
            </a:extLst>
          </p:cNvPr>
          <p:cNvGrpSpPr/>
          <p:nvPr/>
        </p:nvGrpSpPr>
        <p:grpSpPr>
          <a:xfrm>
            <a:off x="3350389" y="4274354"/>
            <a:ext cx="5643623" cy="2362200"/>
            <a:chOff x="1826388" y="4274354"/>
            <a:chExt cx="5643623" cy="2362200"/>
          </a:xfrm>
        </p:grpSpPr>
        <p:sp>
          <p:nvSpPr>
            <p:cNvPr id="35" name="Oval 34"/>
            <p:cNvSpPr/>
            <p:nvPr/>
          </p:nvSpPr>
          <p:spPr>
            <a:xfrm>
              <a:off x="1826388" y="4274354"/>
              <a:ext cx="5643623" cy="23622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200CF4-F14D-492B-839B-0A239B08E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2669412" y="4646246"/>
              <a:ext cx="1295400" cy="15279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E5E4EC-10AF-4AF4-84F9-07F4898E1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4082143" y="4646246"/>
              <a:ext cx="1295400" cy="152790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E0300E-938C-48D9-97A8-D78784E2A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5402425" y="4646246"/>
              <a:ext cx="1295400" cy="1527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419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B7903BC-BDD0-4AD1-9E7C-68824CD3C9B4}"/>
              </a:ext>
            </a:extLst>
          </p:cNvPr>
          <p:cNvGrpSpPr/>
          <p:nvPr/>
        </p:nvGrpSpPr>
        <p:grpSpPr>
          <a:xfrm>
            <a:off x="2209800" y="2286000"/>
            <a:ext cx="4191000" cy="2743200"/>
            <a:chOff x="4800600" y="1981200"/>
            <a:chExt cx="3581400" cy="1981200"/>
          </a:xfrm>
        </p:grpSpPr>
        <p:sp>
          <p:nvSpPr>
            <p:cNvPr id="13" name="Rounded Rectangle 33">
              <a:extLst>
                <a:ext uri="{FF2B5EF4-FFF2-40B4-BE49-F238E27FC236}">
                  <a16:creationId xmlns:a16="http://schemas.microsoft.com/office/drawing/2014/main" id="{AD4F2794-A9BC-4407-BB05-4EEC551B3DF2}"/>
                </a:ext>
              </a:extLst>
            </p:cNvPr>
            <p:cNvSpPr/>
            <p:nvPr/>
          </p:nvSpPr>
          <p:spPr>
            <a:xfrm>
              <a:off x="4800600" y="1981200"/>
              <a:ext cx="3581400" cy="19812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70EF4C-0F4C-486E-83F7-5F25FB16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3000" y="1981200"/>
              <a:ext cx="1790700" cy="17907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1FE704-42B4-4D0D-A664-DCE27ACAC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2250" y="1981200"/>
              <a:ext cx="1790700" cy="17907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118979-F262-4C5A-942C-2C7A62D6E4C5}"/>
              </a:ext>
            </a:extLst>
          </p:cNvPr>
          <p:cNvGrpSpPr/>
          <p:nvPr/>
        </p:nvGrpSpPr>
        <p:grpSpPr>
          <a:xfrm>
            <a:off x="7924800" y="2895600"/>
            <a:ext cx="1524000" cy="1524000"/>
            <a:chOff x="6781800" y="2897156"/>
            <a:chExt cx="1524000" cy="1524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B1E8C9-C628-48AF-872F-DA73E5DE881F}"/>
                </a:ext>
              </a:extLst>
            </p:cNvPr>
            <p:cNvSpPr/>
            <p:nvPr/>
          </p:nvSpPr>
          <p:spPr>
            <a:xfrm>
              <a:off x="6781800" y="2897156"/>
              <a:ext cx="1524000" cy="1524000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68BACC-6A05-4258-88C4-57E3C2869072}"/>
                </a:ext>
              </a:extLst>
            </p:cNvPr>
            <p:cNvSpPr/>
            <p:nvPr/>
          </p:nvSpPr>
          <p:spPr>
            <a:xfrm>
              <a:off x="7315200" y="37338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9F655C-1254-488C-91AC-D95304605539}"/>
                </a:ext>
              </a:extLst>
            </p:cNvPr>
            <p:cNvSpPr/>
            <p:nvPr/>
          </p:nvSpPr>
          <p:spPr>
            <a:xfrm>
              <a:off x="7315200" y="3086878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2971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3455358"/>
              </p:ext>
            </p:extLst>
          </p:nvPr>
        </p:nvGraphicFramePr>
        <p:xfrm>
          <a:off x="2971800" y="990600"/>
          <a:ext cx="6705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698</Words>
  <Application>Microsoft Office PowerPoint</Application>
  <PresentationFormat>Widescreen</PresentationFormat>
  <Paragraphs>65</Paragraphs>
  <Slides>13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10</cp:lastModifiedBy>
  <cp:revision>133</cp:revision>
  <dcterms:created xsi:type="dcterms:W3CDTF">2021-08-26T02:44:32Z</dcterms:created>
  <dcterms:modified xsi:type="dcterms:W3CDTF">2024-11-04T05:02:55Z</dcterms:modified>
</cp:coreProperties>
</file>