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  <p:sldId id="266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-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E14E0-9E58-7893-AD5A-C8C744D51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A985E4-234F-F9D4-724B-DBDE93A08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782B5-1B35-4694-5248-1BBD8D4C4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F0940-4771-0010-8554-3DB717764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B7D7B-BE03-C85E-4747-57736637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37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8EFDB-EA31-260F-3543-960518537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42182-6F3C-1EDE-F8B9-32EB5A921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4F6CA-995F-14E7-E069-E9DC8389F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590EE-21BB-4141-0D8E-DBEE7E6CF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9819-DA5C-4CF3-F24A-195AE2E6A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9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B8EE16-2647-A5ED-0C73-A057F7A4BA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B54E1F-F57E-C108-77BA-98C22D79E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811A4-A59B-DC83-33DB-4F65C9AC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7614B-897D-9ED9-4D98-22C7D3F7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5E5FF-5659-D659-7BF4-1F3328B7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9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FD080-24DE-7DFD-C61E-89C383204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61A9D-0C98-7B49-C8FA-51A57F20E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620FB-BE03-A2F5-5F52-9A8A0A86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32F0E-4099-D2F2-95B4-6BE24BD5B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C622E-7176-C018-6E55-C9866E04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2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B9EE0-1D14-85BF-716F-147FEB193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9C531-1EEA-CD19-3540-0FEEA4937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FEF0E-EAF1-63BC-B1A1-07E3598A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6BA1A-EE53-C583-4B01-20685E28F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BCD1C-41E0-0871-6356-B3812BC37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7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B040A-43CD-8A56-7C4F-E40C91821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3CF1F-AE42-071B-66C7-5C0357D7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E3F83D-6A76-022A-5292-425E35C30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CDE6B-3BEA-85C5-4ABB-AA455EF22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7F180-AB1A-616D-9707-32CECA8A1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83317F-CF27-4440-CEB0-F13A9AF8E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52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D0515-1256-C3E8-2074-7A27304A9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172FA-5BE4-AA0C-AD5A-609541412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274A0-82B9-97A8-C111-49474168E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9E17EB-5137-1900-3311-F54633DB8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3E0E8A-0C17-2A81-7CF3-D42918B48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79DD04-F98A-A534-8515-0FC937937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6248EE-FA1E-D7BC-446F-9A911F468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118964-A34C-ADAB-A43B-44981B6FB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7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0955B-6203-473D-7588-5C20DB672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1DD03C-00E2-A294-25E3-0C993BC2D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392A63-236D-A28C-9E0F-2F8477E3D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9560CD-AE48-4B41-26D4-8D3E3D211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41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6CB3E1-446B-36B0-FE6F-24FD08172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06B5F1-FC3B-B4C7-C772-04F4A0614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0E466-A009-71F4-155F-21688D78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7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47673-DBC0-C76A-BEB7-75CDBD63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EDC16-93FE-AD5A-5738-81AEF74F8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92B72E-54C5-7EB0-7D11-FAB28A3F0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20FF7E-1F62-8956-E9DE-EF4289509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507EB-2155-40F5-31A5-EE984526B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3F0F9C-7A0A-3A39-1801-0C189F1CA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4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0E1FA-EA34-27C0-E1A0-615D5D69C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249C4F-AAE6-3090-D392-A02191F9CA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80494D-4FBA-7CD3-27E3-D19F7146E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03229-AB4E-ECC7-C8C9-973F0851C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4F1CE-CEAD-58F4-BCAA-AFE661C4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0588F-DE58-4E7C-FDE6-52D03B2DA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A43116-592A-F71E-E42E-4726998A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C3055-B8A2-5EA3-325F-2C087C8A5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0ABDC-E0DB-918E-3AF9-E9DA9FD73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4F688-EC3B-433B-8EEF-4F4A7511FA1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160FB-1ADF-ED40-F8FA-41E072ED6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CE5EA-B6BC-EED8-7A10-46D16FE478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7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34F3BDF-2FC1-001B-0815-511ADA6B95A2}"/>
              </a:ext>
            </a:extLst>
          </p:cNvPr>
          <p:cNvSpPr/>
          <p:nvPr/>
        </p:nvSpPr>
        <p:spPr>
          <a:xfrm>
            <a:off x="501099" y="2978776"/>
            <a:ext cx="11296588" cy="29105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800000"/>
              </a:avLst>
            </a:prstTxWarp>
            <a:spAutoFit/>
          </a:bodyPr>
          <a:lstStyle/>
          <a:p>
            <a:pPr algn="ctr"/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23CDF42-1FDE-BFAB-092B-148F80009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5644" y="0"/>
            <a:ext cx="13966175" cy="7855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FEA8D2-F49A-2B65-3A0F-57343D5E6D86}"/>
              </a:ext>
            </a:extLst>
          </p:cNvPr>
          <p:cNvSpPr txBox="1"/>
          <p:nvPr/>
        </p:nvSpPr>
        <p:spPr>
          <a:xfrm>
            <a:off x="2098063" y="737338"/>
            <a:ext cx="85474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TUỔI HOA</a:t>
            </a:r>
          </a:p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******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676E4-CD79-5573-8BB9-C56D0B96A0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821" y="1958830"/>
            <a:ext cx="1019946" cy="101994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17C8E40-DE32-675C-0843-8331E141AB45}"/>
              </a:ext>
            </a:extLst>
          </p:cNvPr>
          <p:cNvSpPr txBox="1"/>
          <p:nvPr/>
        </p:nvSpPr>
        <p:spPr>
          <a:xfrm>
            <a:off x="3303037" y="4278791"/>
            <a:ext cx="72441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C3</a:t>
            </a:r>
          </a:p>
          <a:p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sz="2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E9543B-E6B7-01E1-7FA9-7E8FAA7BE553}"/>
              </a:ext>
            </a:extLst>
          </p:cNvPr>
          <p:cNvSpPr txBox="1"/>
          <p:nvPr/>
        </p:nvSpPr>
        <p:spPr>
          <a:xfrm>
            <a:off x="4492657" y="6120662"/>
            <a:ext cx="3313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Năm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: 2024-2025</a:t>
            </a:r>
          </a:p>
        </p:txBody>
      </p:sp>
    </p:spTree>
    <p:extLst>
      <p:ext uri="{BB962C8B-B14F-4D97-AF65-F5344CB8AC3E}">
        <p14:creationId xmlns:p14="http://schemas.microsoft.com/office/powerpoint/2010/main" val="37752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8FEC1-FA2D-184E-E089-532D35A9B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821AD84E-11DA-A52D-D571-10EE3DE4D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70" y="2847052"/>
            <a:ext cx="6384413" cy="3779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59B681-AD9C-293C-0957-F053CEC19890}"/>
              </a:ext>
            </a:extLst>
          </p:cNvPr>
          <p:cNvSpPr txBox="1"/>
          <p:nvPr/>
        </p:nvSpPr>
        <p:spPr>
          <a:xfrm>
            <a:off x="2251587" y="609600"/>
            <a:ext cx="8288594" cy="117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Thứ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đầu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tuần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Hươu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Sao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đã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nói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với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mẫu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lớn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nhỉ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Từ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hôm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nghe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nói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lớp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mẫu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như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nào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nhỉ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Đến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thứ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bảy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lớp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mẫu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lớn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thấy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thế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nào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?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097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C619F-C750-7420-121C-F605BE483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>
            <a:extLst>
              <a:ext uri="{FF2B5EF4-FFF2-40B4-BE49-F238E27FC236}">
                <a16:creationId xmlns:a16="http://schemas.microsoft.com/office/drawing/2014/main" id="{FF4B6785-7D44-6D6B-4F49-5DB348259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5974" y="-792315"/>
            <a:ext cx="11572567" cy="771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Món quà của cô giáo">
            <a:extLst>
              <a:ext uri="{FF2B5EF4-FFF2-40B4-BE49-F238E27FC236}">
                <a16:creationId xmlns:a16="http://schemas.microsoft.com/office/drawing/2014/main" id="{F97A98CA-2C93-ECA6-41CA-E0BB7355DF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699" y="2971620"/>
            <a:ext cx="6251309" cy="351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ACAA1D7-9136-1F27-A8F2-A8AEFC53EBC7}"/>
              </a:ext>
            </a:extLst>
          </p:cNvPr>
          <p:cNvSpPr txBox="1"/>
          <p:nvPr/>
        </p:nvSpPr>
        <p:spPr>
          <a:xfrm>
            <a:off x="1956619" y="560439"/>
            <a:ext cx="7875639" cy="1167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+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Cún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Đốm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đã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làm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bị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làm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nhỉ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+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Đến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lượt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lên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nhận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quà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như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nào?Còn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Cún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Đốm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734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A5FAD-C30D-1791-CE44-D0214247F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6" name="Picture 8">
            <a:extLst>
              <a:ext uri="{FF2B5EF4-FFF2-40B4-BE49-F238E27FC236}">
                <a16:creationId xmlns:a16="http://schemas.microsoft.com/office/drawing/2014/main" id="{CCE7F71A-73C5-6F39-613E-89963F888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32" y="-907026"/>
            <a:ext cx="11877368" cy="890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Truyện Món quà của cô giáo">
            <a:extLst>
              <a:ext uri="{FF2B5EF4-FFF2-40B4-BE49-F238E27FC236}">
                <a16:creationId xmlns:a16="http://schemas.microsoft.com/office/drawing/2014/main" id="{7EBD0605-7B76-05C4-C98B-4B123178C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112" y="3284435"/>
            <a:ext cx="5884567" cy="331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60CA485-89E2-9EE1-A30F-F3C0591012F2}"/>
              </a:ext>
            </a:extLst>
          </p:cNvPr>
          <p:cNvSpPr txBox="1"/>
          <p:nvPr/>
        </p:nvSpPr>
        <p:spPr>
          <a:xfrm>
            <a:off x="2625213" y="1759974"/>
            <a:ext cx="8121445" cy="1341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+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Cún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Đốm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nhận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được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quà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không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dục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trẻ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dục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trẻ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biết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xếp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không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chen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lấn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Khi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lỗi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biết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nhận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lỗi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vậy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mới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ngoan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370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13155-9890-80B2-A5DB-BB09F79F1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>
            <a:extLst>
              <a:ext uri="{FF2B5EF4-FFF2-40B4-BE49-F238E27FC236}">
                <a16:creationId xmlns:a16="http://schemas.microsoft.com/office/drawing/2014/main" id="{C542482C-C6AE-0E2A-B7E6-E3D685872C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93" y="123517"/>
            <a:ext cx="11972414" cy="673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06A4DEF-EFE9-4548-C855-0134E870596C}"/>
              </a:ext>
            </a:extLst>
          </p:cNvPr>
          <p:cNvSpPr txBox="1"/>
          <p:nvPr/>
        </p:nvSpPr>
        <p:spPr>
          <a:xfrm>
            <a:off x="3736259" y="3163389"/>
            <a:ext cx="7767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C00000"/>
                </a:solidFill>
              </a:rPr>
              <a:t>Lần</a:t>
            </a:r>
            <a:r>
              <a:rPr lang="en-US" sz="3600" dirty="0">
                <a:solidFill>
                  <a:srgbClr val="C00000"/>
                </a:solidFill>
              </a:rPr>
              <a:t> 3: </a:t>
            </a:r>
            <a:r>
              <a:rPr lang="en-US" sz="3600" dirty="0" err="1">
                <a:solidFill>
                  <a:srgbClr val="C00000"/>
                </a:solidFill>
              </a:rPr>
              <a:t>kể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chuyện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bằng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rối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475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C586C15A-4529-27C6-52DB-3CA97E2F8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639" y="-244987"/>
            <a:ext cx="12447639" cy="82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69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B2CDF-3618-BCC9-4771-5ADE7ECED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02871598-E7D5-2DF1-4724-1AFF731AD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91" y="-658410"/>
            <a:ext cx="12290322" cy="857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40B6C78-4FC4-A438-B1BF-14C49B05EE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16" y="89283"/>
            <a:ext cx="1019946" cy="10199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CA9D70E-E39E-2DF5-75B0-8B8E439D5B88}"/>
              </a:ext>
            </a:extLst>
          </p:cNvPr>
          <p:cNvSpPr txBox="1"/>
          <p:nvPr/>
        </p:nvSpPr>
        <p:spPr>
          <a:xfrm>
            <a:off x="3392129" y="875071"/>
            <a:ext cx="646962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b="1" dirty="0" err="1"/>
              <a:t>Ổn</a:t>
            </a:r>
            <a:r>
              <a:rPr lang="en-US" sz="3600" b="1" dirty="0"/>
              <a:t> </a:t>
            </a:r>
            <a:r>
              <a:rPr lang="en-US" sz="3600" b="1" dirty="0" err="1"/>
              <a:t>định</a:t>
            </a:r>
            <a:r>
              <a:rPr lang="en-US" sz="3600" b="1" dirty="0"/>
              <a:t> </a:t>
            </a:r>
            <a:r>
              <a:rPr lang="en-US" sz="3600" b="1" dirty="0" err="1"/>
              <a:t>tổ</a:t>
            </a:r>
            <a:r>
              <a:rPr lang="en-US" sz="3600" b="1" dirty="0"/>
              <a:t> </a:t>
            </a:r>
            <a:r>
              <a:rPr lang="en-US" sz="3600" b="1" dirty="0" err="1"/>
              <a:t>chức</a:t>
            </a:r>
            <a:endParaRPr lang="en-US" sz="3600" b="1" dirty="0"/>
          </a:p>
          <a:p>
            <a:pPr marL="342900" indent="-342900">
              <a:buAutoNum type="arabicPeriod"/>
            </a:pPr>
            <a:endParaRPr lang="en-US" sz="3600" b="1" dirty="0"/>
          </a:p>
          <a:p>
            <a:r>
              <a:rPr lang="en-US" sz="3200" dirty="0" err="1"/>
              <a:t>Cô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trẻ</a:t>
            </a:r>
            <a:r>
              <a:rPr lang="en-US" sz="3200" dirty="0"/>
              <a:t> </a:t>
            </a:r>
            <a:r>
              <a:rPr lang="en-US" sz="3200" dirty="0" err="1"/>
              <a:t>hát</a:t>
            </a:r>
            <a:r>
              <a:rPr lang="en-US" sz="3200" dirty="0"/>
              <a:t>: </a:t>
            </a:r>
            <a:r>
              <a:rPr lang="en-US" sz="3200" dirty="0" err="1"/>
              <a:t>Cô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mẹ</a:t>
            </a: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A5888E-3C83-B8BA-418D-DFD05AEAA4A1}"/>
              </a:ext>
            </a:extLst>
          </p:cNvPr>
          <p:cNvSpPr txBox="1"/>
          <p:nvPr/>
        </p:nvSpPr>
        <p:spPr>
          <a:xfrm>
            <a:off x="4028768" y="3392129"/>
            <a:ext cx="62287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https://youtu.be/rcYxJNj1a2o</a:t>
            </a:r>
          </a:p>
        </p:txBody>
      </p:sp>
    </p:spTree>
    <p:extLst>
      <p:ext uri="{BB962C8B-B14F-4D97-AF65-F5344CB8AC3E}">
        <p14:creationId xmlns:p14="http://schemas.microsoft.com/office/powerpoint/2010/main" val="325484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>
            <a:extLst>
              <a:ext uri="{FF2B5EF4-FFF2-40B4-BE49-F238E27FC236}">
                <a16:creationId xmlns:a16="http://schemas.microsoft.com/office/drawing/2014/main" id="{215947B4-ED2A-A65F-E481-C261B12F1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5303" y="0"/>
            <a:ext cx="12309987" cy="8206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651123D-1BDC-3D67-1CB7-077CF382676D}"/>
              </a:ext>
            </a:extLst>
          </p:cNvPr>
          <p:cNvSpPr txBox="1"/>
          <p:nvPr/>
        </p:nvSpPr>
        <p:spPr>
          <a:xfrm>
            <a:off x="884904" y="924232"/>
            <a:ext cx="90063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2"/>
                </a:solidFill>
              </a:rPr>
              <a:t>Lần</a:t>
            </a:r>
            <a:r>
              <a:rPr lang="en-US" sz="2800" dirty="0">
                <a:solidFill>
                  <a:schemeClr val="accent2"/>
                </a:solidFill>
              </a:rPr>
              <a:t> 1: </a:t>
            </a:r>
            <a:r>
              <a:rPr lang="en-US" sz="2800" dirty="0" err="1">
                <a:solidFill>
                  <a:schemeClr val="accent2"/>
                </a:solidFill>
              </a:rPr>
              <a:t>Cô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kể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diễn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cảm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câu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chuyện</a:t>
            </a:r>
            <a:r>
              <a:rPr lang="en-US" sz="2800" dirty="0">
                <a:solidFill>
                  <a:schemeClr val="accent2"/>
                </a:solidFill>
              </a:rPr>
              <a:t>: </a:t>
            </a:r>
          </a:p>
          <a:p>
            <a:pPr algn="ctr"/>
            <a:r>
              <a:rPr lang="en-US" sz="4000" dirty="0" err="1">
                <a:solidFill>
                  <a:srgbClr val="00B0F0"/>
                </a:solidFill>
              </a:rPr>
              <a:t>Món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qùa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của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cô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giáo</a:t>
            </a:r>
            <a:endParaRPr lang="en-US" sz="4000" dirty="0">
              <a:solidFill>
                <a:srgbClr val="00B0F0"/>
              </a:solidFill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5D349C6A-477B-C25C-84D5-54A6B31D27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433" y="2160987"/>
            <a:ext cx="7184103" cy="4041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1B24E69-9F9D-D7A8-2F04-F1203A179B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2657" y="80869"/>
            <a:ext cx="1019946" cy="101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48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9BA11-F2CF-3B39-B908-D4760A0B1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642F2966-CB34-1C0E-EB1E-49123996E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289"/>
            <a:ext cx="12192000" cy="6526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B6920E-2D8D-63B0-5C30-AC2A50A68260}"/>
              </a:ext>
            </a:extLst>
          </p:cNvPr>
          <p:cNvSpPr txBox="1"/>
          <p:nvPr/>
        </p:nvSpPr>
        <p:spPr>
          <a:xfrm>
            <a:off x="2222089" y="2497393"/>
            <a:ext cx="89965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C00000"/>
                </a:solidFill>
              </a:rPr>
              <a:t>Lần</a:t>
            </a:r>
            <a:r>
              <a:rPr lang="en-US" sz="3600" dirty="0">
                <a:solidFill>
                  <a:srgbClr val="C00000"/>
                </a:solidFill>
              </a:rPr>
              <a:t> 2: </a:t>
            </a:r>
            <a:r>
              <a:rPr lang="en-US" sz="3600" dirty="0" err="1">
                <a:solidFill>
                  <a:srgbClr val="C00000"/>
                </a:solidFill>
              </a:rPr>
              <a:t>Cô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kể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kết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hợp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tranh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và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đàm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thoại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nội</a:t>
            </a:r>
            <a:r>
              <a:rPr lang="en-US" sz="3600" dirty="0">
                <a:solidFill>
                  <a:srgbClr val="C00000"/>
                </a:solidFill>
              </a:rPr>
              <a:t> dung </a:t>
            </a:r>
            <a:r>
              <a:rPr lang="en-US" sz="3600" dirty="0" err="1">
                <a:solidFill>
                  <a:srgbClr val="C00000"/>
                </a:solidFill>
              </a:rPr>
              <a:t>câu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chuyện</a:t>
            </a:r>
            <a:endParaRPr lang="en-US" sz="3600" dirty="0">
              <a:solidFill>
                <a:srgbClr val="C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75517B-D0CB-B1CE-5BDD-2C7E0D8CEC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019946" cy="101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22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505D6-8ED5-1962-808B-5E325FEC2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>
            <a:extLst>
              <a:ext uri="{FF2B5EF4-FFF2-40B4-BE49-F238E27FC236}">
                <a16:creationId xmlns:a16="http://schemas.microsoft.com/office/drawing/2014/main" id="{CF5CA2B8-6E51-0A40-0B1D-BF5B87B7E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020" y="776748"/>
            <a:ext cx="9891251" cy="7418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B7E73BE-D386-13CC-624A-AFF5B9EC86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671" y="0"/>
            <a:ext cx="1019946" cy="101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1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12D86-6E44-CEF2-3013-6220EAAFB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Câu chuyện Món quà của cô giáo">
            <a:extLst>
              <a:ext uri="{FF2B5EF4-FFF2-40B4-BE49-F238E27FC236}">
                <a16:creationId xmlns:a16="http://schemas.microsoft.com/office/drawing/2014/main" id="{523BB1AF-A80A-98A3-C55A-E52D5E9F2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81" y="423017"/>
            <a:ext cx="11600237" cy="6011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507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A7F92-BE93-7658-7479-F15AF477D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ruyện Món quà của cô giáo">
            <a:extLst>
              <a:ext uri="{FF2B5EF4-FFF2-40B4-BE49-F238E27FC236}">
                <a16:creationId xmlns:a16="http://schemas.microsoft.com/office/drawing/2014/main" id="{7EBC64CF-502E-0D7E-5CFD-F2E9D29B2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89" y="46772"/>
            <a:ext cx="12098093" cy="6811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95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EE137-8CA3-5337-40E2-8CD9A235E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051DEF79-5001-2243-47C3-B4793402E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4" y="-274485"/>
            <a:ext cx="11759381" cy="783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9AB5C41-3725-CE23-72C6-4AB085D4BBEB}"/>
              </a:ext>
            </a:extLst>
          </p:cNvPr>
          <p:cNvSpPr txBox="1"/>
          <p:nvPr/>
        </p:nvSpPr>
        <p:spPr>
          <a:xfrm>
            <a:off x="3165988" y="2721114"/>
            <a:ext cx="7393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Đàm</a:t>
            </a:r>
            <a:r>
              <a:rPr lang="en-US" sz="4000" dirty="0"/>
              <a:t> </a:t>
            </a:r>
            <a:r>
              <a:rPr lang="en-US" sz="4000" dirty="0" err="1"/>
              <a:t>thoại</a:t>
            </a:r>
            <a:r>
              <a:rPr lang="en-US" sz="4000" dirty="0"/>
              <a:t> </a:t>
            </a:r>
            <a:r>
              <a:rPr lang="en-US" sz="4000" dirty="0" err="1"/>
              <a:t>nội</a:t>
            </a:r>
            <a:r>
              <a:rPr lang="en-US" sz="4000" dirty="0"/>
              <a:t> dung </a:t>
            </a:r>
            <a:r>
              <a:rPr lang="en-US" sz="4000" dirty="0" err="1"/>
              <a:t>câu</a:t>
            </a:r>
            <a:r>
              <a:rPr lang="en-US" sz="4000" dirty="0"/>
              <a:t> </a:t>
            </a:r>
            <a:r>
              <a:rPr lang="en-US" sz="4000" dirty="0" err="1"/>
              <a:t>chuyện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53482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D521C-8BC3-395C-7FBD-59A0656D4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0DEF0284-9AD7-FE27-0D92-ACBE2B9EC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638" y="-245337"/>
            <a:ext cx="11877367" cy="7581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0655EF-BE8D-667A-807D-25869D7E8B26}"/>
              </a:ext>
            </a:extLst>
          </p:cNvPr>
          <p:cNvSpPr txBox="1"/>
          <p:nvPr/>
        </p:nvSpPr>
        <p:spPr>
          <a:xfrm>
            <a:off x="4316361" y="1767007"/>
            <a:ext cx="680392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</a:rPr>
              <a:t>Đàm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thoại</a:t>
            </a:r>
            <a:r>
              <a:rPr lang="en-US" sz="2800" dirty="0">
                <a:solidFill>
                  <a:srgbClr val="C00000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800" dirty="0" err="1">
                <a:solidFill>
                  <a:srgbClr val="C00000"/>
                </a:solidFill>
              </a:rPr>
              <a:t>Cô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vừa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kể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câu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chuyện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gì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cho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các</a:t>
            </a:r>
            <a:r>
              <a:rPr lang="en-US" sz="2800" dirty="0">
                <a:solidFill>
                  <a:srgbClr val="C00000"/>
                </a:solidFill>
              </a:rPr>
              <a:t> con </a:t>
            </a:r>
            <a:r>
              <a:rPr lang="en-US" sz="2800" dirty="0" err="1">
                <a:solidFill>
                  <a:srgbClr val="C00000"/>
                </a:solidFill>
              </a:rPr>
              <a:t>nghe</a:t>
            </a:r>
            <a:r>
              <a:rPr lang="en-US" sz="2800" dirty="0">
                <a:solidFill>
                  <a:srgbClr val="C00000"/>
                </a:solidFill>
              </a:rPr>
              <a:t>?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rgbClr val="C00000"/>
                </a:solidFill>
              </a:rPr>
              <a:t>- Trong </a:t>
            </a:r>
            <a:r>
              <a:rPr lang="en-US" sz="2800" dirty="0" err="1">
                <a:solidFill>
                  <a:srgbClr val="C00000"/>
                </a:solidFill>
              </a:rPr>
              <a:t>câu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chuyện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có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những</a:t>
            </a:r>
            <a:r>
              <a:rPr lang="en-US" sz="2800" dirty="0">
                <a:solidFill>
                  <a:srgbClr val="C00000"/>
                </a:solidFill>
              </a:rPr>
              <a:t> ai?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593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268</Words>
  <Application>Microsoft Office PowerPoint</Application>
  <PresentationFormat>Widescreen</PresentationFormat>
  <Paragraphs>27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PHUONG HA</dc:creator>
  <cp:lastModifiedBy>Windows 10</cp:lastModifiedBy>
  <cp:revision>7</cp:revision>
  <dcterms:created xsi:type="dcterms:W3CDTF">2024-10-29T04:18:00Z</dcterms:created>
  <dcterms:modified xsi:type="dcterms:W3CDTF">2024-11-04T05:05:48Z</dcterms:modified>
</cp:coreProperties>
</file>