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321" r:id="rId11"/>
    <p:sldId id="322" r:id="rId12"/>
    <p:sldId id="277" r:id="rId13"/>
    <p:sldId id="323" r:id="rId14"/>
    <p:sldId id="278" r:id="rId15"/>
    <p:sldId id="279" r:id="rId16"/>
    <p:sldId id="281" r:id="rId17"/>
    <p:sldId id="282" r:id="rId18"/>
    <p:sldId id="283" r:id="rId19"/>
    <p:sldId id="284" r:id="rId20"/>
    <p:sldId id="325" r:id="rId21"/>
    <p:sldId id="293" r:id="rId22"/>
    <p:sldId id="294" r:id="rId23"/>
    <p:sldId id="295" r:id="rId24"/>
    <p:sldId id="299" r:id="rId25"/>
    <p:sldId id="296" r:id="rId26"/>
    <p:sldId id="297" r:id="rId27"/>
    <p:sldId id="301" r:id="rId28"/>
    <p:sldId id="298" r:id="rId29"/>
    <p:sldId id="319" r:id="rId30"/>
    <p:sldId id="311" r:id="rId31"/>
    <p:sldId id="328" r:id="rId32"/>
    <p:sldId id="313" r:id="rId33"/>
    <p:sldId id="320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fr-F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TUỔI HOA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2351593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350" y="3532911"/>
            <a:ext cx="771973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Hoạt động: Khám phá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khoa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Đề tài: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uống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Lứa tuổi: 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tuổi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Người dạy: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20" y="989231"/>
            <a:ext cx="1019095" cy="1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573306" y="201706"/>
            <a:ext cx="8888505" cy="64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1. Kiến thức: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>
                <a:solidFill>
                  <a:srgbClr val="0070C0"/>
                </a:solidFill>
              </a:rPr>
              <a:t>- Biết so sánh, phân loại 1 số đồ dung theo công dụng và chất liệu, màu sắc, công dụng.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2. Kỹ năng: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Phát triển khả năng quan sát, nhận xét đối tượng của trẻ</a:t>
            </a:r>
          </a:p>
          <a:p>
            <a:r>
              <a:rPr lang="vi-VN">
                <a:solidFill>
                  <a:srgbClr val="0070C0"/>
                </a:solidFill>
              </a:rPr>
              <a:t>- Trẻ có khả năng trả lời câu hỏi rõ ràng, mạch lạc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3. Thái độ:</a:t>
            </a:r>
            <a:endParaRPr lang="vi-VN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Hứng thú tham gia giờ học.</a:t>
            </a:r>
          </a:p>
          <a:p>
            <a:r>
              <a:rPr lang="vi-VN">
                <a:solidFill>
                  <a:srgbClr val="0070C0"/>
                </a:solidFill>
              </a:rPr>
              <a:t>- Qua giờ học trẻ biết giữ gìn đồ dùng cẩn thận, không làm vỡ đồ dùng.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36" y="0"/>
            <a:ext cx="7866528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250</Words>
  <Application>Microsoft Office PowerPoint</Application>
  <PresentationFormat>Widescreen</PresentationFormat>
  <Paragraphs>36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64</cp:revision>
  <dcterms:created xsi:type="dcterms:W3CDTF">2020-10-13T21:48:34Z</dcterms:created>
  <dcterms:modified xsi:type="dcterms:W3CDTF">2024-11-04T05:04:17Z</dcterms:modified>
</cp:coreProperties>
</file>