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63" r:id="rId2"/>
    <p:sldId id="257" r:id="rId3"/>
    <p:sldId id="270" r:id="rId4"/>
    <p:sldId id="265" r:id="rId5"/>
    <p:sldId id="260" r:id="rId6"/>
    <p:sldId id="261" r:id="rId7"/>
    <p:sldId id="259" r:id="rId8"/>
    <p:sldId id="258" r:id="rId9"/>
    <p:sldId id="262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9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07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04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0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1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08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49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69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8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7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38A4-E725-4650-A06B-86856324F71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4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736B4-B311-9717-ABDB-4E77AB306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70"/>
            <a:ext cx="12192000" cy="6858000"/>
          </a:xfrm>
          <a:prstGeom prst="rect">
            <a:avLst/>
          </a:prstGeom>
        </p:spPr>
      </p:pic>
      <p:sp>
        <p:nvSpPr>
          <p:cNvPr id="6153" name="WordArt 16"/>
          <p:cNvSpPr>
            <a:spLocks noTextEdit="1"/>
          </p:cNvSpPr>
          <p:nvPr/>
        </p:nvSpPr>
        <p:spPr>
          <a:xfrm>
            <a:off x="3647728" y="3103032"/>
            <a:ext cx="5972646" cy="221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KPXH: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C1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Oanh</a:t>
            </a:r>
          </a:p>
          <a:p>
            <a:pPr algn="ctr" fontAlgn="base"/>
            <a:endParaRPr lang="en-US" sz="2665" b="1" noProof="1">
              <a:ln w="158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54" name="WordArt 17"/>
          <p:cNvSpPr>
            <a:spLocks noTextEdit="1"/>
          </p:cNvSpPr>
          <p:nvPr/>
        </p:nvSpPr>
        <p:spPr>
          <a:xfrm>
            <a:off x="2598502" y="2244725"/>
            <a:ext cx="7639050" cy="536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7500" lnSpcReduction="20000"/>
          </a:bodyPr>
          <a:lstStyle/>
          <a:p>
            <a:pPr algn="ctr" fontAlgn="base"/>
            <a:r>
              <a:rPr lang="en-US" sz="5400" b="1" noProof="1">
                <a:ln w="1587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2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155" name="WordArt 10"/>
          <p:cNvSpPr>
            <a:spLocks noTextEdit="1"/>
          </p:cNvSpPr>
          <p:nvPr/>
        </p:nvSpPr>
        <p:spPr>
          <a:xfrm>
            <a:off x="2743200" y="1371601"/>
            <a:ext cx="634365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7500" lnSpcReduction="10000"/>
          </a:bodyPr>
          <a:lstStyle/>
          <a:p>
            <a:pPr algn="ctr" fontAlgn="base"/>
            <a:endParaRPr lang="en-US" sz="4000" b="1" noProof="1">
              <a:ln w="158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chemeClr val="tx2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99" name="Text Box 1"/>
          <p:cNvSpPr txBox="1"/>
          <p:nvPr/>
        </p:nvSpPr>
        <p:spPr>
          <a:xfrm>
            <a:off x="3105150" y="203200"/>
            <a:ext cx="6267450" cy="9540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TRƯỜNG MẦM NON TUỔI HOA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35FA3E-1140-08E5-FC02-58CE9A9AD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744" y="1157288"/>
            <a:ext cx="1214261" cy="105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6321" descr="khungdayle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3" name="Rectangles 56322"/>
          <p:cNvSpPr/>
          <p:nvPr/>
        </p:nvSpPr>
        <p:spPr>
          <a:xfrm>
            <a:off x="2971800" y="2209800"/>
            <a:ext cx="66294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fontAlgn="base"/>
            <a:r>
              <a:rPr lang="en-US" sz="3600" noProof="1">
                <a:ln w="9525" cap="flat" cmpd="sng">
                  <a:solidFill>
                    <a:srgbClr val="FF0066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rPr>
              <a:t>HĐ 3: Luyện tập-củng cố</a:t>
            </a:r>
          </a:p>
          <a:p>
            <a:pPr algn="ctr" fontAlgn="base"/>
            <a:r>
              <a:rPr lang="en-US" sz="3600" noProof="1">
                <a:ln w="9525" cap="flat" cmpd="sng">
                  <a:solidFill>
                    <a:srgbClr val="FF0066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rPr>
              <a:t>Trß ch¬i 1 : Ai nhanh nhất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6321" descr="khungdayle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3" name="Rectangles 56322"/>
          <p:cNvSpPr/>
          <p:nvPr/>
        </p:nvSpPr>
        <p:spPr>
          <a:xfrm>
            <a:off x="2567608" y="2209800"/>
            <a:ext cx="7128792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fontAlgn="base"/>
            <a:r>
              <a:rPr lang="en-US" sz="3600" noProof="1">
                <a:ln w="9525" cap="flat" cmpd="sng">
                  <a:solidFill>
                    <a:srgbClr val="FF0066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.VnTime" panose="020B7200000000000000" pitchFamily="34" charset="0"/>
                <a:cs typeface="Times New Roman" panose="02020603050405020304" pitchFamily="18" charset="0"/>
              </a:rPr>
              <a:t>Trò chơi 2 : Về đúng nhà</a:t>
            </a:r>
          </a:p>
        </p:txBody>
      </p:sp>
      <p:pic>
        <p:nvPicPr>
          <p:cNvPr id="2" name="NHÀ CỦA TÔI (Hình minh họa theo lời bài há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5956" y="4509136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2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585" y="3165475"/>
            <a:ext cx="4857750" cy="3601720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05" y="44451"/>
            <a:ext cx="4862830" cy="325945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706" y="44450"/>
            <a:ext cx="4426585" cy="32600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D6F4B-CC4E-37CB-5EAE-1477A9F3A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2A39C0-C746-DD96-BF0D-23A4AD8EA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4064704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1674" y="188511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Đ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1: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Ổn định tổ chức,gây hứng thú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9526" y="730164"/>
            <a:ext cx="8748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-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Hát và vận động theo nhạc bài hát: «Cả nhà thương nhau» 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Bé Bào Ngư – Cả Nhà Thương Nha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0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4465" y="6309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36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13988-B421-C4FD-3A1D-36BC9C0D5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ả Nhà Thương Nhau  Xuân Mai  Nhạc Thiếu Nhi Vui Nhộn  Official Lyrics Video">
            <a:hlinkClick r:id="" action="ppaction://media"/>
            <a:extLst>
              <a:ext uri="{FF2B5EF4-FFF2-40B4-BE49-F238E27FC236}">
                <a16:creationId xmlns:a16="http://schemas.microsoft.com/office/drawing/2014/main" id="{8AE67B9A-BC15-6975-427E-789907014D5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952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1363" y="0"/>
            <a:ext cx="8167687" cy="6126163"/>
          </a:xfrm>
        </p:spPr>
      </p:pic>
    </p:spTree>
    <p:extLst>
      <p:ext uri="{BB962C8B-B14F-4D97-AF65-F5344CB8AC3E}">
        <p14:creationId xmlns:p14="http://schemas.microsoft.com/office/powerpoint/2010/main" val="57325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gày gđvn 28.6.2021 (1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72406"/>
            <a:ext cx="8229600" cy="46494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981200" y="5157193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 Cho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ngư­ời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gđ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5805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3792" y="6084005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lớn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49"/>
            <a:ext cx="9144000" cy="5789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9736" y="6165305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nhỏ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126163"/>
          </a:xfrm>
        </p:spPr>
      </p:pic>
      <p:sp>
        <p:nvSpPr>
          <p:cNvPr id="5" name="TextBox 4"/>
          <p:cNvSpPr txBox="1"/>
          <p:nvPr/>
        </p:nvSpPr>
        <p:spPr>
          <a:xfrm>
            <a:off x="4511824" y="615601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3.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Gia đình nhiều con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25"/>
            <a:ext cx="9144000" cy="57112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3752" y="5944925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ít con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4658995" cy="51574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56" y="15312"/>
            <a:ext cx="4689045" cy="5141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5680" y="5683357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sự khác nhau giữa 2 gia đình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</TotalTime>
  <Words>202</Words>
  <Application>Microsoft Office PowerPoint</Application>
  <PresentationFormat>Widescreen</PresentationFormat>
  <Paragraphs>20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Windows 10</cp:lastModifiedBy>
  <cp:revision>13</cp:revision>
  <dcterms:created xsi:type="dcterms:W3CDTF">2020-10-14T12:39:00Z</dcterms:created>
  <dcterms:modified xsi:type="dcterms:W3CDTF">2024-11-04T04:52:11Z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1D41FBF49DAF4AF29D141573BDDA6027_13</vt:lpwstr>
  </property>
  <property fmtid="{D5CDD505-2E9C-101B-9397-08002B2CF9AE}" pid="3" name="KSOProductBuildVer">
    <vt:lpwstr>1033-12.2.0.18283</vt:lpwstr>
  </property>
</Properties>
</file>