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76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1D0C9-57A1-4425-B243-7AC92AEF269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94109-2585-4FCD-B5BE-2C1495668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21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860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C016-EC03-4A4C-B943-E41C0507FCF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751C-7499-40CB-A744-EA84E62E3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85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C016-EC03-4A4C-B943-E41C0507FCF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751C-7499-40CB-A744-EA84E62E3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11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C016-EC03-4A4C-B943-E41C0507FCF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751C-7499-40CB-A744-EA84E62E3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6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72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42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254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22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2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95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8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30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C016-EC03-4A4C-B943-E41C0507FCF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751C-7499-40CB-A744-EA84E62E3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23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86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36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709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C016-EC03-4A4C-B943-E41C0507FCF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751C-7499-40CB-A744-EA84E62E3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84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C016-EC03-4A4C-B943-E41C0507FCF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751C-7499-40CB-A744-EA84E62E3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89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C016-EC03-4A4C-B943-E41C0507FCF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751C-7499-40CB-A744-EA84E62E3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73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C016-EC03-4A4C-B943-E41C0507FCF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751C-7499-40CB-A744-EA84E62E3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27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C016-EC03-4A4C-B943-E41C0507FCF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751C-7499-40CB-A744-EA84E62E3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09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C016-EC03-4A4C-B943-E41C0507FCF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751C-7499-40CB-A744-EA84E62E3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49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C016-EC03-4A4C-B943-E41C0507FCF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751C-7499-40CB-A744-EA84E62E3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59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9C016-EC03-4A4C-B943-E41C0507FCF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7751C-7499-40CB-A744-EA84E62E3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6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34343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 dirty="0">
              <a:solidFill>
                <a:srgbClr val="43434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81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9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3746504-02BC-489D-AADA-2ECEEEC3F437}"/>
              </a:ext>
            </a:extLst>
          </p:cNvPr>
          <p:cNvSpPr txBox="1"/>
          <p:nvPr/>
        </p:nvSpPr>
        <p:spPr>
          <a:xfrm>
            <a:off x="3618426" y="1690454"/>
            <a:ext cx="49551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144F489-6BF7-49BE-B0F8-C45B535DC948}"/>
              </a:ext>
            </a:extLst>
          </p:cNvPr>
          <p:cNvSpPr txBox="1"/>
          <p:nvPr/>
        </p:nvSpPr>
        <p:spPr>
          <a:xfrm>
            <a:off x="3618426" y="1865521"/>
            <a:ext cx="49551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>
                <a:solidFill>
                  <a:srgbClr val="C00000"/>
                </a:solidFill>
              </a:rPr>
              <a:t>TRƯỜNG </a:t>
            </a:r>
            <a:r>
              <a:rPr lang="en-US" sz="1350" b="1" dirty="0">
                <a:solidFill>
                  <a:srgbClr val="C00000"/>
                </a:solidFill>
              </a:rPr>
              <a:t>MẦM </a:t>
            </a:r>
            <a:r>
              <a:rPr lang="en-US" sz="1350" b="1">
                <a:solidFill>
                  <a:srgbClr val="C00000"/>
                </a:solidFill>
              </a:rPr>
              <a:t>NON TUỔI HOA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252FBFC-B116-495E-A065-44A0BFEB7C39}"/>
              </a:ext>
            </a:extLst>
          </p:cNvPr>
          <p:cNvSpPr txBox="1"/>
          <p:nvPr/>
        </p:nvSpPr>
        <p:spPr>
          <a:xfrm>
            <a:off x="2165351" y="3186439"/>
            <a:ext cx="77770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TRUYỆN: BA ANH EM</a:t>
            </a:r>
            <a:endParaRPr lang="vi-VN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EB22AF6-8E79-4BED-AC0B-2621BBFB2A83}"/>
              </a:ext>
            </a:extLst>
          </p:cNvPr>
          <p:cNvSpPr/>
          <p:nvPr/>
        </p:nvSpPr>
        <p:spPr>
          <a:xfrm>
            <a:off x="2794000" y="2747857"/>
            <a:ext cx="5892800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 VỰC PHÁT </a:t>
            </a:r>
            <a:r>
              <a:rPr lang="en-US" sz="2400" b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TRIỂN </a:t>
            </a:r>
            <a:r>
              <a:rPr lang="en-US" sz="2400" b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NGÔN NGỮ</a:t>
            </a:r>
            <a:endParaRPr lang="en-US" sz="2400" b="1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65" y="2157400"/>
            <a:ext cx="533792" cy="533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AA1AEAA-A75E-4E0D-9916-FD1EEED8E42A}"/>
              </a:ext>
            </a:extLst>
          </p:cNvPr>
          <p:cNvSpPr txBox="1"/>
          <p:nvPr/>
        </p:nvSpPr>
        <p:spPr>
          <a:xfrm>
            <a:off x="5899150" y="4289725"/>
            <a:ext cx="41071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</a:t>
            </a:r>
            <a:r>
              <a:rPr lang="en-US" sz="13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35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Vân</a:t>
            </a:r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A1AEAA-A75E-4E0D-9916-FD1EEED8E42A}"/>
              </a:ext>
            </a:extLst>
          </p:cNvPr>
          <p:cNvSpPr txBox="1"/>
          <p:nvPr/>
        </p:nvSpPr>
        <p:spPr>
          <a:xfrm>
            <a:off x="3715765" y="3906729"/>
            <a:ext cx="4740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</a:t>
            </a:r>
            <a:r>
              <a:rPr lang="en-US" sz="1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378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t="21667" r="35664" b="18126"/>
          <a:stretch/>
        </p:blipFill>
        <p:spPr>
          <a:xfrm>
            <a:off x="0" y="0"/>
            <a:ext cx="12192000" cy="691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559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t="19891" r="36164" b="18127"/>
          <a:stretch/>
        </p:blipFill>
        <p:spPr>
          <a:xfrm>
            <a:off x="0" y="-96803"/>
            <a:ext cx="12192000" cy="69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93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22377" r="35664" b="17771"/>
          <a:stretch/>
        </p:blipFill>
        <p:spPr>
          <a:xfrm>
            <a:off x="0" y="0"/>
            <a:ext cx="12250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21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22022" r="35664" b="17593"/>
          <a:stretch/>
        </p:blipFill>
        <p:spPr>
          <a:xfrm>
            <a:off x="0" y="0"/>
            <a:ext cx="12192000" cy="69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92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22555" r="36064" b="17771"/>
          <a:stretch/>
        </p:blipFill>
        <p:spPr>
          <a:xfrm>
            <a:off x="0" y="0"/>
            <a:ext cx="12192000" cy="687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26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t="22200" r="35565" b="17594"/>
          <a:stretch/>
        </p:blipFill>
        <p:spPr>
          <a:xfrm>
            <a:off x="0" y="0"/>
            <a:ext cx="12192000" cy="694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60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21922" r="35733" b="17912"/>
          <a:stretch/>
        </p:blipFill>
        <p:spPr>
          <a:xfrm>
            <a:off x="0" y="0"/>
            <a:ext cx="12192000" cy="691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87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uyện Cổ Tích  BA ANH EM  Chuyện Cổ Tích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51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0" t="16382" r="8820" b="8192"/>
          <a:stretch/>
        </p:blipFill>
        <p:spPr>
          <a:xfrm>
            <a:off x="-72427" y="0"/>
            <a:ext cx="12185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43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t="22408" r="35764" b="17892"/>
          <a:stretch/>
        </p:blipFill>
        <p:spPr>
          <a:xfrm>
            <a:off x="-2244" y="-81481"/>
            <a:ext cx="12194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53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22200" r="35864" b="18304"/>
          <a:stretch/>
        </p:blipFill>
        <p:spPr>
          <a:xfrm>
            <a:off x="0" y="-1"/>
            <a:ext cx="12192000" cy="68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941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t="21845" r="35665" b="177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121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22862" r="36064" b="17843"/>
          <a:stretch/>
        </p:blipFill>
        <p:spPr>
          <a:xfrm>
            <a:off x="0" y="0"/>
            <a:ext cx="12095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2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" t="22377" r="35664" b="17772"/>
          <a:stretch/>
        </p:blipFill>
        <p:spPr>
          <a:xfrm>
            <a:off x="0" y="0"/>
            <a:ext cx="12095430" cy="677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37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t="22022" r="35665" b="17948"/>
          <a:stretch/>
        </p:blipFill>
        <p:spPr>
          <a:xfrm>
            <a:off x="0" y="-1"/>
            <a:ext cx="12192000" cy="68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3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t="22377" r="35665" b="17772"/>
          <a:stretch/>
        </p:blipFill>
        <p:spPr>
          <a:xfrm>
            <a:off x="0" y="0"/>
            <a:ext cx="12192000" cy="68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667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airplane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|2.1|1.2|1|2.8|6.5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37</Words>
  <Application>Microsoft Office PowerPoint</Application>
  <PresentationFormat>Widescreen</PresentationFormat>
  <Paragraphs>7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微软雅黑</vt:lpstr>
      <vt:lpstr>宋体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4</cp:revision>
  <dcterms:created xsi:type="dcterms:W3CDTF">2024-11-03T15:15:00Z</dcterms:created>
  <dcterms:modified xsi:type="dcterms:W3CDTF">2024-11-12T02:21:26Z</dcterms:modified>
</cp:coreProperties>
</file>