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media/image4.jpg" ContentType="image/png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350" r:id="rId5"/>
    <p:sldId id="322" r:id="rId6"/>
    <p:sldId id="325" r:id="rId7"/>
    <p:sldId id="327" r:id="rId8"/>
    <p:sldId id="328" r:id="rId9"/>
    <p:sldId id="329" r:id="rId10"/>
    <p:sldId id="330" r:id="rId11"/>
    <p:sldId id="321" r:id="rId12"/>
    <p:sldId id="342" r:id="rId13"/>
    <p:sldId id="344" r:id="rId14"/>
    <p:sldId id="345" r:id="rId15"/>
    <p:sldId id="346" r:id="rId16"/>
    <p:sldId id="347" r:id="rId17"/>
    <p:sldId id="331" r:id="rId18"/>
    <p:sldId id="332" r:id="rId19"/>
    <p:sldId id="334" r:id="rId20"/>
    <p:sldId id="336" r:id="rId21"/>
    <p:sldId id="340" r:id="rId22"/>
    <p:sldId id="348" r:id="rId23"/>
    <p:sldId id="349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EFA"/>
    <a:srgbClr val="FFFFFF"/>
    <a:srgbClr val="FF99FF"/>
    <a:srgbClr val="FFFF00"/>
    <a:srgbClr val="392328"/>
    <a:srgbClr val="009A46"/>
    <a:srgbClr val="263F8E"/>
    <a:srgbClr val="FF00FF"/>
    <a:srgbClr val="FFCCFF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5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1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8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5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0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2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9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8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4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5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5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4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7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7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7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5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9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6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8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6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0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4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7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0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8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9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1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1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8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90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6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4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5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5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9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4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9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2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2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653D-B2A1-4572-8424-99B990CDF0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4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0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2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8.png"/><Relationship Id="rId18" Type="http://schemas.openxmlformats.org/officeDocument/2006/relationships/image" Target="../media/image32.svg"/><Relationship Id="rId3" Type="http://schemas.openxmlformats.org/officeDocument/2006/relationships/audio" Target="../media/media9.wma"/><Relationship Id="rId21" Type="http://schemas.openxmlformats.org/officeDocument/2006/relationships/image" Target="../media/image23.png"/><Relationship Id="rId7" Type="http://schemas.openxmlformats.org/officeDocument/2006/relationships/image" Target="../media/image15.png"/><Relationship Id="rId12" Type="http://schemas.openxmlformats.org/officeDocument/2006/relationships/image" Target="../media/image26.svg"/><Relationship Id="rId17" Type="http://schemas.openxmlformats.org/officeDocument/2006/relationships/image" Target="../media/image20.png"/><Relationship Id="rId2" Type="http://schemas.microsoft.com/office/2007/relationships/media" Target="../media/media9.wma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tags" Target="../tags/tag10.xml"/><Relationship Id="rId6" Type="http://schemas.openxmlformats.org/officeDocument/2006/relationships/image" Target="../media/image20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5.png"/><Relationship Id="rId10" Type="http://schemas.openxmlformats.org/officeDocument/2006/relationships/image" Target="../media/image24.svg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6.png"/><Relationship Id="rId14" Type="http://schemas.openxmlformats.org/officeDocument/2006/relationships/image" Target="../media/image28.svg"/><Relationship Id="rId22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0.wma"/><Relationship Id="rId7" Type="http://schemas.openxmlformats.org/officeDocument/2006/relationships/image" Target="../media/image32.jpg"/><Relationship Id="rId2" Type="http://schemas.microsoft.com/office/2007/relationships/media" Target="../media/media10.wma"/><Relationship Id="rId1" Type="http://schemas.openxmlformats.org/officeDocument/2006/relationships/tags" Target="../tags/tag11.xml"/><Relationship Id="rId6" Type="http://schemas.openxmlformats.org/officeDocument/2006/relationships/image" Target="../media/image30.jpg"/><Relationship Id="rId5" Type="http://schemas.openxmlformats.org/officeDocument/2006/relationships/image" Target="../media/image31.jpg"/><Relationship Id="rId4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audio" Target="../media/media11.wma"/><Relationship Id="rId7" Type="http://schemas.openxmlformats.org/officeDocument/2006/relationships/image" Target="../media/image5.png"/><Relationship Id="rId2" Type="http://schemas.microsoft.com/office/2007/relationships/media" Target="../media/media11.wma"/><Relationship Id="rId1" Type="http://schemas.openxmlformats.org/officeDocument/2006/relationships/tags" Target="../tags/tag12.xml"/><Relationship Id="rId6" Type="http://schemas.openxmlformats.org/officeDocument/2006/relationships/image" Target="../media/image33.jpeg"/><Relationship Id="rId5" Type="http://schemas.openxmlformats.org/officeDocument/2006/relationships/image" Target="../media/image31.jpg"/><Relationship Id="rId4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audio" Target="../media/media12.wma"/><Relationship Id="rId7" Type="http://schemas.openxmlformats.org/officeDocument/2006/relationships/image" Target="../media/image27.jpg"/><Relationship Id="rId2" Type="http://schemas.microsoft.com/office/2007/relationships/media" Target="../media/media12.wma"/><Relationship Id="rId1" Type="http://schemas.openxmlformats.org/officeDocument/2006/relationships/tags" Target="../tags/tag13.xml"/><Relationship Id="rId6" Type="http://schemas.openxmlformats.org/officeDocument/2006/relationships/image" Target="../media/image22.jfif"/><Relationship Id="rId5" Type="http://schemas.openxmlformats.org/officeDocument/2006/relationships/image" Target="../media/image35.jp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2" Type="http://schemas.microsoft.com/office/2007/relationships/media" Target="../media/media13.wma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openxmlformats.org/officeDocument/2006/relationships/image" Target="../media/image38.jpg"/><Relationship Id="rId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video" Target="../media/media15.mp4"/><Relationship Id="rId7" Type="http://schemas.openxmlformats.org/officeDocument/2006/relationships/image" Target="../media/image38.jpg"/><Relationship Id="rId2" Type="http://schemas.microsoft.com/office/2007/relationships/media" Target="../media/media15.mp4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8.xml"/><Relationship Id="rId5" Type="http://schemas.openxmlformats.org/officeDocument/2006/relationships/audio" Target="../media/media16.wma"/><Relationship Id="rId4" Type="http://schemas.microsoft.com/office/2007/relationships/media" Target="../media/media16.wma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video" Target="../media/media15.mp4"/><Relationship Id="rId7" Type="http://schemas.openxmlformats.org/officeDocument/2006/relationships/image" Target="../media/image38.jpg"/><Relationship Id="rId2" Type="http://schemas.microsoft.com/office/2007/relationships/media" Target="../media/media15.mp4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8.xml"/><Relationship Id="rId5" Type="http://schemas.openxmlformats.org/officeDocument/2006/relationships/audio" Target="../media/media17.wma"/><Relationship Id="rId4" Type="http://schemas.microsoft.com/office/2007/relationships/media" Target="../media/media17.wma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video" Target="../media/media15.mp4"/><Relationship Id="rId7" Type="http://schemas.openxmlformats.org/officeDocument/2006/relationships/image" Target="../media/image38.jpg"/><Relationship Id="rId2" Type="http://schemas.microsoft.com/office/2007/relationships/media" Target="../media/media15.mp4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8.xml"/><Relationship Id="rId5" Type="http://schemas.openxmlformats.org/officeDocument/2006/relationships/audio" Target="../media/media18.wma"/><Relationship Id="rId4" Type="http://schemas.microsoft.com/office/2007/relationships/media" Target="../media/media18.wma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9.wma"/><Relationship Id="rId7" Type="http://schemas.openxmlformats.org/officeDocument/2006/relationships/image" Target="../media/image42.png"/><Relationship Id="rId2" Type="http://schemas.microsoft.com/office/2007/relationships/media" Target="../media/media19.wma"/><Relationship Id="rId1" Type="http://schemas.openxmlformats.org/officeDocument/2006/relationships/tags" Target="../tags/tag19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wma"/><Relationship Id="rId7" Type="http://schemas.openxmlformats.org/officeDocument/2006/relationships/image" Target="../media/image4.jpg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audio" Target="../media/media20.wma"/><Relationship Id="rId7" Type="http://schemas.openxmlformats.org/officeDocument/2006/relationships/image" Target="../media/image45.jpg"/><Relationship Id="rId2" Type="http://schemas.microsoft.com/office/2007/relationships/media" Target="../media/media20.wma"/><Relationship Id="rId1" Type="http://schemas.openxmlformats.org/officeDocument/2006/relationships/tags" Target="../tags/tag20.xml"/><Relationship Id="rId6" Type="http://schemas.openxmlformats.org/officeDocument/2006/relationships/image" Target="../media/image44.jpeg"/><Relationship Id="rId5" Type="http://schemas.openxmlformats.org/officeDocument/2006/relationships/image" Target="../media/image43.jp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2.wma"/><Relationship Id="rId7" Type="http://schemas.openxmlformats.org/officeDocument/2006/relationships/image" Target="../media/image7.jpg"/><Relationship Id="rId2" Type="http://schemas.microsoft.com/office/2007/relationships/media" Target="../media/media2.wma"/><Relationship Id="rId1" Type="http://schemas.openxmlformats.org/officeDocument/2006/relationships/tags" Target="../tags/tag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audio" Target="../media/media3.wma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12.svg"/><Relationship Id="rId11" Type="http://schemas.openxmlformats.org/officeDocument/2006/relationships/image" Target="../media/image12.jpg"/><Relationship Id="rId5" Type="http://schemas.openxmlformats.org/officeDocument/2006/relationships/image" Target="../media/image9.png"/><Relationship Id="rId10" Type="http://schemas.openxmlformats.org/officeDocument/2006/relationships/image" Target="../media/image16.sv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8.png"/><Relationship Id="rId18" Type="http://schemas.openxmlformats.org/officeDocument/2006/relationships/image" Target="../media/image32.svg"/><Relationship Id="rId3" Type="http://schemas.openxmlformats.org/officeDocument/2006/relationships/audio" Target="../media/media5.wma"/><Relationship Id="rId21" Type="http://schemas.openxmlformats.org/officeDocument/2006/relationships/image" Target="../media/image22.jfif"/><Relationship Id="rId7" Type="http://schemas.openxmlformats.org/officeDocument/2006/relationships/image" Target="../media/image15.png"/><Relationship Id="rId12" Type="http://schemas.openxmlformats.org/officeDocument/2006/relationships/image" Target="../media/image26.svg"/><Relationship Id="rId17" Type="http://schemas.openxmlformats.org/officeDocument/2006/relationships/image" Target="../media/image20.png"/><Relationship Id="rId2" Type="http://schemas.microsoft.com/office/2007/relationships/media" Target="../media/media5.wma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tags" Target="../tags/tag6.xml"/><Relationship Id="rId6" Type="http://schemas.openxmlformats.org/officeDocument/2006/relationships/image" Target="../media/image20.svg"/><Relationship Id="rId11" Type="http://schemas.openxmlformats.org/officeDocument/2006/relationships/image" Target="../media/image17.png"/><Relationship Id="rId24" Type="http://schemas.openxmlformats.org/officeDocument/2006/relationships/image" Target="../media/image5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37.svg"/><Relationship Id="rId10" Type="http://schemas.openxmlformats.org/officeDocument/2006/relationships/image" Target="../media/image24.svg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6.png"/><Relationship Id="rId14" Type="http://schemas.openxmlformats.org/officeDocument/2006/relationships/image" Target="../media/image28.sv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24.jpg"/><Relationship Id="rId4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audio" Target="../media/media7.wma"/><Relationship Id="rId7" Type="http://schemas.openxmlformats.org/officeDocument/2006/relationships/image" Target="../media/image27.jpg"/><Relationship Id="rId2" Type="http://schemas.microsoft.com/office/2007/relationships/media" Target="../media/media7.wma"/><Relationship Id="rId1" Type="http://schemas.openxmlformats.org/officeDocument/2006/relationships/tags" Target="../tags/tag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audio" Target="../media/media8.wma"/><Relationship Id="rId7" Type="http://schemas.openxmlformats.org/officeDocument/2006/relationships/image" Target="../media/image5.png"/><Relationship Id="rId2" Type="http://schemas.microsoft.com/office/2007/relationships/media" Target="../media/media8.wma"/><Relationship Id="rId1" Type="http://schemas.openxmlformats.org/officeDocument/2006/relationships/tags" Target="../tags/tag9.xml"/><Relationship Id="rId6" Type="http://schemas.openxmlformats.org/officeDocument/2006/relationships/image" Target="../media/image29.jpg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2BAE1A-1384-7512-0C29-A9F2F70FC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D23B00-5B5F-4655-63B6-E3D785A38B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650A082E-FEA9-6504-B866-A3E023B14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CE110A2-9C3C-4E5B-78EA-0D2AD6A1E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C9D6B6-918C-5BD2-29F3-7621A60AA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188" y="504825"/>
            <a:ext cx="406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3251F951-74A6-327F-AC52-99525B60F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863" y="215265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6BEC44-A890-3F44-E2C4-A88A9A970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4675188"/>
            <a:ext cx="4144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Đỗ Thanh Tâm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443449-06A9-0AEF-443F-0D35B497ED5F}"/>
              </a:ext>
            </a:extLst>
          </p:cNvPr>
          <p:cNvSpPr/>
          <p:nvPr/>
        </p:nvSpPr>
        <p:spPr>
          <a:xfrm>
            <a:off x="1385313" y="2275496"/>
            <a:ext cx="9421373" cy="15028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6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LĨNH VỰC PHÁT TRIỂN NHẬN THỨC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ĐỀ TÀI: TÌM HIỂU VỀ NGÀY NHÀ GIÁO VIỆT NAM 20/11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22A9843-11BD-9973-534E-AE1A534A7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1108075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44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3093487" y="-349647"/>
            <a:ext cx="5817031" cy="7016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115233" y="1877167"/>
            <a:ext cx="6047027" cy="3339747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10185448">
            <a:off x="1582865" y="4304750"/>
            <a:ext cx="1862300" cy="186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7188" y="2381061"/>
            <a:ext cx="4590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ngày 20/11 thì thường diễn ra những hoạt động gì?</a:t>
            </a: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813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46"/>
            <a:ext cx="12258392" cy="6895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58" y="543208"/>
            <a:ext cx="5022966" cy="5592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052" y="614221"/>
            <a:ext cx="5187002" cy="5450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516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92" y="542464"/>
            <a:ext cx="4851997" cy="5631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542464"/>
            <a:ext cx="5098473" cy="5756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210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5" y="189260"/>
            <a:ext cx="5266709" cy="2988577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26" y="293842"/>
            <a:ext cx="4834549" cy="29621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61" y="3367096"/>
            <a:ext cx="5210277" cy="3244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195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62"/>
            <a:ext cx="12192000" cy="6889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2297" y="2426329"/>
            <a:ext cx="8582684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à, để tỏ lòng biết ơn các thầy cô giáo thì các con sẽ làm gì?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191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3558012" y="597530"/>
            <a:ext cx="4879818" cy="122221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thông thái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2420" y="2344848"/>
            <a:ext cx="7487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đã chuẩn bị cho các con các câu hỏi và các đáp án. Trong thời gian 5 giây suy nghĩ các con hãy chọn đáp án mà các con cho là đúng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49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Dong ho dem nguoc 5 giay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4839" y="485115"/>
            <a:ext cx="18669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5917" y="715225"/>
            <a:ext cx="5323437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Ngày 20/11 là ngày gì?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02459" y="1901228"/>
            <a:ext cx="4630848" cy="7242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Ngày phụ nữ Việt Nam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74886" y="3037656"/>
            <a:ext cx="4630848" cy="72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Ngày nhà giáo Việt Nam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02459" y="4223660"/>
            <a:ext cx="4630848" cy="72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Ngày quân đội nhân dânViệt Nam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127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11" grpId="1" animBg="1"/>
      <p:bldP spid="12" grpId="0" animBg="1"/>
    </p:bldLst>
  </p:timing>
  <p:extLst mod="1">
    <p:ext uri="{E180D4A7-C9FB-4DFB-919C-405C955672EB}">
      <p14:showEvtLst xmlns:p14="http://schemas.microsoft.com/office/powerpoint/2010/main">
        <p14:playEvt time="18907" objId="4"/>
        <p14:stopEvt time="30927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Dong ho dem nguoc 5 giay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4839" y="485115"/>
            <a:ext cx="18669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1228" y="715225"/>
            <a:ext cx="710697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 Ngày 20/11 là ngày dành cho ai?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02459" y="1901228"/>
            <a:ext cx="4630848" cy="7242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Bác sỹ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74886" y="3064816"/>
            <a:ext cx="4630848" cy="72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Công an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02459" y="4223660"/>
            <a:ext cx="4630848" cy="72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Thầy cô giáo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78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2" grpId="1" animBg="1"/>
    </p:bldLst>
  </p:timing>
  <p:extLst mod="1">
    <p:ext uri="{E180D4A7-C9FB-4DFB-919C-405C955672EB}">
      <p14:showEvtLst xmlns:p14="http://schemas.microsoft.com/office/powerpoint/2010/main">
        <p14:playEvt time="17897" objId="4"/>
        <p14:stopEvt time="29935" objId="4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Dong ho dem nguoc 5 giay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4839" y="485115"/>
            <a:ext cx="18669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9790" y="715225"/>
            <a:ext cx="8102852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3: Ngày 20/11 thường diễn ra những sự kiện gì?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02459" y="1901228"/>
            <a:ext cx="4630848" cy="7242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Liên hoan văn nghệ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74886" y="3064816"/>
            <a:ext cx="4630848" cy="72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Mít tinh chào mừng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02459" y="4223660"/>
            <a:ext cx="4630848" cy="72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Cả hai đáp án trên đều đúng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8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2" grpId="1" animBg="1"/>
    </p:bldLst>
  </p:timing>
  <p:extLst mod="1">
    <p:ext uri="{E180D4A7-C9FB-4DFB-919C-405C955672EB}">
      <p14:showEvtLst xmlns:p14="http://schemas.microsoft.com/office/powerpoint/2010/main">
        <p14:playEvt time="20450" objId="4"/>
        <p14:stopEvt time="32497" objId="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74" y="-135801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684760" y="796705"/>
            <a:ext cx="549545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khéo tay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44" y="2118511"/>
            <a:ext cx="4030160" cy="4136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75" y="2118511"/>
            <a:ext cx="4834550" cy="3965655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23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6329" y="1030288"/>
            <a:ext cx="45086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dạy bé hát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 tóc hàng ngày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kể  chuyện hay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 bé đừng khóc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ai vậy nhỉ?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" y="0"/>
            <a:ext cx="624689" cy="624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54" y="1030288"/>
            <a:ext cx="4685282" cy="2797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9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77" y="2024184"/>
            <a:ext cx="4056185" cy="4470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E7EFA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" y="2071077"/>
            <a:ext cx="3572140" cy="43609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99" y="2071077"/>
            <a:ext cx="4018940" cy="44235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493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6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132322" y="700389"/>
            <a:ext cx="5821075" cy="547181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96705" y="1312752"/>
            <a:ext cx="3972591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60"/>
              </a:lnSpc>
            </a:pPr>
            <a:r>
              <a:rPr lang="en-US" sz="5300">
                <a:solidFill>
                  <a:srgbClr val="FFFAEF"/>
                </a:solidFill>
                <a:latin typeface="Sriracha"/>
              </a:rPr>
              <a:t>Trong tháng 11 này có ngày lễ gì đặc biệt không?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09" y="951711"/>
            <a:ext cx="5115641" cy="4951058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847685" y="535094"/>
            <a:ext cx="2129653" cy="5808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66616" y="1204111"/>
            <a:ext cx="1852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20/11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0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37725" y="643162"/>
            <a:ext cx="10080338" cy="557167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013644" y="1813680"/>
            <a:ext cx="6164712" cy="3532957"/>
            <a:chOff x="0" y="-76200"/>
            <a:chExt cx="12329424" cy="7065915"/>
          </a:xfrm>
        </p:grpSpPr>
        <p:sp>
          <p:nvSpPr>
            <p:cNvPr id="5" name="TextBox 5"/>
            <p:cNvSpPr txBox="1"/>
            <p:nvPr/>
          </p:nvSpPr>
          <p:spPr>
            <a:xfrm>
              <a:off x="0" y="1316536"/>
              <a:ext cx="12329424" cy="2231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27"/>
                </a:lnSpc>
              </a:pPr>
              <a:endParaRPr lang="en-US" sz="7934">
                <a:solidFill>
                  <a:srgbClr val="FFA800"/>
                </a:solidFill>
                <a:latin typeface="Sriracha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334279"/>
              <a:ext cx="12329424" cy="655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292929"/>
                </a:solidFill>
                <a:latin typeface="Public San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329424" cy="655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 spc="29">
                <a:solidFill>
                  <a:srgbClr val="292929"/>
                </a:solidFill>
                <a:latin typeface="Public Sans Bold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556512" y="4403583"/>
            <a:ext cx="2305671" cy="21799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837259" y="2528955"/>
            <a:ext cx="1875094" cy="1800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79" y="1198868"/>
            <a:ext cx="3645894" cy="469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loud Callout 13"/>
          <p:cNvSpPr/>
          <p:nvPr/>
        </p:nvSpPr>
        <p:spPr>
          <a:xfrm>
            <a:off x="6494576" y="521970"/>
            <a:ext cx="3902012" cy="297013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ngày nhà nhà giáo Việt Nam thường diễn ra những hoạt động gì?</a:t>
            </a:r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38116" y="330141"/>
            <a:ext cx="2305671" cy="2179907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096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69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3093487" y="-349647"/>
            <a:ext cx="5817031" cy="7016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115233" y="1877167"/>
            <a:ext cx="6047027" cy="3339747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47" y="1797709"/>
            <a:ext cx="6126788" cy="3476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10185448">
            <a:off x="1582865" y="4304750"/>
            <a:ext cx="1862300" cy="18623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61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910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68/09/6a/68096a548886e4eea41e6510f23273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/>
          <a:stretch/>
        </p:blipFill>
        <p:spPr bwMode="auto">
          <a:xfrm>
            <a:off x="-72356" y="-58477"/>
            <a:ext cx="12192000" cy="75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3" y="424769"/>
            <a:ext cx="4816442" cy="2818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37" y="807261"/>
            <a:ext cx="4200476" cy="45155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5" y="3480185"/>
            <a:ext cx="5015619" cy="2520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951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68/09/6a/68096a548886e4eea41e6510f23273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/>
          <a:stretch/>
        </p:blipFill>
        <p:spPr bwMode="auto">
          <a:xfrm>
            <a:off x="0" y="0"/>
            <a:ext cx="12192000" cy="75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1" y="289711"/>
            <a:ext cx="5429061" cy="5576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75" y="289711"/>
            <a:ext cx="6046206" cy="5576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96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164296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9|3.1|3.3|6.1|2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3|2.2|2.6|5.4|2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4|2.9|3|5.7|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3.2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5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8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258</Words>
  <Application>Microsoft Office PowerPoint</Application>
  <PresentationFormat>Widescreen</PresentationFormat>
  <Paragraphs>31</Paragraphs>
  <Slides>20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Public Sans</vt:lpstr>
      <vt:lpstr>Public Sans Bold</vt:lpstr>
      <vt:lpstr>Sriracha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234</cp:revision>
  <dcterms:created xsi:type="dcterms:W3CDTF">2021-09-01T02:27:57Z</dcterms:created>
  <dcterms:modified xsi:type="dcterms:W3CDTF">2024-11-12T04:57:40Z</dcterms:modified>
</cp:coreProperties>
</file>