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90" r:id="rId12"/>
    <p:sldId id="291" r:id="rId13"/>
    <p:sldId id="293" r:id="rId14"/>
    <p:sldId id="295" r:id="rId15"/>
    <p:sldId id="297" r:id="rId16"/>
    <p:sldId id="299" r:id="rId17"/>
    <p:sldId id="276" r:id="rId18"/>
    <p:sldId id="278" r:id="rId19"/>
    <p:sldId id="303" r:id="rId20"/>
    <p:sldId id="280" r:id="rId21"/>
    <p:sldId id="282" r:id="rId22"/>
    <p:sldId id="285" r:id="rId23"/>
    <p:sldId id="302" r:id="rId24"/>
    <p:sldId id="269" r:id="rId25"/>
    <p:sldId id="304" r:id="rId26"/>
    <p:sldId id="3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2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6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720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35204"/>
      </p:ext>
    </p:extLst>
  </p:cSld>
  <p:clrMapOvr>
    <a:masterClrMapping/>
  </p:clrMapOvr>
  <p:transition spd="med">
    <p:split orient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20872"/>
      </p:ext>
    </p:extLst>
  </p:cSld>
  <p:clrMapOvr>
    <a:masterClrMapping/>
  </p:clrMapOvr>
  <p:transition spd="med">
    <p:split orient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87041"/>
      </p:ext>
    </p:extLst>
  </p:cSld>
  <p:clrMapOvr>
    <a:masterClrMapping/>
  </p:clrMapOvr>
  <p:transition spd="med">
    <p:split orient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82646"/>
      </p:ext>
    </p:extLst>
  </p:cSld>
  <p:clrMapOvr>
    <a:masterClrMapping/>
  </p:clrMapOvr>
  <p:transition spd="med">
    <p:split orient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0645"/>
      </p:ext>
    </p:extLst>
  </p:cSld>
  <p:clrMapOvr>
    <a:masterClrMapping/>
  </p:clrMapOvr>
  <p:transition spd="med">
    <p:split orient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77539"/>
      </p:ext>
    </p:extLst>
  </p:cSld>
  <p:clrMapOvr>
    <a:masterClrMapping/>
  </p:clrMapOvr>
  <p:transition spd="med">
    <p:split orient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77937"/>
      </p:ext>
    </p:extLst>
  </p:cSld>
  <p:clrMapOvr>
    <a:masterClrMapping/>
  </p:clrMapOvr>
  <p:transition spd="med">
    <p:split orient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12107"/>
      </p:ext>
    </p:extLst>
  </p:cSld>
  <p:clrMapOvr>
    <a:masterClrMapping/>
  </p:clrMapOvr>
  <p:transition spd="med">
    <p:split orient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11360"/>
      </p:ext>
    </p:extLst>
  </p:cSld>
  <p:clrMapOvr>
    <a:masterClrMapping/>
  </p:clrMapOvr>
  <p:transition spd="med">
    <p:split orient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48099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69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75561"/>
      </p:ext>
    </p:extLst>
  </p:cSld>
  <p:clrMapOvr>
    <a:masterClrMapping/>
  </p:clrMapOvr>
  <p:transition spd="med">
    <p:split orient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2C2C-1ABB-4BFD-BB1E-77D80C69E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98069"/>
      </p:ext>
    </p:extLst>
  </p:cSld>
  <p:clrMapOvr>
    <a:masterClrMapping/>
  </p:clrMapOvr>
  <p:transition spd="med">
    <p:split orient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A864-FAC0-4F20-B9A3-3B7E1DAB64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83370"/>
      </p:ext>
    </p:extLst>
  </p:cSld>
  <p:clrMapOvr>
    <a:masterClrMapping/>
  </p:clrMapOvr>
  <p:transition spd="med">
    <p:split orient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8EBC-389C-4AC5-B10D-778D41E7D5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34890"/>
      </p:ext>
    </p:extLst>
  </p:cSld>
  <p:clrMapOvr>
    <a:masterClrMapping/>
  </p:clrMapOvr>
  <p:transition spd="med">
    <p:split orient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745D-4768-46FF-8E56-8D073E0DE7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59258"/>
      </p:ext>
    </p:extLst>
  </p:cSld>
  <p:clrMapOvr>
    <a:masterClrMapping/>
  </p:clrMapOvr>
  <p:transition spd="med">
    <p:split orient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464D-55FE-4129-A57E-6926AB88E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55307"/>
      </p:ext>
    </p:extLst>
  </p:cSld>
  <p:clrMapOvr>
    <a:masterClrMapping/>
  </p:clrMapOvr>
  <p:transition spd="med">
    <p:split orient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CEC5E-3CE9-4759-B9C3-220930042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02238"/>
      </p:ext>
    </p:extLst>
  </p:cSld>
  <p:clrMapOvr>
    <a:masterClrMapping/>
  </p:clrMapOvr>
  <p:transition spd="med">
    <p:split orient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A691-B45F-4C46-9595-089BB3A151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06651"/>
      </p:ext>
    </p:extLst>
  </p:cSld>
  <p:clrMapOvr>
    <a:masterClrMapping/>
  </p:clrMapOvr>
  <p:transition spd="med">
    <p:split orient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2343-C6F2-443A-9218-837EE9007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74592"/>
      </p:ext>
    </p:extLst>
  </p:cSld>
  <p:clrMapOvr>
    <a:masterClrMapping/>
  </p:clrMapOvr>
  <p:transition spd="med">
    <p:split orient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CF4A4-5841-4496-8179-649E44D240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78652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98FF-462C-4E24-A128-36799534A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84678"/>
      </p:ext>
    </p:extLst>
  </p:cSld>
  <p:clrMapOvr>
    <a:masterClrMapping/>
  </p:clrMapOvr>
  <p:transition spd="med">
    <p:split orient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78DE-7313-4C76-AAB3-9C7D9D3DB2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95368"/>
      </p:ext>
    </p:extLst>
  </p:cSld>
  <p:clrMapOvr>
    <a:masterClrMapping/>
  </p:clrMapOvr>
  <p:transition spd="med">
    <p:split orient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95A0-1BAD-4703-A12D-A9B86C9AC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84732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5D51-E1F2-4741-BB9B-2ACDEBA54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85082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106A-CC4D-4D3A-BE5F-1C52F8803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31879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C4B2-714C-401D-975D-EEB089ABB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88992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5C76-4741-44AB-BC36-969569FCF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14195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E447-8BA2-4E7C-86C5-F68384996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76875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42FF-B9D4-4212-A061-C8C032898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17918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617B-D4C6-4ACC-821C-604F69A68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91713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92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C37F-19B1-421F-AFBC-E5FEEB49F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49761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168B-0D86-498A-9B02-0FFA8169D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05082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A8E3-CE97-42AB-9A1A-6EFD4560D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8041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98FF-462C-4E24-A128-36799534A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28631"/>
      </p:ext>
    </p:extLst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5D51-E1F2-4741-BB9B-2ACDEBA54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78769"/>
      </p:ext>
    </p:extLst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106A-CC4D-4D3A-BE5F-1C52F8803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9982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C4B2-714C-401D-975D-EEB089ABB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95407"/>
      </p:ext>
    </p:extLst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5C76-4741-44AB-BC36-969569FCF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28316"/>
      </p:ext>
    </p:extLst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E447-8BA2-4E7C-86C5-F68384996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73729"/>
      </p:ext>
    </p:extLst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42FF-B9D4-4212-A061-C8C032898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56745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3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617B-D4C6-4ACC-821C-604F69A68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29631"/>
      </p:ext>
    </p:extLst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C37F-19B1-421F-AFBC-E5FEEB49F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27259"/>
      </p:ext>
    </p:extLst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168B-0D86-498A-9B02-0FFA8169D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34229"/>
      </p:ext>
    </p:extLst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A8E3-CE97-42AB-9A1A-6EFD4560D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30416"/>
      </p:ext>
    </p:extLst>
  </p:cSld>
  <p:clrMapOvr>
    <a:masterClrMapping/>
  </p:clrMapOvr>
  <p:transition spd="med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98FF-462C-4E24-A128-36799534A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7029"/>
      </p:ext>
    </p:extLst>
  </p:cSld>
  <p:clrMapOvr>
    <a:masterClrMapping/>
  </p:clrMapOvr>
  <p:transition spd="med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5D51-E1F2-4741-BB9B-2ACDEBA54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94296"/>
      </p:ext>
    </p:extLst>
  </p:cSld>
  <p:clrMapOvr>
    <a:masterClrMapping/>
  </p:clrMapOvr>
  <p:transition spd="med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106A-CC4D-4D3A-BE5F-1C52F8803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16043"/>
      </p:ext>
    </p:extLst>
  </p:cSld>
  <p:clrMapOvr>
    <a:masterClrMapping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C4B2-714C-401D-975D-EEB089ABB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94821"/>
      </p:ext>
    </p:extLst>
  </p:cSld>
  <p:clrMapOvr>
    <a:masterClrMapping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5C76-4741-44AB-BC36-969569FCF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86648"/>
      </p:ext>
    </p:extLst>
  </p:cSld>
  <p:clrMapOvr>
    <a:masterClrMapping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E447-8BA2-4E7C-86C5-F68384996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08052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1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42FF-B9D4-4212-A061-C8C032898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26851"/>
      </p:ext>
    </p:extLst>
  </p:cSld>
  <p:clrMapOvr>
    <a:masterClrMapping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617B-D4C6-4ACC-821C-604F69A68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26399"/>
      </p:ext>
    </p:extLst>
  </p:cSld>
  <p:clrMapOvr>
    <a:masterClrMapping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C37F-19B1-421F-AFBC-E5FEEB49F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66343"/>
      </p:ext>
    </p:extLst>
  </p:cSld>
  <p:clrMapOvr>
    <a:masterClrMapping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168B-0D86-498A-9B02-0FFA8169D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75389"/>
      </p:ext>
    </p:extLst>
  </p:cSld>
  <p:clrMapOvr>
    <a:masterClrMapping/>
  </p:clrMapOvr>
  <p:transition spd="med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A8E3-CE97-42AB-9A1A-6EFD4560D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37508"/>
      </p:ext>
    </p:extLst>
  </p:cSld>
  <p:clrMapOvr>
    <a:masterClrMapping/>
  </p:clrMapOvr>
  <p:transition spd="med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33876"/>
      </p:ext>
    </p:extLst>
  </p:cSld>
  <p:clrMapOvr>
    <a:masterClrMapping/>
  </p:clrMapOvr>
  <p:transition spd="med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21071"/>
      </p:ext>
    </p:extLst>
  </p:cSld>
  <p:clrMapOvr>
    <a:masterClrMapping/>
  </p:clrMapOvr>
  <p:transition spd="med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24294"/>
      </p:ext>
    </p:extLst>
  </p:cSld>
  <p:clrMapOvr>
    <a:masterClrMapping/>
  </p:clrMapOvr>
  <p:transition spd="med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07666"/>
      </p:ext>
    </p:extLst>
  </p:cSld>
  <p:clrMapOvr>
    <a:masterClrMapping/>
  </p:clrMapOvr>
  <p:transition spd="med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12216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71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59402"/>
      </p:ext>
    </p:extLst>
  </p:cSld>
  <p:clrMapOvr>
    <a:masterClrMapping/>
  </p:clrMapOvr>
  <p:transition spd="med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79533"/>
      </p:ext>
    </p:extLst>
  </p:cSld>
  <p:clrMapOvr>
    <a:masterClrMapping/>
  </p:clrMapOvr>
  <p:transition spd="med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25684"/>
      </p:ext>
    </p:extLst>
  </p:cSld>
  <p:clrMapOvr>
    <a:masterClrMapping/>
  </p:clrMapOvr>
  <p:transition spd="med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46823"/>
      </p:ext>
    </p:extLst>
  </p:cSld>
  <p:clrMapOvr>
    <a:masterClrMapping/>
  </p:clrMapOvr>
  <p:transition spd="med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96698"/>
      </p:ext>
    </p:extLst>
  </p:cSld>
  <p:clrMapOvr>
    <a:masterClrMapping/>
  </p:clrMapOvr>
  <p:transition spd="med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81130"/>
      </p:ext>
    </p:extLst>
  </p:cSld>
  <p:clrMapOvr>
    <a:masterClrMapping/>
  </p:clrMapOvr>
  <p:transition spd="med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24993"/>
      </p:ext>
    </p:extLst>
  </p:cSld>
  <p:clrMapOvr>
    <a:masterClrMapping/>
  </p:clrMapOvr>
  <p:transition spd="med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40435"/>
      </p:ext>
    </p:extLst>
  </p:cSld>
  <p:clrMapOvr>
    <a:masterClrMapping/>
  </p:clrMapOvr>
  <p:transition spd="med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81931"/>
      </p:ext>
    </p:extLst>
  </p:cSld>
  <p:clrMapOvr>
    <a:masterClrMapping/>
  </p:clrMapOvr>
  <p:transition spd="med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78007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89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33423"/>
      </p:ext>
    </p:extLst>
  </p:cSld>
  <p:clrMapOvr>
    <a:masterClrMapping/>
  </p:clrMapOvr>
  <p:transition spd="med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06478"/>
      </p:ext>
    </p:extLst>
  </p:cSld>
  <p:clrMapOvr>
    <a:masterClrMapping/>
  </p:clrMapOvr>
  <p:transition spd="med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63874"/>
      </p:ext>
    </p:extLst>
  </p:cSld>
  <p:clrMapOvr>
    <a:masterClrMapping/>
  </p:clrMapOvr>
  <p:transition spd="med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93358"/>
      </p:ext>
    </p:extLst>
  </p:cSld>
  <p:clrMapOvr>
    <a:masterClrMapping/>
  </p:clrMapOvr>
  <p:transition spd="med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94857"/>
      </p:ext>
    </p:extLst>
  </p:cSld>
  <p:clrMapOvr>
    <a:masterClrMapping/>
  </p:clrMapOvr>
  <p:transition spd="med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95353"/>
      </p:ext>
    </p:extLst>
  </p:cSld>
  <p:clrMapOvr>
    <a:masterClrMapping/>
  </p:clrMapOvr>
  <p:transition spd="med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86496"/>
      </p:ext>
    </p:extLst>
  </p:cSld>
  <p:clrMapOvr>
    <a:masterClrMapping/>
  </p:clrMapOvr>
  <p:transition spd="med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85733"/>
      </p:ext>
    </p:extLst>
  </p:cSld>
  <p:clrMapOvr>
    <a:masterClrMapping/>
  </p:clrMapOvr>
  <p:transition spd="med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6737"/>
      </p:ext>
    </p:extLst>
  </p:cSld>
  <p:clrMapOvr>
    <a:masterClrMapping/>
  </p:clrMapOvr>
  <p:transition spd="med"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4188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33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01590"/>
      </p:ext>
    </p:extLst>
  </p:cSld>
  <p:clrMapOvr>
    <a:masterClrMapping/>
  </p:clrMapOvr>
  <p:transition spd="med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69497"/>
      </p:ext>
    </p:extLst>
  </p:cSld>
  <p:clrMapOvr>
    <a:masterClrMapping/>
  </p:clrMapOvr>
  <p:transition spd="med"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00793"/>
      </p:ext>
    </p:extLst>
  </p:cSld>
  <p:clrMapOvr>
    <a:masterClrMapping/>
  </p:clrMapOvr>
  <p:transition spd="med"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3548"/>
      </p:ext>
    </p:extLst>
  </p:cSld>
  <p:clrMapOvr>
    <a:masterClrMapping/>
  </p:clrMapOvr>
  <p:transition spd="med"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0386"/>
      </p:ext>
    </p:extLst>
  </p:cSld>
  <p:clrMapOvr>
    <a:masterClrMapping/>
  </p:clrMapOvr>
  <p:transition spd="med"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20244"/>
      </p:ext>
    </p:extLst>
  </p:cSld>
  <p:clrMapOvr>
    <a:masterClrMapping/>
  </p:clrMapOvr>
  <p:transition spd="med"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23075"/>
      </p:ext>
    </p:extLst>
  </p:cSld>
  <p:clrMapOvr>
    <a:masterClrMapping/>
  </p:clrMapOvr>
  <p:transition spd="med"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27183"/>
      </p:ext>
    </p:extLst>
  </p:cSld>
  <p:clrMapOvr>
    <a:masterClrMapping/>
  </p:clrMapOvr>
  <p:transition spd="med"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71510"/>
      </p:ext>
    </p:extLst>
  </p:cSld>
  <p:clrMapOvr>
    <a:masterClrMapping/>
  </p:clrMapOvr>
  <p:transition spd="med"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04500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97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70854"/>
      </p:ext>
    </p:extLst>
  </p:cSld>
  <p:clrMapOvr>
    <a:masterClrMapping/>
  </p:clrMapOvr>
  <p:transition spd="med"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67662"/>
      </p:ext>
    </p:extLst>
  </p:cSld>
  <p:clrMapOvr>
    <a:masterClrMapping/>
  </p:clrMapOvr>
  <p:transition spd="med"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10488"/>
      </p:ext>
    </p:extLst>
  </p:cSld>
  <p:clrMapOvr>
    <a:masterClrMapping/>
  </p:clrMapOvr>
  <p:transition spd="med"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12337"/>
      </p:ext>
    </p:extLst>
  </p:cSld>
  <p:clrMapOvr>
    <a:masterClrMapping/>
  </p:clrMapOvr>
  <p:transition spd="med"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14735"/>
      </p:ext>
    </p:extLst>
  </p:cSld>
  <p:clrMapOvr>
    <a:masterClrMapping/>
  </p:clrMapOvr>
  <p:transition spd="med"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34569"/>
      </p:ext>
    </p:extLst>
  </p:cSld>
  <p:clrMapOvr>
    <a:masterClrMapping/>
  </p:clrMapOvr>
  <p:transition spd="med"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72265"/>
      </p:ext>
    </p:extLst>
  </p:cSld>
  <p:clrMapOvr>
    <a:masterClrMapping/>
  </p:clrMapOvr>
  <p:transition spd="med"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07900"/>
      </p:ext>
    </p:extLst>
  </p:cSld>
  <p:clrMapOvr>
    <a:masterClrMapping/>
  </p:clrMapOvr>
  <p:transition spd="med"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08452"/>
      </p:ext>
    </p:extLst>
  </p:cSld>
  <p:clrMapOvr>
    <a:masterClrMapping/>
  </p:clrMapOvr>
  <p:transition spd="med">
    <p:split orient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95365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095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2371"/>
      </p:ext>
    </p:extLst>
  </p:cSld>
  <p:clrMapOvr>
    <a:masterClrMapping/>
  </p:clrMapOvr>
  <p:transition spd="med">
    <p:split orient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12336"/>
      </p:ext>
    </p:extLst>
  </p:cSld>
  <p:clrMapOvr>
    <a:masterClrMapping/>
  </p:clrMapOvr>
  <p:transition spd="med">
    <p:split orient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59188"/>
      </p:ext>
    </p:extLst>
  </p:cSld>
  <p:clrMapOvr>
    <a:masterClrMapping/>
  </p:clrMapOvr>
  <p:transition spd="med">
    <p:split orient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0387"/>
      </p:ext>
    </p:extLst>
  </p:cSld>
  <p:clrMapOvr>
    <a:masterClrMapping/>
  </p:clrMapOvr>
  <p:transition spd="med">
    <p:split orient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00112"/>
      </p:ext>
    </p:extLst>
  </p:cSld>
  <p:clrMapOvr>
    <a:masterClrMapping/>
  </p:clrMapOvr>
  <p:transition spd="med">
    <p:split orient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89128"/>
      </p:ext>
    </p:extLst>
  </p:cSld>
  <p:clrMapOvr>
    <a:masterClrMapping/>
  </p:clrMapOvr>
  <p:transition spd="med">
    <p:split orient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61887"/>
      </p:ext>
    </p:extLst>
  </p:cSld>
  <p:clrMapOvr>
    <a:masterClrMapping/>
  </p:clrMapOvr>
  <p:transition spd="med">
    <p:split orient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64874"/>
      </p:ext>
    </p:extLst>
  </p:cSld>
  <p:clrMapOvr>
    <a:masterClrMapping/>
  </p:clrMapOvr>
  <p:transition spd="med">
    <p:split orient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30649"/>
      </p:ext>
    </p:extLst>
  </p:cSld>
  <p:clrMapOvr>
    <a:masterClrMapping/>
  </p:clrMapOvr>
  <p:transition spd="med"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13646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1E405-D418-4259-BD29-AE5B60DEECD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7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6951C1-0088-4076-BC4F-B8EE6E100C6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26FB1-97B1-444D-96CC-4DFCA4B7A0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2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26FB1-97B1-444D-96CC-4DFCA4B7A0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26FB1-97B1-444D-96CC-4DFCA4B7A0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3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7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4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2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3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4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1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4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1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17.xml"/><Relationship Id="rId1" Type="http://schemas.openxmlformats.org/officeDocument/2006/relationships/audio" Target="file:///D:\Ca%20nhac\Hat-Gao-Lang-Ta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9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9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3200400" y="3891048"/>
            <a:ext cx="579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2133600" y="4653048"/>
            <a:ext cx="85344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Đề tài: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Dạy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trẻ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</a:t>
            </a:r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hêm, bớt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tạo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nhóm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trong phạm vi 7.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Lứa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tuổi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5-6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tuổi</a:t>
            </a:r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sz="3600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2349500" y="2979703"/>
            <a:ext cx="6642100" cy="898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động: Làm quen với toán</a:t>
            </a:r>
            <a:endParaRPr lang="en-US" sz="3600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3200400" y="5994400"/>
            <a:ext cx="5181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Giáo</a:t>
            </a:r>
            <a:r>
              <a:rPr lang="en-US" sz="72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7200" b="1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viên</a:t>
            </a:r>
            <a:r>
              <a:rPr lang="en-US" sz="72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7200" b="1" i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Nguyễn</a:t>
            </a:r>
            <a:r>
              <a:rPr lang="en-US" sz="72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7200" b="1" i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Thị</a:t>
            </a:r>
            <a:r>
              <a:rPr lang="en-US" sz="72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7200" b="1" i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Chuyên</a:t>
            </a:r>
            <a:endParaRPr lang="en-US" sz="7200" b="1" i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         </a:t>
            </a:r>
            <a:endParaRPr lang="en-US" sz="7200" b="1" i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0000" y="2976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593850"/>
            <a:ext cx="13081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03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2: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Trẻ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thực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hiện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Thêm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1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bông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711204" y="6144917"/>
            <a:ext cx="8839200" cy="6114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KLuận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= 7</a:t>
            </a: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631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0880" y="42365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0006" y="431088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1438" y="434709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6314" y="4385200"/>
            <a:ext cx="210820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2498" y="4279136"/>
            <a:ext cx="212090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6072" y="4347098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78325" y="1859340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55627" y="4232218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26788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/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62" y="1580150"/>
            <a:ext cx="1411431" cy="23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204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2 đối 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tượng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1 :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Bớt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đi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84" y="1698130"/>
            <a:ext cx="1411431" cy="230247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67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4575" y="4630275"/>
            <a:ext cx="304422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4263" y="4616631"/>
            <a:ext cx="286831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799" y="4634737"/>
            <a:ext cx="2832104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571" y="4690943"/>
            <a:ext cx="271969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4048" y="4577586"/>
            <a:ext cx="2717802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1420" y="4616630"/>
            <a:ext cx="2785765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26788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6756" y="4690942"/>
            <a:ext cx="3044221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7741996" y="4611728"/>
            <a:ext cx="1393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Times New Roman" pitchFamily="18" charset="0"/>
              </a:rPr>
              <a:t> </a:t>
            </a:r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r>
              <a:rPr lang="en-US" altLang="en-US" sz="9600" dirty="0">
                <a:latin typeface="Times New Roman" pitchFamily="18" charset="0"/>
              </a:rPr>
              <a:t> </a:t>
            </a:r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2440" y="4745863"/>
            <a:ext cx="3044221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0253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2 đối tượng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 :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Thêm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84" y="1698130"/>
            <a:ext cx="1411431" cy="230247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67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4575" y="4630275"/>
            <a:ext cx="304422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4263" y="4616631"/>
            <a:ext cx="286831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799" y="4634737"/>
            <a:ext cx="2832104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571" y="4690943"/>
            <a:ext cx="271969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4048" y="4577586"/>
            <a:ext cx="2717802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1420" y="4616630"/>
            <a:ext cx="2785765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498379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6756" y="4690942"/>
            <a:ext cx="3044221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7741996" y="4611728"/>
            <a:ext cx="1393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r>
              <a:rPr lang="en-US" altLang="en-US" sz="9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2442" y="4755394"/>
            <a:ext cx="3044221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321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9451" y="4357795"/>
            <a:ext cx="3657600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093" y="4357793"/>
            <a:ext cx="3657599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85339" y="4323485"/>
            <a:ext cx="365760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2469" y="4453042"/>
            <a:ext cx="356870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0883" y="4357794"/>
            <a:ext cx="3657600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4433" y="4402244"/>
            <a:ext cx="3568699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8301" y="4408594"/>
            <a:ext cx="3657597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0341953" y="4542812"/>
            <a:ext cx="1536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0"/>
            <a:ext cx="1411431" cy="36195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08" y="254000"/>
            <a:ext cx="1411431" cy="361950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39" y="297240"/>
            <a:ext cx="1411431" cy="361950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70" y="368300"/>
            <a:ext cx="1411431" cy="3619500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22" y="297240"/>
            <a:ext cx="1411431" cy="36195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75950" y="1135440"/>
            <a:ext cx="1308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99" y="264280"/>
            <a:ext cx="1411431" cy="3619500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86" y="110520"/>
            <a:ext cx="1411431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053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/>
        </p:blipFill>
        <p:spPr>
          <a:xfrm>
            <a:off x="32" y="0"/>
            <a:ext cx="12238447" cy="6858000"/>
          </a:xfrm>
        </p:spPr>
      </p:pic>
      <p:sp>
        <p:nvSpPr>
          <p:cNvPr id="5" name="Rectangle 4"/>
          <p:cNvSpPr/>
          <p:nvPr/>
        </p:nvSpPr>
        <p:spPr>
          <a:xfrm>
            <a:off x="1990627" y="2967335"/>
            <a:ext cx="8210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5400" b="1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/>
        </p:blipFill>
        <p:spPr>
          <a:xfrm>
            <a:off x="32" y="0"/>
            <a:ext cx="12238447" cy="6858000"/>
          </a:xfrm>
        </p:spPr>
      </p:pic>
      <p:sp>
        <p:nvSpPr>
          <p:cNvPr id="5" name="Rectangle 4"/>
          <p:cNvSpPr/>
          <p:nvPr/>
        </p:nvSpPr>
        <p:spPr>
          <a:xfrm>
            <a:off x="1925675" y="2967335"/>
            <a:ext cx="8340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54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54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5400" b="1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3035300" y="1612900"/>
            <a:ext cx="68580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Chúc các cô mạnh khoẻ và các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bé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chăm ngoan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giỏi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510" name="Hat-Gao-Lang-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5257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831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4801" fill="hold"/>
                                        <p:tgtEl>
                                          <p:spTgt spid="21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0"/>
                </p:tgtEl>
              </p:cMediaNode>
            </p:audio>
          </p:childTnLst>
        </p:cTn>
      </p:par>
    </p:tnLst>
    <p:bldLst>
      <p:bldP spid="297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40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16000" y="152441"/>
            <a:ext cx="10871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1.Kiến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nắm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mối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kém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1, 2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3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tượng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trí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phạm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vi 7.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luật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toán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do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ra.</a:t>
            </a:r>
            <a:endParaRPr lang="en-US" altLang="en-US" sz="30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22400" y="2895681"/>
            <a:ext cx="995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9250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16000" y="533469"/>
            <a:ext cx="108712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2.Kĩ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thêm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bớt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cầu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phạm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vi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7.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phạm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vi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7.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kĩ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đựơc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toán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do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đưa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ra.</a:t>
            </a:r>
            <a:endParaRPr lang="en-US" altLang="en-US" sz="3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3.Thái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hứng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thú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quý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nghề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nghiệp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mẹ</a:t>
            </a:r>
            <a:endParaRPr lang="en-US" altLang="en-US" sz="30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383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11200" y="228629"/>
            <a:ext cx="11176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i="1" dirty="0" smtClean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alt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endParaRPr lang="en-US" altLang="en-US" sz="30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*)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Máy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đài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Băng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hát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“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xanh,vườn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…”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Mô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vườn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bé</a:t>
            </a:r>
            <a:endParaRPr lang="en-US" altLang="en-US" sz="3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*)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rổ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7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bông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7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bình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thẻ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từ1-&gt;7,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phoóc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611272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016000" y="457200"/>
            <a:ext cx="7213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1.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Ổn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định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tổ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chức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-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Cô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cho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trẻ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chơi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trò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chơi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“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Gieo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hạt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                 -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Cô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cho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trẻ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thăm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quan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mô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vườn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cây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của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bé</a:t>
            </a:r>
            <a:endParaRPr lang="en-US" sz="24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10058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35418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579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2.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Phương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pháp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thức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tổ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chức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1524000" y="1600200"/>
            <a:ext cx="553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a) Ôn số lượng và chữ số trong phạm vi 7: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56186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0364279" y="3581916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r>
              <a:rPr lang="en-US" altLang="en-US" sz="129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10830986" y="3212584"/>
            <a:ext cx="242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" y="1512683"/>
            <a:ext cx="1411431" cy="2302475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23" y="1423790"/>
            <a:ext cx="1411431" cy="2302475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85" y="1353774"/>
            <a:ext cx="1411431" cy="2302475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17" y="1382599"/>
            <a:ext cx="1411431" cy="230247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39" y="1350683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24" y="1350682"/>
            <a:ext cx="1411431" cy="2302475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7015" y="4164515"/>
            <a:ext cx="3092336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514" y="4184246"/>
            <a:ext cx="3131797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3596" y="4219254"/>
            <a:ext cx="3201814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9973" y="4168970"/>
            <a:ext cx="3162351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8216" y="4279497"/>
            <a:ext cx="3348731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Content Placeholder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9602" y="4219254"/>
            <a:ext cx="3289003" cy="17012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126673" y="1512683"/>
            <a:ext cx="165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"/>
            <a:ext cx="1148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b) Dạy trẻ thêm bớt trong phạm vi 7: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1 đối tượng</a:t>
            </a:r>
            <a:endParaRPr lang="en-US" dirty="0"/>
          </a:p>
        </p:txBody>
      </p:sp>
      <p:pic>
        <p:nvPicPr>
          <p:cNvPr id="24" name="Content Placeholder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5693" y="4222868"/>
            <a:ext cx="3289003" cy="1701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8245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Cách 1: Cô làm mẫu: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Bớt đi 1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chiếc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371706"/>
            <a:ext cx="1411431" cy="230247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19" y="1371705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2" y="1371706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73" y="1371706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71" y="1371704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48" y="1501284"/>
            <a:ext cx="1411431" cy="2302475"/>
          </a:xfrm>
          <a:prstGeom prst="rect">
            <a:avLst/>
          </a:prstGeom>
        </p:spPr>
      </p:pic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0418028" y="3803653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r>
              <a:rPr lang="en-US" altLang="en-US" sz="129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9026044" y="3547285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r>
              <a:rPr lang="en-US" altLang="en-US" sz="12900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4880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5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674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187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0388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9598" y="4124164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500383" y="1738111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en-US" dirty="0"/>
          </a:p>
        </p:txBody>
      </p:sp>
      <p:pic>
        <p:nvPicPr>
          <p:cNvPr id="3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1969" y="4096772"/>
            <a:ext cx="2256826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5385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Cách 1: Cô làm mẫu: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Bớt đi 1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508000" y="5930900"/>
            <a:ext cx="8839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KLuận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= 6</a:t>
            </a: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371706"/>
            <a:ext cx="1411431" cy="230247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19" y="1371705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2" y="1371706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73" y="1371706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71" y="1371704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48" y="1501284"/>
            <a:ext cx="1411431" cy="2302475"/>
          </a:xfrm>
          <a:prstGeom prst="rect">
            <a:avLst/>
          </a:prstGeom>
        </p:spPr>
      </p:pic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9026044" y="3547285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r>
              <a:rPr lang="en-US" altLang="en-US" sz="12900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4880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5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674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187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0388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9598" y="4124164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500383" y="1738111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376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520</Words>
  <Application>Microsoft Office PowerPoint</Application>
  <PresentationFormat>Custom</PresentationFormat>
  <Paragraphs>69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Office Theme</vt:lpstr>
      <vt:lpstr>1_Default Design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NGAN</dc:creator>
  <cp:lastModifiedBy>Techsi.vn</cp:lastModifiedBy>
  <cp:revision>56</cp:revision>
  <dcterms:created xsi:type="dcterms:W3CDTF">2020-11-18T05:50:26Z</dcterms:created>
  <dcterms:modified xsi:type="dcterms:W3CDTF">2024-11-12T02:35:08Z</dcterms:modified>
</cp:coreProperties>
</file>