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1" r:id="rId5"/>
    <p:sldId id="269" r:id="rId6"/>
    <p:sldId id="262" r:id="rId7"/>
    <p:sldId id="263" r:id="rId8"/>
    <p:sldId id="264" r:id="rId9"/>
    <p:sldId id="265" r:id="rId10"/>
    <p:sldId id="274" r:id="rId11"/>
    <p:sldId id="275" r:id="rId12"/>
    <p:sldId id="266" r:id="rId13"/>
    <p:sldId id="267" r:id="rId14"/>
    <p:sldId id="258" r:id="rId15"/>
    <p:sldId id="271" r:id="rId16"/>
    <p:sldId id="272" r:id="rId17"/>
  </p:sldIdLst>
  <p:sldSz cx="18288000" cy="10287000"/>
  <p:notesSz cx="6858000" cy="9144000"/>
  <p:embeddedFontLst>
    <p:embeddedFont>
      <p:font typeface="DejaVu Serif" panose="020B0604020202020204" charset="0"/>
      <p:regular r:id="rId19"/>
    </p:embeddedFont>
    <p:embeddedFont>
      <p:font typeface="DejaVu Serif Bold" panose="020B0604020202020204" charset="0"/>
      <p:regular r:id="rId20"/>
    </p:embeddedFont>
    <p:embeddedFont>
      <p:font typeface="Muli Semi-Bold" panose="020B0604020202020204" charset="0"/>
      <p:regular r:id="rId21"/>
    </p:embeddedFont>
    <p:embeddedFont>
      <p:font typeface="ไอติม" panose="020B0604020202020204" charset="-34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76841" autoAdjust="0"/>
  </p:normalViewPr>
  <p:slideViewPr>
    <p:cSldViewPr>
      <p:cViewPr varScale="1">
        <p:scale>
          <a:sx n="46" d="100"/>
          <a:sy n="46" d="100"/>
        </p:scale>
        <p:origin x="78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8.81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6:19.0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50.66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18.7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3:44.87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2-03T14:45:25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287F4-CB9E-42C6-8CD1-111CCE690445}" type="datetimeFigureOut">
              <a:rPr lang="en-US" smtClean="0"/>
              <a:t>10/4/2024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78EB2-640F-445A-8036-C91347379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65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506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87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9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20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78EB2-640F-445A-8036-C913473792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20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customXml" Target="../ink/ink2.xml"/><Relationship Id="rId4" Type="http://schemas.openxmlformats.org/officeDocument/2006/relationships/image" Target="../media/image2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11" Type="http://schemas.openxmlformats.org/officeDocument/2006/relationships/customXml" Target="../ink/ink9.xml"/><Relationship Id="rId5" Type="http://schemas.openxmlformats.org/officeDocument/2006/relationships/image" Target="../media/image7.png"/><Relationship Id="rId10" Type="http://schemas.openxmlformats.org/officeDocument/2006/relationships/customXml" Target="../ink/ink8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customXml" Target="../ink/ink12.xml"/><Relationship Id="rId5" Type="http://schemas.openxmlformats.org/officeDocument/2006/relationships/image" Target="../media/image9.png"/><Relationship Id="rId10" Type="http://schemas.openxmlformats.org/officeDocument/2006/relationships/customXml" Target="../ink/ink11.xml"/><Relationship Id="rId4" Type="http://schemas.openxmlformats.org/officeDocument/2006/relationships/image" Target="../media/image8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ustomXml" Target="../ink/ink6.xml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customXml" Target="../ink/ink5.xml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7.xml"/><Relationship Id="rId9" Type="http://schemas.openxmlformats.org/officeDocument/2006/relationships/customXml" Target="../ink/ink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2479">
            <a:off x="1403458" y="3608621"/>
            <a:ext cx="15481083" cy="4489514"/>
          </a:xfrm>
          <a:custGeom>
            <a:avLst/>
            <a:gdLst/>
            <a:ahLst/>
            <a:cxnLst/>
            <a:rect l="l" t="t" r="r" b="b"/>
            <a:pathLst>
              <a:path w="15481083" h="4489514">
                <a:moveTo>
                  <a:pt x="0" y="0"/>
                </a:moveTo>
                <a:lnTo>
                  <a:pt x="15481084" y="0"/>
                </a:lnTo>
                <a:lnTo>
                  <a:pt x="15481084" y="4489514"/>
                </a:lnTo>
                <a:lnTo>
                  <a:pt x="0" y="4489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971800" y="290035"/>
            <a:ext cx="1130681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QUẬN LONG BIÊN</a:t>
            </a:r>
            <a:b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b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</a:t>
            </a:r>
          </a:p>
        </p:txBody>
      </p:sp>
      <p:sp>
        <p:nvSpPr>
          <p:cNvPr id="4" name="Freeform 4"/>
          <p:cNvSpPr/>
          <p:nvPr/>
        </p:nvSpPr>
        <p:spPr>
          <a:xfrm rot="-506883">
            <a:off x="135014" y="7705825"/>
            <a:ext cx="3624491" cy="1563062"/>
          </a:xfrm>
          <a:custGeom>
            <a:avLst/>
            <a:gdLst/>
            <a:ahLst/>
            <a:cxnLst/>
            <a:rect l="l" t="t" r="r" b="b"/>
            <a:pathLst>
              <a:path w="3624491" h="1563062">
                <a:moveTo>
                  <a:pt x="0" y="0"/>
                </a:moveTo>
                <a:lnTo>
                  <a:pt x="3624491" y="0"/>
                </a:lnTo>
                <a:lnTo>
                  <a:pt x="3624491" y="1563062"/>
                </a:lnTo>
                <a:lnTo>
                  <a:pt x="0" y="156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81484">
            <a:off x="15681258" y="7442002"/>
            <a:ext cx="1825425" cy="1816298"/>
          </a:xfrm>
          <a:custGeom>
            <a:avLst/>
            <a:gdLst/>
            <a:ahLst/>
            <a:cxnLst/>
            <a:rect l="l" t="t" r="r" b="b"/>
            <a:pathLst>
              <a:path w="1825425" h="1816298">
                <a:moveTo>
                  <a:pt x="0" y="0"/>
                </a:moveTo>
                <a:lnTo>
                  <a:pt x="1825425" y="0"/>
                </a:lnTo>
                <a:lnTo>
                  <a:pt x="1825425" y="1816298"/>
                </a:lnTo>
                <a:lnTo>
                  <a:pt x="0" y="18162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586689" flipH="1">
            <a:off x="622424" y="3021179"/>
            <a:ext cx="1591329" cy="1583372"/>
          </a:xfrm>
          <a:custGeom>
            <a:avLst/>
            <a:gdLst/>
            <a:ahLst/>
            <a:cxnLst/>
            <a:rect l="l" t="t" r="r" b="b"/>
            <a:pathLst>
              <a:path w="1591329" h="1583372">
                <a:moveTo>
                  <a:pt x="1591329" y="0"/>
                </a:moveTo>
                <a:lnTo>
                  <a:pt x="0" y="0"/>
                </a:lnTo>
                <a:lnTo>
                  <a:pt x="0" y="1583372"/>
                </a:lnTo>
                <a:lnTo>
                  <a:pt x="1591329" y="1583372"/>
                </a:lnTo>
                <a:lnTo>
                  <a:pt x="159132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03950" y="3998481"/>
            <a:ext cx="15131718" cy="362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Lĩnh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vực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: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Phát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triển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nhận</a:t>
            </a:r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 </a:t>
            </a:r>
            <a:r>
              <a:rPr lang="en-US" sz="4000" b="1" dirty="0" err="1">
                <a:solidFill>
                  <a:schemeClr val="tx2">
                    <a:lumMod val="50000"/>
                  </a:schemeClr>
                </a:solidFill>
                <a:latin typeface="DejaVu Serif Bold"/>
              </a:rPr>
              <a:t>thức</a:t>
            </a:r>
            <a:endParaRPr lang="en-US" sz="4000" b="1" dirty="0">
              <a:solidFill>
                <a:schemeClr val="tx2">
                  <a:lumMod val="50000"/>
                </a:schemeClr>
              </a:solidFill>
              <a:latin typeface="DejaVu Serif Bold"/>
            </a:endParaRP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Đề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tài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KPKH “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Giác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quan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của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”</a:t>
            </a: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Lứa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tuổi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: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Mẫu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bé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  <a:p>
            <a:pPr algn="ctr">
              <a:lnSpc>
                <a:spcPts val="7279"/>
              </a:lnSpc>
            </a:pP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Giáo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viên</a:t>
            </a:r>
            <a:r>
              <a:rPr lang="en-US" sz="3600" b="1">
                <a:solidFill>
                  <a:schemeClr val="tx2">
                    <a:lumMod val="50000"/>
                  </a:schemeClr>
                </a:solidFill>
                <a:latin typeface="DejaVu Serif"/>
              </a:rPr>
              <a:t>: Nguyễn Hà Phương</a:t>
            </a:r>
            <a:endParaRPr lang="en-US" sz="3600" b="1" dirty="0">
              <a:solidFill>
                <a:schemeClr val="tx2">
                  <a:lumMod val="50000"/>
                </a:schemeClr>
              </a:solidFill>
              <a:latin typeface="DejaVu Serif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019800" y="8981209"/>
            <a:ext cx="6896547" cy="6506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Năm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</a:t>
            </a:r>
            <a:r>
              <a:rPr lang="en-US" sz="3900" b="1" dirty="0" err="1">
                <a:solidFill>
                  <a:schemeClr val="tx2">
                    <a:lumMod val="50000"/>
                  </a:schemeClr>
                </a:solidFill>
                <a:latin typeface="DejaVu Serif"/>
              </a:rPr>
              <a:t>học</a:t>
            </a:r>
            <a:r>
              <a:rPr lang="en-US" sz="3900" b="1" dirty="0">
                <a:solidFill>
                  <a:schemeClr val="tx2">
                    <a:lumMod val="50000"/>
                  </a:schemeClr>
                </a:solidFill>
                <a:latin typeface="DejaVu Serif"/>
              </a:rPr>
              <a:t> 2024 - 2025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38A039-3D36-A813-A6C5-C1C850913212}"/>
              </a:ext>
            </a:extLst>
          </p:cNvPr>
          <p:cNvGrpSpPr/>
          <p:nvPr/>
        </p:nvGrpSpPr>
        <p:grpSpPr>
          <a:xfrm>
            <a:off x="10077664" y="7353812"/>
            <a:ext cx="360" cy="360"/>
            <a:chOff x="10077664" y="7353812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82BA978-32E5-1EE1-C115-E70AA606B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14:cNvPr>
                <p14:cNvContentPartPr/>
                <p14:nvPr/>
              </p14:nvContentPartPr>
              <p14:xfrm>
                <a:off x="10077664" y="7353812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8D97F8F-B0E6-779F-D48E-3E550E4408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068664" y="7299812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BF0E3C-C9E3-9BC8-87B8-C1A6575A41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583607"/>
            <a:ext cx="2025240" cy="208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星茶会 - Tiệc Trà Sao-灰澈 - Nhạc Douyin">
            <a:hlinkClick r:id="" action="ppaction://media"/>
            <a:extLst>
              <a:ext uri="{FF2B5EF4-FFF2-40B4-BE49-F238E27FC236}">
                <a16:creationId xmlns:a16="http://schemas.microsoft.com/office/drawing/2014/main" id="{93DE22F5-965C-EEDF-404F-CEFDE0A904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20" end="44344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304327" flipH="1" flipV="1">
            <a:off x="-2716184" y="3349802"/>
            <a:ext cx="1689191" cy="1689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5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2198550" y="414165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7242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93D69B-6DBA-D6B0-4892-5F207D4B1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19100"/>
            <a:ext cx="12801600" cy="7267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D89CA0A-19AD-E021-229C-FDDD4F088F8E}"/>
              </a:ext>
            </a:extLst>
          </p:cNvPr>
          <p:cNvSpPr/>
          <p:nvPr/>
        </p:nvSpPr>
        <p:spPr>
          <a:xfrm>
            <a:off x="5192437" y="8039100"/>
            <a:ext cx="790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vị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82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92EADD-0A4A-7D27-9E27-9BF735D6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0" y="5067300"/>
            <a:ext cx="7620000" cy="5219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0C4AC1-3A2C-F66D-D9BA-9CBC28C2AB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0" b="7299"/>
          <a:stretch/>
        </p:blipFill>
        <p:spPr>
          <a:xfrm>
            <a:off x="11201400" y="618711"/>
            <a:ext cx="6019800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27C95E-242B-1CB4-D1B3-6D01FA003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36" y="38100"/>
            <a:ext cx="9519064" cy="5372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BE144F-A0EF-BA43-44D6-BD72AB551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81700"/>
            <a:ext cx="8153400" cy="404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782941" y="3557325"/>
            <a:ext cx="13910471" cy="4259851"/>
            <a:chOff x="-1" y="178859"/>
            <a:chExt cx="18547294" cy="5679801"/>
          </a:xfrm>
        </p:grpSpPr>
        <p:sp>
          <p:nvSpPr>
            <p:cNvPr id="3" name="TextBox 3"/>
            <p:cNvSpPr txBox="1"/>
            <p:nvPr/>
          </p:nvSpPr>
          <p:spPr>
            <a:xfrm>
              <a:off x="-1" y="178859"/>
              <a:ext cx="18547294" cy="170986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Mắt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mồm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, tai”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5157066" y="2968703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 rot="-729066">
            <a:off x="309783" y="312791"/>
            <a:ext cx="3289794" cy="2985488"/>
          </a:xfrm>
          <a:custGeom>
            <a:avLst/>
            <a:gdLst/>
            <a:ahLst/>
            <a:cxnLst/>
            <a:rect l="l" t="t" r="r" b="b"/>
            <a:pathLst>
              <a:path w="3289794" h="2985488">
                <a:moveTo>
                  <a:pt x="0" y="0"/>
                </a:moveTo>
                <a:lnTo>
                  <a:pt x="3289793" y="0"/>
                </a:lnTo>
                <a:lnTo>
                  <a:pt x="3289793" y="2985488"/>
                </a:lnTo>
                <a:lnTo>
                  <a:pt x="0" y="2985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285788">
            <a:off x="14980155" y="5617063"/>
            <a:ext cx="4135397" cy="4150964"/>
          </a:xfrm>
          <a:custGeom>
            <a:avLst/>
            <a:gdLst/>
            <a:ahLst/>
            <a:cxnLst/>
            <a:rect l="l" t="t" r="r" b="b"/>
            <a:pathLst>
              <a:path w="4135397" h="4150964">
                <a:moveTo>
                  <a:pt x="0" y="0"/>
                </a:moveTo>
                <a:lnTo>
                  <a:pt x="4135397" y="0"/>
                </a:lnTo>
                <a:lnTo>
                  <a:pt x="4135397" y="4150963"/>
                </a:lnTo>
                <a:lnTo>
                  <a:pt x="0" y="41509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915356">
            <a:off x="15237092" y="1207360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9880939">
            <a:off x="1038133" y="7521338"/>
            <a:ext cx="1566729" cy="1558895"/>
          </a:xfrm>
          <a:custGeom>
            <a:avLst/>
            <a:gdLst/>
            <a:ahLst/>
            <a:cxnLst/>
            <a:rect l="l" t="t" r="r" b="b"/>
            <a:pathLst>
              <a:path w="1566729" h="1558895">
                <a:moveTo>
                  <a:pt x="0" y="0"/>
                </a:moveTo>
                <a:lnTo>
                  <a:pt x="1566729" y="0"/>
                </a:lnTo>
                <a:lnTo>
                  <a:pt x="1566729" y="1558895"/>
                </a:lnTo>
                <a:lnTo>
                  <a:pt x="0" y="1558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51817C-68AD-3F5C-5443-DC8E7CCE24B4}"/>
              </a:ext>
            </a:extLst>
          </p:cNvPr>
          <p:cNvSpPr txBox="1"/>
          <p:nvPr/>
        </p:nvSpPr>
        <p:spPr>
          <a:xfrm>
            <a:off x="4824919" y="4961266"/>
            <a:ext cx="9649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2544B-EA38-5BEA-0857-DE6DD5D51006}"/>
              </a:ext>
            </a:extLst>
          </p:cNvPr>
          <p:cNvGrpSpPr/>
          <p:nvPr/>
        </p:nvGrpSpPr>
        <p:grpSpPr>
          <a:xfrm>
            <a:off x="3124200" y="4296107"/>
            <a:ext cx="12085248" cy="2843978"/>
            <a:chOff x="0" y="2066690"/>
            <a:chExt cx="16113663" cy="3791970"/>
          </a:xfrm>
        </p:grpSpPr>
        <p:sp>
          <p:nvSpPr>
            <p:cNvPr id="7" name="TextBox 3">
              <a:extLst>
                <a:ext uri="{FF2B5EF4-FFF2-40B4-BE49-F238E27FC236}">
                  <a16:creationId xmlns:a16="http://schemas.microsoft.com/office/drawing/2014/main" id="{5F5B1685-C8B3-C583-8064-4CDD217785CF}"/>
                </a:ext>
              </a:extLst>
            </p:cNvPr>
            <p:cNvSpPr txBox="1"/>
            <p:nvPr/>
          </p:nvSpPr>
          <p:spPr>
            <a:xfrm>
              <a:off x="838717" y="2066690"/>
              <a:ext cx="15274946" cy="17098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9999"/>
                </a:lnSpc>
              </a:pP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Trò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chơi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“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Bé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thi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 </a:t>
              </a:r>
              <a:r>
                <a:rPr lang="en-US" sz="9999" dirty="0" err="1">
                  <a:solidFill>
                    <a:srgbClr val="000000"/>
                  </a:solidFill>
                  <a:latin typeface="ไอติม"/>
                </a:rPr>
                <a:t>tài</a:t>
              </a:r>
              <a:r>
                <a:rPr lang="en-US" sz="9999" dirty="0">
                  <a:solidFill>
                    <a:srgbClr val="000000"/>
                  </a:solidFill>
                  <a:latin typeface="ไอติม"/>
                </a:rPr>
                <a:t>”</a:t>
              </a:r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541D7696-7A1F-09EC-460F-510CBEA46F4B}"/>
                </a:ext>
              </a:extLst>
            </p:cNvPr>
            <p:cNvSpPr txBox="1"/>
            <p:nvPr/>
          </p:nvSpPr>
          <p:spPr>
            <a:xfrm>
              <a:off x="0" y="5220485"/>
              <a:ext cx="15274946" cy="638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00"/>
                </a:lnSpc>
              </a:pPr>
              <a:endParaRPr lang="en-US" sz="3000" dirty="0">
                <a:solidFill>
                  <a:srgbClr val="000000"/>
                </a:solidFill>
                <a:latin typeface="Muli Semi-Bold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F4801A96-BB7B-A47B-EABD-8DD480C26162}"/>
                </a:ext>
              </a:extLst>
            </p:cNvPr>
            <p:cNvSpPr/>
            <p:nvPr/>
          </p:nvSpPr>
          <p:spPr>
            <a:xfrm>
              <a:off x="5995782" y="3881066"/>
              <a:ext cx="4960814" cy="1339420"/>
            </a:xfrm>
            <a:custGeom>
              <a:avLst/>
              <a:gdLst/>
              <a:ahLst/>
              <a:cxnLst/>
              <a:rect l="l" t="t" r="r" b="b"/>
              <a:pathLst>
                <a:path w="4960814" h="1339420">
                  <a:moveTo>
                    <a:pt x="0" y="0"/>
                  </a:moveTo>
                  <a:lnTo>
                    <a:pt x="4960814" y="0"/>
                  </a:lnTo>
                  <a:lnTo>
                    <a:pt x="4960814" y="1339420"/>
                  </a:lnTo>
                  <a:lnTo>
                    <a:pt x="0" y="1339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015946B8-EB75-102B-7888-67BD543FEA0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105.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1913" y="3875119"/>
            <a:ext cx="1050593" cy="105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4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h">
            <a:hlinkClick r:id="" action="ppaction://media"/>
            <a:extLst>
              <a:ext uri="{FF2B5EF4-FFF2-40B4-BE49-F238E27FC236}">
                <a16:creationId xmlns:a16="http://schemas.microsoft.com/office/drawing/2014/main" id="{41AAAAC2-9781-7FC6-33DB-FC574D2A8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6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D5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Head Shoulders Knees &amp; Toes (Sing It)">
            <a:hlinkClick r:id="" action="ppaction://media"/>
            <a:extLst>
              <a:ext uri="{FF2B5EF4-FFF2-40B4-BE49-F238E27FC236}">
                <a16:creationId xmlns:a16="http://schemas.microsoft.com/office/drawing/2014/main" id="{8FCBB3A9-0599-F5DC-7231-5F221D510B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00" end="31096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4339253"/>
            <a:ext cx="406400" cy="406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14:cNvPr>
              <p14:cNvContentPartPr/>
              <p14:nvPr/>
            </p14:nvContentPartPr>
            <p14:xfrm>
              <a:off x="-2465000" y="200620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B83A1A-6F52-0491-5227-E216BE8295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473640" y="1952200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922257-BE30-42FB-1682-C4337E0D0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90500"/>
            <a:ext cx="11963400" cy="7810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AACF263-89C2-FF7A-0304-7FA6B662E67B}"/>
              </a:ext>
            </a:extLst>
          </p:cNvPr>
          <p:cNvSpPr/>
          <p:nvPr/>
        </p:nvSpPr>
        <p:spPr>
          <a:xfrm>
            <a:off x="5407784" y="8572500"/>
            <a:ext cx="7472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Tai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thính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581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227ABF-2C25-93A2-0100-CF93646E2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6800" y="12700"/>
            <a:ext cx="16154400" cy="1027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289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2948" y="1628192"/>
            <a:ext cx="4092474" cy="2828923"/>
          </a:xfrm>
          <a:custGeom>
            <a:avLst/>
            <a:gdLst/>
            <a:ahLst/>
            <a:cxnLst/>
            <a:rect l="l" t="t" r="r" b="b"/>
            <a:pathLst>
              <a:path w="4092474" h="2828923">
                <a:moveTo>
                  <a:pt x="0" y="0"/>
                </a:moveTo>
                <a:lnTo>
                  <a:pt x="4092474" y="0"/>
                </a:lnTo>
                <a:lnTo>
                  <a:pt x="4092474" y="2828922"/>
                </a:lnTo>
                <a:lnTo>
                  <a:pt x="0" y="28289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400000">
            <a:off x="-560560" y="5987260"/>
            <a:ext cx="5977290" cy="5999789"/>
          </a:xfrm>
          <a:custGeom>
            <a:avLst/>
            <a:gdLst/>
            <a:ahLst/>
            <a:cxnLst/>
            <a:rect l="l" t="t" r="r" b="b"/>
            <a:pathLst>
              <a:path w="5977290" h="5999789">
                <a:moveTo>
                  <a:pt x="0" y="0"/>
                </a:moveTo>
                <a:lnTo>
                  <a:pt x="5977290" y="0"/>
                </a:lnTo>
                <a:lnTo>
                  <a:pt x="5977290" y="5999789"/>
                </a:lnTo>
                <a:lnTo>
                  <a:pt x="0" y="59997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299185" y="1028700"/>
            <a:ext cx="1993899" cy="2143978"/>
          </a:xfrm>
          <a:custGeom>
            <a:avLst/>
            <a:gdLst/>
            <a:ahLst/>
            <a:cxnLst/>
            <a:rect l="l" t="t" r="r" b="b"/>
            <a:pathLst>
              <a:path w="1993899" h="2143978">
                <a:moveTo>
                  <a:pt x="0" y="0"/>
                </a:moveTo>
                <a:lnTo>
                  <a:pt x="1993899" y="0"/>
                </a:lnTo>
                <a:lnTo>
                  <a:pt x="1993899" y="2143978"/>
                </a:lnTo>
                <a:lnTo>
                  <a:pt x="0" y="21439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14:cNvPr>
              <p14:cNvContentPartPr/>
              <p14:nvPr/>
            </p14:nvContentPartPr>
            <p14:xfrm>
              <a:off x="5079160" y="210700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B003FF3-2FC6-8812-A39D-CBBA319D36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25520" y="1999000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14:cNvPr>
              <p14:cNvContentPartPr/>
              <p14:nvPr/>
            </p14:nvContentPartPr>
            <p14:xfrm>
              <a:off x="12852440" y="5892760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5C25C8C-AC28-8547-5026-79C6E0B2EF7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798800" y="578476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Cái mũi - Nhạc nước ngoài">
            <a:hlinkClick r:id="" action="ppaction://media"/>
            <a:extLst>
              <a:ext uri="{FF2B5EF4-FFF2-40B4-BE49-F238E27FC236}">
                <a16:creationId xmlns:a16="http://schemas.microsoft.com/office/drawing/2014/main" id="{CD7E6FC4-49BB-8B71-7ADA-BA0264358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43" end="17908.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24000" y="3186459"/>
            <a:ext cx="1350333" cy="13503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14:cNvPr>
              <p14:cNvContentPartPr/>
              <p14:nvPr/>
            </p14:nvContentPartPr>
            <p14:xfrm>
              <a:off x="-7823240" y="121852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FD74D9C-7661-DE58-7912-0CB744264FC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7877240" y="1110520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Joe Hisaishi - Ponyo on the Cliff by the Sea">
            <a:hlinkClick r:id="" action="ppaction://media"/>
            <a:extLst>
              <a:ext uri="{FF2B5EF4-FFF2-40B4-BE49-F238E27FC236}">
                <a16:creationId xmlns:a16="http://schemas.microsoft.com/office/drawing/2014/main" id="{46702982-282B-F82A-F923-FD2AE857CB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9266" end="76822.4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27130" y="51406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39057-8E2D-EC2D-BA06-B2BE0F0EE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2900"/>
            <a:ext cx="13030200" cy="78582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6821BB-83B1-F50D-F489-D0EDD4ED2F81}"/>
              </a:ext>
            </a:extLst>
          </p:cNvPr>
          <p:cNvSpPr/>
          <p:nvPr/>
        </p:nvSpPr>
        <p:spPr>
          <a:xfrm>
            <a:off x="5006288" y="8572500"/>
            <a:ext cx="88088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mũi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–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khứu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5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6802841-41AE-1B09-A2B9-5CD562DE1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448300"/>
            <a:ext cx="8070088" cy="4639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C4E9B0-24E6-B1FF-84B3-66901C54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4443"/>
            <a:ext cx="7467600" cy="4639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83DDD3-2116-B198-CE8B-6ED676E46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278628"/>
            <a:ext cx="8128000" cy="48087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9BC7BC-3F18-355D-4253-D79B0BEDBD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-342900"/>
            <a:ext cx="730808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53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5352-471E-2AA6-EAA3-2AC402D65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04900"/>
            <a:ext cx="13716000" cy="640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CC0023-5F33-FC35-DA3A-A4D9BEC33305}"/>
              </a:ext>
            </a:extLst>
          </p:cNvPr>
          <p:cNvSpPr/>
          <p:nvPr/>
        </p:nvSpPr>
        <p:spPr>
          <a:xfrm>
            <a:off x="4819740" y="8258770"/>
            <a:ext cx="8648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222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0DBB91-D9CE-F575-9564-9476CD715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67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96</Words>
  <Application>Microsoft Office PowerPoint</Application>
  <PresentationFormat>Custom</PresentationFormat>
  <Paragraphs>17</Paragraphs>
  <Slides>16</Slides>
  <Notes>5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Muli Semi-Bold</vt:lpstr>
      <vt:lpstr>Calibri</vt:lpstr>
      <vt:lpstr>Times New Roman</vt:lpstr>
      <vt:lpstr>DejaVu Serif</vt:lpstr>
      <vt:lpstr>DejaVu Serif Bold</vt:lpstr>
      <vt:lpstr>ไอติม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Hoàng Mai Trường Mầm non Tương Mai</dc:title>
  <dc:creator>MinhHuyen</dc:creator>
  <cp:lastModifiedBy>Windows 10</cp:lastModifiedBy>
  <cp:revision>9</cp:revision>
  <dcterms:created xsi:type="dcterms:W3CDTF">2006-08-16T00:00:00Z</dcterms:created>
  <dcterms:modified xsi:type="dcterms:W3CDTF">2024-10-04T08:58:53Z</dcterms:modified>
  <dc:identifier>DAF17SZmcxo</dc:identifier>
</cp:coreProperties>
</file>