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58" r:id="rId5"/>
    <p:sldId id="263" r:id="rId6"/>
    <p:sldId id="266" r:id="rId7"/>
    <p:sldId id="259" r:id="rId8"/>
    <p:sldId id="261" r:id="rId9"/>
    <p:sldId id="257" r:id="rId10"/>
    <p:sldId id="272" r:id="rId11"/>
    <p:sldId id="274" r:id="rId12"/>
    <p:sldId id="267" r:id="rId13"/>
    <p:sldId id="269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4F86-8DFF-4B9C-B9CA-2F51C978A352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7746-6155-40E8-BD24-CA388500E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6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4.mp3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1538" y="1191205"/>
            <a:ext cx="438912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solidFill>
                  <a:prstClr val="black"/>
                </a:solidFill>
              </a:rPr>
              <a:t> </a:t>
            </a:r>
            <a:r>
              <a:rPr 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2" y="1720270"/>
            <a:ext cx="543554" cy="5435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5555" y="2458933"/>
            <a:ext cx="5689158" cy="2244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15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0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. Nhac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85800" y="6141543"/>
            <a:ext cx="243491" cy="243491"/>
          </a:xfrm>
          <a:prstGeom prst="rect">
            <a:avLst/>
          </a:prstGeom>
        </p:spPr>
      </p:pic>
      <p:pic>
        <p:nvPicPr>
          <p:cNvPr id="5122" name="Picture 2" descr="E:\LIEN\tet-mua xuan\969e455f2c5a7d5b5c413432f1a721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4" y="47868"/>
            <a:ext cx="9144000" cy="68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9898" y="2743200"/>
            <a:ext cx="598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 NHÓM GIA ĐÌNH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DieuDanVuRuaTay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LIEN\khung hinh\2779338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97"/>
            <a:ext cx="9144000" cy="68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6192" y="2967335"/>
            <a:ext cx="54516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CHUNG SỨC</a:t>
            </a:r>
          </a:p>
        </p:txBody>
      </p:sp>
      <p:pic>
        <p:nvPicPr>
          <p:cNvPr id="4" name="01. Nhac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04800" y="6172199"/>
            <a:ext cx="243491" cy="243491"/>
          </a:xfrm>
          <a:prstGeom prst="rect">
            <a:avLst/>
          </a:prstGeom>
        </p:spPr>
      </p:pic>
      <p:pic>
        <p:nvPicPr>
          <p:cNvPr id="5" name="NgayTetQueEm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87820"/>
            <a:ext cx="480774" cy="4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6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hập cẩm\Picture1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91440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8438" y="990600"/>
            <a:ext cx="3313560" cy="5229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Game show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179" y="2286001"/>
            <a:ext cx="8183652" cy="3235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đình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01. Nhac ca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59031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EN\khung hinh\12895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9" y="1600200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Mắt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9" y="2133600"/>
            <a:ext cx="44196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nhóm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" y="2615625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455" y="3124200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Bữa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tiệc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55" y="3657600"/>
            <a:ext cx="441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210270"/>
            <a:ext cx="4293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0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IEN\khung hinh\BK4EF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" y="114118"/>
            <a:ext cx="9144000" cy="69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124200"/>
            <a:ext cx="598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MẮT AI TINH</a:t>
            </a:r>
          </a:p>
        </p:txBody>
      </p:sp>
      <p:pic>
        <p:nvPicPr>
          <p:cNvPr id="4" name="01. Nhac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5800" y="6141543"/>
            <a:ext cx="243491" cy="2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3350" y="5192486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4872" y="5192486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409074" y="397329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0919" y="315916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Dem-nguoc-5s-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4724398" y="4419601"/>
            <a:ext cx="303439" cy="85342"/>
          </a:xfrm>
          <a:prstGeom prst="rect">
            <a:avLst/>
          </a:prstGeom>
        </p:spPr>
      </p:pic>
      <p:pic>
        <p:nvPicPr>
          <p:cNvPr id="31" name="TiengVoTay-V.A-32343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220200" y="5372100"/>
            <a:ext cx="609600" cy="609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5230586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3" y="990600"/>
            <a:ext cx="1349829" cy="13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40" y="990600"/>
            <a:ext cx="1339402" cy="1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1" y="2426656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7" y="712156"/>
            <a:ext cx="972470" cy="13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37" y="1665514"/>
            <a:ext cx="9724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7" y="2426656"/>
            <a:ext cx="9724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80" y="2389182"/>
            <a:ext cx="9724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00" y="762000"/>
            <a:ext cx="907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6894 L -0.25034 -0.224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03215E-7 L -0.03541 -0.197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08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50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29" name="Dem-nguoc-5s-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4724398" y="4419601"/>
            <a:ext cx="303439" cy="85342"/>
          </a:xfrm>
          <a:prstGeom prst="rect">
            <a:avLst/>
          </a:prstGeom>
        </p:spPr>
      </p:pic>
      <p:pic>
        <p:nvPicPr>
          <p:cNvPr id="30" name="TiengVoTay-V.A-32343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220200" y="5372100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4335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326571" y="304800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9433" y="293915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77081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33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4" y="927735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85059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49" y="238506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67" y="925329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170953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70953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9993 L -0.25209 -0.289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42917 -0.286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0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5" grpId="1" animBg="1"/>
      <p:bldP spid="23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77081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4335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5000" y="5181600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816929" y="304800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6571" y="304800"/>
            <a:ext cx="4191000" cy="3886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Dem-nguoc-5s-72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4724398" y="4419601"/>
            <a:ext cx="303439" cy="85342"/>
          </a:xfrm>
          <a:prstGeom prst="rect">
            <a:avLst/>
          </a:prstGeom>
        </p:spPr>
      </p:pic>
      <p:pic>
        <p:nvPicPr>
          <p:cNvPr id="32" name="TiengVoTay-V.A-32343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220200" y="5372100"/>
            <a:ext cx="609600" cy="609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67600" y="5159829"/>
            <a:ext cx="1562100" cy="153488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20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8" y="6858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8" y="2360946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large_05_2007_124914_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18" y="6858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ao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14" y="1055545"/>
            <a:ext cx="12899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ao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55545"/>
            <a:ext cx="12899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aod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14" y="2563794"/>
            <a:ext cx="12899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04997E-7 L -0.25209 -0.233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1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0.275 -0.186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9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08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6" grpId="0" animBg="1"/>
      <p:bldP spid="22" grpId="0" animBg="1"/>
      <p:bldP spid="23" grpId="0" animBg="1"/>
      <p:bldP spid="23" grpId="1" animBg="1"/>
      <p:bldP spid="25" grpId="0" animBg="1"/>
      <p:bldP spid="25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2286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2286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14478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25908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37338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49530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6172200" y="762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14478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26670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38100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50292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6248400" y="2971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7620000" y="7620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6</a:t>
            </a:r>
          </a:p>
        </p:txBody>
      </p:sp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7772400" y="17526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6</a:t>
            </a:r>
          </a:p>
        </p:txBody>
      </p:sp>
      <p:sp>
        <p:nvSpPr>
          <p:cNvPr id="17" name="WordArt 16"/>
          <p:cNvSpPr>
            <a:spLocks noChangeArrowheads="1" noChangeShapeType="1" noTextEdit="1"/>
          </p:cNvSpPr>
          <p:nvPr/>
        </p:nvSpPr>
        <p:spPr bwMode="auto">
          <a:xfrm>
            <a:off x="7848600" y="31242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1</a:t>
            </a: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7848600" y="31242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3</a:t>
            </a: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7696200" y="3048000"/>
            <a:ext cx="914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NI-Time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05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5 0.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5410200" cy="601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51816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9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50292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478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6" grpId="1" animBg="1"/>
      <p:bldP spid="23557" grpId="0" animBg="1"/>
      <p:bldP spid="23557" grpId="1" animBg="1"/>
      <p:bldP spid="235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80</Words>
  <Application>Microsoft Office PowerPoint</Application>
  <PresentationFormat>On-screen Show (4:3)</PresentationFormat>
  <Paragraphs>38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Techsi.vn</cp:lastModifiedBy>
  <cp:revision>39</cp:revision>
  <dcterms:created xsi:type="dcterms:W3CDTF">2019-02-21T04:20:52Z</dcterms:created>
  <dcterms:modified xsi:type="dcterms:W3CDTF">2024-10-07T07:56:33Z</dcterms:modified>
</cp:coreProperties>
</file>