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71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4" autoAdjust="0"/>
    <p:restoredTop sz="94660"/>
  </p:normalViewPr>
  <p:slideViewPr>
    <p:cSldViewPr>
      <p:cViewPr>
        <p:scale>
          <a:sx n="72" d="100"/>
          <a:sy n="72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A29D-EB10-4B2E-8BD8-5EBD6D33C487}" type="datetimeFigureOut">
              <a:rPr lang="vi-VN" smtClean="0"/>
              <a:pPr/>
              <a:t>23/04/2024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69A4-181F-43E6-8502-072BA729E44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1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23/04/2024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23/04/2024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7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23/04/2024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9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23/04/2024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43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23/04/2024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9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23/04/2024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8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23/04/2024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23/04/2024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23/04/2024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9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23/04/2024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23/04/2024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8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8289-B361-4DC4-83CE-F8DD2BB13C71}" type="datetimeFigureOut">
              <a:rPr lang="vi-VN" smtClean="0"/>
              <a:pPr/>
              <a:t>23/04/2024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9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9.svg"/><Relationship Id="rId7" Type="http://schemas.openxmlformats.org/officeDocument/2006/relationships/image" Target="../media/image1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1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1637" y="372713"/>
            <a:ext cx="7380726" cy="5502973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043506" y="5815717"/>
            <a:ext cx="735871" cy="729540"/>
          </a:xfrm>
          <a:custGeom>
            <a:avLst/>
            <a:gdLst/>
            <a:ahLst/>
            <a:cxnLst/>
            <a:rect l="l" t="t" r="r" b="b"/>
            <a:pathLst>
              <a:path w="2943484" h="2943484">
                <a:moveTo>
                  <a:pt x="0" y="0"/>
                </a:moveTo>
                <a:lnTo>
                  <a:pt x="2943484" y="0"/>
                </a:lnTo>
                <a:lnTo>
                  <a:pt x="2943484" y="2943484"/>
                </a:lnTo>
                <a:lnTo>
                  <a:pt x="0" y="2943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79997" y="152400"/>
            <a:ext cx="1261208" cy="1587515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0" y="0"/>
                </a:moveTo>
                <a:lnTo>
                  <a:pt x="3651885" y="0"/>
                </a:lnTo>
                <a:lnTo>
                  <a:pt x="36518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70052" y="5486400"/>
            <a:ext cx="1149148" cy="13716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3651885" y="0"/>
                </a:moveTo>
                <a:lnTo>
                  <a:pt x="0" y="0"/>
                </a:lnTo>
                <a:lnTo>
                  <a:pt x="0" y="4114800"/>
                </a:lnTo>
                <a:lnTo>
                  <a:pt x="3651885" y="4114800"/>
                </a:lnTo>
                <a:lnTo>
                  <a:pt x="365188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282820" y="6545257"/>
            <a:ext cx="1600200" cy="231648"/>
          </a:xfrm>
          <a:custGeom>
            <a:avLst/>
            <a:gdLst/>
            <a:ahLst/>
            <a:cxnLst/>
            <a:rect l="l" t="t" r="r" b="b"/>
            <a:pathLst>
              <a:path w="7315200" h="347472">
                <a:moveTo>
                  <a:pt x="0" y="0"/>
                </a:moveTo>
                <a:lnTo>
                  <a:pt x="7315200" y="0"/>
                </a:lnTo>
                <a:lnTo>
                  <a:pt x="7315200" y="347472"/>
                </a:lnTo>
                <a:lnTo>
                  <a:pt x="0" y="3474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3"/>
          <p:cNvSpPr txBox="1"/>
          <p:nvPr/>
        </p:nvSpPr>
        <p:spPr>
          <a:xfrm>
            <a:off x="608183" y="28537"/>
            <a:ext cx="8305800" cy="64633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endPara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 NON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TRÀNG AN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20" y="977915"/>
            <a:ext cx="4352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WordArt 12"/>
          <p:cNvSpPr>
            <a:spLocks noChangeArrowheads="1" noChangeShapeType="1"/>
          </p:cNvSpPr>
          <p:nvPr/>
        </p:nvSpPr>
        <p:spPr bwMode="auto">
          <a:xfrm>
            <a:off x="2246243" y="2209800"/>
            <a:ext cx="51054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dirty="0">
                <a:ln w="9525" cmpd="sng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TÌM HIỂU MỘT SỐ PTGT </a:t>
            </a:r>
            <a:r>
              <a:rPr lang="vi-VN" dirty="0" smtClean="0">
                <a:ln w="9525" cmpd="sng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ĐƯỜNG HÀNG KHÔNG</a:t>
            </a:r>
            <a:endParaRPr lang="vi-VN" dirty="0">
              <a:ln w="9525" cmpd="sng">
                <a:solidFill>
                  <a:srgbClr val="FF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419100" y="3728325"/>
            <a:ext cx="8305800" cy="36933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7812360" y="908720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36296" y="3068960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Đầu</a:t>
            </a:r>
            <a:endParaRPr lang="vi-VN" sz="2800" dirty="0"/>
          </a:p>
        </p:txBody>
      </p:sp>
      <p:sp>
        <p:nvSpPr>
          <p:cNvPr id="12" name="Rectangle 11"/>
          <p:cNvSpPr/>
          <p:nvPr/>
        </p:nvSpPr>
        <p:spPr>
          <a:xfrm>
            <a:off x="827584" y="5934670"/>
            <a:ext cx="20882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Đuô</a:t>
            </a:r>
            <a:r>
              <a:rPr lang="vi-VN" dirty="0" smtClean="0"/>
              <a:t>i</a:t>
            </a:r>
            <a:endParaRPr lang="vi-VN" dirty="0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275856" y="620688"/>
            <a:ext cx="165618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9712" y="404664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Thân</a:t>
            </a:r>
            <a:endParaRPr lang="vi-VN" sz="28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71700" y="3717032"/>
            <a:ext cx="14041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0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7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  <a:endParaRPr lang="en-US" sz="11500" b="1" cap="none" spc="0" dirty="0">
              <a:ln w="571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9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8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3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33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5157192"/>
            <a:ext cx="619268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So sánh: Máy bay hàng không và máy bay trực thăng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KHINH KHÍ CẦU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618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11560" y="1916832"/>
            <a:ext cx="180020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3717032"/>
            <a:ext cx="13321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khí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716016" y="4941168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44208" y="4437112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Lò</a:t>
            </a:r>
            <a:r>
              <a:rPr lang="en-US" sz="2800" dirty="0" smtClean="0"/>
              <a:t> </a:t>
            </a:r>
            <a:r>
              <a:rPr lang="vi-VN" sz="2800" dirty="0" smtClean="0"/>
              <a:t>đốt</a:t>
            </a:r>
            <a:endParaRPr lang="vi-VN" sz="2800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483768" y="6093296"/>
            <a:ext cx="17281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43608" y="580526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GIỎ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25953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TÀU VŨ TRỤ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1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55</Words>
  <Application>Microsoft Office PowerPoint</Application>
  <PresentationFormat>On-screen Show (4:3)</PresentationFormat>
  <Paragraphs>16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MTC</cp:lastModifiedBy>
  <cp:revision>7</cp:revision>
  <dcterms:created xsi:type="dcterms:W3CDTF">2019-03-12T13:02:14Z</dcterms:created>
  <dcterms:modified xsi:type="dcterms:W3CDTF">2024-04-23T02:34:17Z</dcterms:modified>
</cp:coreProperties>
</file>