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6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7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8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9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0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0" r:id="rId4"/>
    <p:sldMasterId id="2147483732" r:id="rId5"/>
    <p:sldMasterId id="2147483744" r:id="rId6"/>
    <p:sldMasterId id="2147483768" r:id="rId7"/>
    <p:sldMasterId id="2147483780" r:id="rId8"/>
    <p:sldMasterId id="2147483792" r:id="rId9"/>
    <p:sldMasterId id="2147483804" r:id="rId10"/>
  </p:sldMasterIdLst>
  <p:notesMasterIdLst>
    <p:notesMasterId r:id="rId58"/>
  </p:notesMasterIdLst>
  <p:sldIdLst>
    <p:sldId id="303" r:id="rId11"/>
    <p:sldId id="281" r:id="rId12"/>
    <p:sldId id="283" r:id="rId13"/>
    <p:sldId id="280" r:id="rId14"/>
    <p:sldId id="257" r:id="rId15"/>
    <p:sldId id="312" r:id="rId16"/>
    <p:sldId id="285" r:id="rId17"/>
    <p:sldId id="314" r:id="rId18"/>
    <p:sldId id="288" r:id="rId19"/>
    <p:sldId id="322" r:id="rId20"/>
    <p:sldId id="287" r:id="rId21"/>
    <p:sldId id="318" r:id="rId22"/>
    <p:sldId id="316" r:id="rId23"/>
    <p:sldId id="320" r:id="rId24"/>
    <p:sldId id="259" r:id="rId25"/>
    <p:sldId id="290" r:id="rId26"/>
    <p:sldId id="324" r:id="rId27"/>
    <p:sldId id="327" r:id="rId28"/>
    <p:sldId id="329" r:id="rId29"/>
    <p:sldId id="289" r:id="rId30"/>
    <p:sldId id="330" r:id="rId31"/>
    <p:sldId id="271" r:id="rId32"/>
    <p:sldId id="299" r:id="rId33"/>
    <p:sldId id="300" r:id="rId34"/>
    <p:sldId id="332" r:id="rId35"/>
    <p:sldId id="301" r:id="rId36"/>
    <p:sldId id="334" r:id="rId37"/>
    <p:sldId id="302" r:id="rId38"/>
    <p:sldId id="336" r:id="rId39"/>
    <p:sldId id="338" r:id="rId40"/>
    <p:sldId id="340" r:id="rId41"/>
    <p:sldId id="341" r:id="rId42"/>
    <p:sldId id="304" r:id="rId43"/>
    <p:sldId id="343" r:id="rId44"/>
    <p:sldId id="306" r:id="rId45"/>
    <p:sldId id="345" r:id="rId46"/>
    <p:sldId id="307" r:id="rId47"/>
    <p:sldId id="349" r:id="rId48"/>
    <p:sldId id="308" r:id="rId49"/>
    <p:sldId id="347" r:id="rId50"/>
    <p:sldId id="310" r:id="rId51"/>
    <p:sldId id="352" r:id="rId52"/>
    <p:sldId id="309" r:id="rId53"/>
    <p:sldId id="353" r:id="rId54"/>
    <p:sldId id="305" r:id="rId55"/>
    <p:sldId id="355" r:id="rId56"/>
    <p:sldId id="354" r:id="rId57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0F7"/>
    <a:srgbClr val="0000FF"/>
    <a:srgbClr val="FF66FF"/>
    <a:srgbClr val="FFFF99"/>
    <a:srgbClr val="8FE399"/>
    <a:srgbClr val="77D8FB"/>
    <a:srgbClr val="14029A"/>
    <a:srgbClr val="F4F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8" autoAdjust="0"/>
    <p:restoredTop sz="99801" autoAdjust="0"/>
  </p:normalViewPr>
  <p:slideViewPr>
    <p:cSldViewPr>
      <p:cViewPr varScale="1">
        <p:scale>
          <a:sx n="70" d="100"/>
          <a:sy n="70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84117-4CCA-4B9D-B41F-D21571947B7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8A003-8D26-43EE-ABEF-B7960CDD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10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7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12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14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1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0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17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10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19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1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7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21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05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73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65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25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35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1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29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1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34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31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11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34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61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36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41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38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342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40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0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408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42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741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44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95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46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25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0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3179-6534-4BB7-9F49-9100B7816EA8}" type="slidenum">
              <a:rPr lang="vi-VN" smtClean="0">
                <a:solidFill>
                  <a:prstClr val="black"/>
                </a:solidFill>
              </a:rPr>
              <a:pPr/>
              <a:t>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8A003-8D26-43EE-ABEF-B7960CDDBD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8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559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825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552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468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491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86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561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042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115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4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97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6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6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09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2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45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73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6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3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63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85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5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25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9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9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19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06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2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5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35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0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9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9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01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61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86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4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9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38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75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84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38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94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18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3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13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43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9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86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313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86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70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01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2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18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518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4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32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91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17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60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388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520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4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82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016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223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3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650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482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699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35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308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299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755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265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32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781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339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23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54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280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06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254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069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345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1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6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727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54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148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016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712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280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238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434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3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0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9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6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3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0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2.gif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2.gif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2.gi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2.gif"/><Relationship Id="rId10" Type="http://schemas.openxmlformats.org/officeDocument/2006/relationships/image" Target="../media/image34.jpeg"/><Relationship Id="rId4" Type="http://schemas.openxmlformats.org/officeDocument/2006/relationships/audio" Target="../media/audio2.wav"/><Relationship Id="rId9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8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22.gif"/><Relationship Id="rId10" Type="http://schemas.openxmlformats.org/officeDocument/2006/relationships/image" Target="../media/image41.jpeg"/><Relationship Id="rId4" Type="http://schemas.openxmlformats.org/officeDocument/2006/relationships/audio" Target="../media/audio2.wav"/><Relationship Id="rId9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9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0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ownloads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63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8936" y="1406189"/>
            <a:ext cx="98538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.VnAvant" panose="020B7200000000000000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MGL ( 5 – 6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5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2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5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ô tô toán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10744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5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Lô tô toán\bút sá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5000"/>
            <a:ext cx="1576386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Lô tô toán\bút sá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1921042"/>
            <a:ext cx="1479385" cy="18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Lô tô toán\bút sá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72" y="1905000"/>
            <a:ext cx="1468102" cy="184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Lô tô toán\bút sá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74" y="1905001"/>
            <a:ext cx="1343526" cy="18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Lô tô toán\bút sá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21042"/>
            <a:ext cx="1447800" cy="18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Lô tô toán\bút sá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05000"/>
            <a:ext cx="1371599" cy="184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Lô tô toán\bút sá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99" y="1921043"/>
            <a:ext cx="1524001" cy="18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3570" y="2115114"/>
            <a:ext cx="1237941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6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19050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28" y="1929809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07" y="203142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94" y="203142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3142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575" y="2111008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41" y="2116925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0788875" y="2457323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7058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19050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28" y="1929809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07" y="203142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94" y="203142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3142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575" y="2111008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41" y="2116925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0788875" y="2457323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973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4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86038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35656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24" y="2270975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24" y="2299328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273" y="231527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46" y="231527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21" y="2339963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29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9000">
              <a:schemeClr val="accent2">
                <a:lumMod val="40000"/>
                <a:lumOff val="60000"/>
              </a:schemeClr>
            </a:gs>
            <a:gs pos="53000">
              <a:schemeClr val="accent2">
                <a:lumMod val="60000"/>
                <a:lumOff val="40000"/>
              </a:schemeClr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1530"/>
            <a:ext cx="1214788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/>
                <a:ea typeface="Times New Roman"/>
              </a:rPr>
              <a:t>I/ </a:t>
            </a:r>
            <a:r>
              <a:rPr lang="en-US" sz="2800" b="1" dirty="0" err="1">
                <a:latin typeface="Times New Roman"/>
                <a:ea typeface="Times New Roman"/>
              </a:rPr>
              <a:t>Mục</a:t>
            </a:r>
            <a:r>
              <a:rPr lang="en-US" sz="2800" b="1" dirty="0"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</a:rPr>
              <a:t>đích</a:t>
            </a:r>
            <a:r>
              <a:rPr lang="en-US" sz="2800" b="1" dirty="0">
                <a:latin typeface="Times New Roman"/>
                <a:ea typeface="Times New Roman"/>
              </a:rPr>
              <a:t> – </a:t>
            </a:r>
            <a:r>
              <a:rPr lang="en-US" sz="2800" b="1" dirty="0" err="1">
                <a:latin typeface="Times New Roman"/>
                <a:ea typeface="Times New Roman"/>
              </a:rPr>
              <a:t>yêu</a:t>
            </a:r>
            <a:r>
              <a:rPr lang="en-US" sz="2800" b="1" dirty="0"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</a:rPr>
              <a:t>cầu</a:t>
            </a:r>
            <a:r>
              <a:rPr lang="en-US" sz="2800" b="1" dirty="0">
                <a:latin typeface="Times New Roman"/>
                <a:ea typeface="Times New Roman"/>
              </a:rPr>
              <a:t>:</a:t>
            </a:r>
            <a:endParaRPr lang="en-US" sz="2400" dirty="0">
              <a:latin typeface="Times New Roman"/>
              <a:ea typeface="Times New Roman"/>
            </a:endParaRPr>
          </a:p>
          <a:p>
            <a:pPr marL="342900" lvl="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b="1" dirty="0" err="1">
                <a:latin typeface="Times New Roman"/>
                <a:ea typeface="Times New Roman"/>
              </a:rPr>
              <a:t>Kiến</a:t>
            </a:r>
            <a:r>
              <a:rPr lang="en-US" sz="2800" b="1" dirty="0"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</a:rPr>
              <a:t>thức</a:t>
            </a:r>
            <a:r>
              <a:rPr lang="en-US" sz="2800" b="1" dirty="0">
                <a:latin typeface="Times New Roman"/>
                <a:ea typeface="Times New Roman"/>
              </a:rPr>
              <a:t>:</a:t>
            </a:r>
            <a:endParaRPr lang="en-US" sz="2400" dirty="0">
              <a:latin typeface="Times New Roman"/>
              <a:ea typeface="Times New Roman"/>
            </a:endParaRPr>
          </a:p>
          <a:p>
            <a:pPr indent="22860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</a:t>
            </a:r>
            <a:r>
              <a:rPr lang="en-US" sz="2800" dirty="0" err="1">
                <a:latin typeface="Times New Roman"/>
                <a:ea typeface="Times New Roman"/>
              </a:rPr>
              <a:t>Trẻ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biết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tách</a:t>
            </a:r>
            <a:r>
              <a:rPr lang="en-US" sz="2800" dirty="0">
                <a:latin typeface="Times New Roman"/>
                <a:ea typeface="Times New Roman"/>
              </a:rPr>
              <a:t> 1 </a:t>
            </a:r>
            <a:r>
              <a:rPr lang="en-US" sz="2800" dirty="0" err="1">
                <a:latin typeface="Times New Roman"/>
                <a:ea typeface="Times New Roman"/>
              </a:rPr>
              <a:t>nhóm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đối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tượng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số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lượng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smtClean="0">
                <a:latin typeface="Times New Roman"/>
                <a:ea typeface="Times New Roman"/>
              </a:rPr>
              <a:t>7 </a:t>
            </a:r>
            <a:r>
              <a:rPr lang="en-US" sz="2800" dirty="0" err="1">
                <a:latin typeface="Times New Roman"/>
                <a:ea typeface="Times New Roman"/>
              </a:rPr>
              <a:t>thành</a:t>
            </a:r>
            <a:r>
              <a:rPr lang="en-US" sz="2800" dirty="0">
                <a:latin typeface="Times New Roman"/>
                <a:ea typeface="Times New Roman"/>
              </a:rPr>
              <a:t> 2 </a:t>
            </a:r>
            <a:r>
              <a:rPr lang="en-US" sz="2800" dirty="0" err="1">
                <a:latin typeface="Times New Roman"/>
                <a:ea typeface="Times New Roman"/>
              </a:rPr>
              <a:t>phần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bằng</a:t>
            </a:r>
            <a:r>
              <a:rPr lang="en-US" sz="2800" dirty="0">
                <a:latin typeface="Times New Roman"/>
                <a:ea typeface="Times New Roman"/>
              </a:rPr>
              <a:t> 3 </a:t>
            </a:r>
            <a:r>
              <a:rPr lang="en-US" sz="2800" dirty="0" err="1">
                <a:latin typeface="Times New Roman"/>
                <a:ea typeface="Times New Roman"/>
              </a:rPr>
              <a:t>cách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khác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nhau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indent="22860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</a:t>
            </a:r>
            <a:r>
              <a:rPr lang="en-US" sz="2800" dirty="0" err="1">
                <a:latin typeface="Times New Roman"/>
                <a:ea typeface="Times New Roman"/>
              </a:rPr>
              <a:t>Trẻ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biết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số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lượng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chữ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số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tương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ứng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phạm</a:t>
            </a:r>
            <a:r>
              <a:rPr lang="en-US" sz="2800" dirty="0">
                <a:latin typeface="Times New Roman"/>
                <a:ea typeface="Times New Roman"/>
              </a:rPr>
              <a:t> vi </a:t>
            </a:r>
            <a:r>
              <a:rPr lang="en-US" sz="2800" dirty="0" smtClean="0">
                <a:latin typeface="Times New Roman"/>
                <a:ea typeface="Times New Roman"/>
              </a:rPr>
              <a:t>7.</a:t>
            </a:r>
            <a:endParaRPr lang="en-US" sz="2400" dirty="0">
              <a:latin typeface="Times New Roman"/>
              <a:ea typeface="Times New Roman"/>
            </a:endParaRPr>
          </a:p>
          <a:p>
            <a:pPr indent="22860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</a:t>
            </a:r>
            <a:r>
              <a:rPr lang="en-US" sz="2800" dirty="0" err="1">
                <a:latin typeface="Times New Roman"/>
                <a:ea typeface="Times New Roman"/>
              </a:rPr>
              <a:t>Trẻ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biết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đặc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điểm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riêng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của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từng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đối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tượng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marL="2286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/>
                <a:ea typeface="Times New Roman"/>
              </a:rPr>
              <a:t>2.</a:t>
            </a:r>
            <a:r>
              <a:rPr lang="en-US" sz="2800" dirty="0">
                <a:latin typeface="Times New Roman"/>
                <a:ea typeface="Times New Roman"/>
              </a:rPr>
              <a:t>  </a:t>
            </a:r>
            <a:r>
              <a:rPr lang="en-US" sz="2800" b="1" dirty="0" err="1">
                <a:latin typeface="Times New Roman"/>
                <a:ea typeface="Times New Roman"/>
              </a:rPr>
              <a:t>Kỹ</a:t>
            </a:r>
            <a:r>
              <a:rPr lang="en-US" sz="2800" b="1" dirty="0"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</a:rPr>
              <a:t>năng</a:t>
            </a:r>
            <a:r>
              <a:rPr lang="en-US" sz="2800" b="1" dirty="0">
                <a:latin typeface="Times New Roman"/>
                <a:ea typeface="Times New Roman"/>
              </a:rPr>
              <a:t>:</a:t>
            </a:r>
            <a:endParaRPr lang="en-US" sz="2400" dirty="0">
              <a:latin typeface="Times New Roman"/>
              <a:ea typeface="Times New Roman"/>
            </a:endParaRPr>
          </a:p>
          <a:p>
            <a:pPr indent="22860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</a:t>
            </a:r>
            <a:r>
              <a:rPr lang="en-US" sz="2800" dirty="0" err="1">
                <a:latin typeface="Times New Roman"/>
                <a:ea typeface="Times New Roman"/>
              </a:rPr>
              <a:t>Trẻ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đếm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thành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thạo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đến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smtClean="0">
                <a:latin typeface="Times New Roman"/>
                <a:ea typeface="Times New Roman"/>
              </a:rPr>
              <a:t>7 </a:t>
            </a:r>
            <a:r>
              <a:rPr lang="en-US" sz="2800" dirty="0" err="1">
                <a:latin typeface="Times New Roman"/>
                <a:ea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đếm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theo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khả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năng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của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trẻ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indent="22860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</a:t>
            </a:r>
            <a:r>
              <a:rPr lang="en-US" sz="2800" dirty="0" err="1">
                <a:latin typeface="Times New Roman"/>
                <a:ea typeface="Times New Roman"/>
              </a:rPr>
              <a:t>Rèn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luyện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phát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triển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kĩ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năng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tách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gộp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kĩ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năng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quan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sát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ghi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nhớ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indent="22860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</a:t>
            </a:r>
            <a:r>
              <a:rPr lang="en-US" sz="2800" dirty="0" err="1">
                <a:latin typeface="Times New Roman"/>
                <a:ea typeface="Times New Roman"/>
              </a:rPr>
              <a:t>Trẻ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sử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dụng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đúng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các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</a:rPr>
              <a:t> : </a:t>
            </a:r>
            <a:r>
              <a:rPr lang="en-US" sz="2800" dirty="0" err="1">
                <a:latin typeface="Times New Roman"/>
                <a:ea typeface="Times New Roman"/>
              </a:rPr>
              <a:t>tách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gộp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marL="342900" lvl="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2800" b="1" dirty="0" err="1">
                <a:latin typeface="Times New Roman"/>
                <a:ea typeface="Times New Roman"/>
              </a:rPr>
              <a:t>Thái</a:t>
            </a:r>
            <a:r>
              <a:rPr lang="en-US" sz="2800" b="1" dirty="0"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</a:rPr>
              <a:t>độ</a:t>
            </a:r>
            <a:r>
              <a:rPr lang="en-US" sz="2800" b="1" dirty="0">
                <a:latin typeface="Times New Roman"/>
                <a:ea typeface="Times New Roman"/>
              </a:rPr>
              <a:t>:</a:t>
            </a:r>
            <a:endParaRPr lang="en-US" sz="2400" dirty="0">
              <a:latin typeface="Times New Roman"/>
              <a:ea typeface="Times New Roman"/>
            </a:endParaRPr>
          </a:p>
          <a:p>
            <a:pPr indent="22860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</a:t>
            </a:r>
            <a:r>
              <a:rPr lang="en-US" sz="2800" dirty="0" err="1">
                <a:latin typeface="Times New Roman"/>
                <a:ea typeface="Times New Roman"/>
              </a:rPr>
              <a:t>Trẻ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tích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cực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tham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gia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hoạt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động</a:t>
            </a:r>
            <a:r>
              <a:rPr lang="en-US" sz="28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  <a:p>
            <a:pPr indent="22860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/>
                <a:ea typeface="Times New Roman"/>
              </a:rPr>
              <a:t>- Chia </a:t>
            </a:r>
            <a:r>
              <a:rPr lang="en-US" sz="2800" dirty="0" err="1">
                <a:latin typeface="Times New Roman"/>
                <a:ea typeface="Times New Roman"/>
              </a:rPr>
              <a:t>sẻ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hợp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tác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các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bè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các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trò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chơi</a:t>
            </a:r>
            <a:r>
              <a:rPr lang="en-US" sz="2800" dirty="0" smtClean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117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 tmFilter="0,0; .5, 1; 1, 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09879" y="564727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564727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9627" y="2590800"/>
            <a:ext cx="1231232" cy="1631216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2</a:t>
            </a:r>
            <a:endParaRPr lang="en-US" sz="10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593774"/>
            <a:ext cx="1231232" cy="1631216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5</a:t>
            </a:r>
            <a:endParaRPr lang="en-US" sz="10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1274" y="4724400"/>
            <a:ext cx="123123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latin typeface=".VnAvant" panose="020B7200000000000000" pitchFamily="34" charset="0"/>
              </a:rPr>
              <a:t>3</a:t>
            </a:r>
            <a:endParaRPr lang="en-US" sz="10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400" y="4724400"/>
            <a:ext cx="123123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latin typeface=".VnAvant" panose="020B7200000000000000" pitchFamily="34" charset="0"/>
              </a:rPr>
              <a:t>4</a:t>
            </a:r>
            <a:endParaRPr lang="en-US" sz="10000" b="1" dirty="0">
              <a:latin typeface=".VnAvant" panose="020B72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>
          <a:xfrm>
            <a:off x="5410200" y="990600"/>
            <a:ext cx="10668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5357037" y="2949208"/>
            <a:ext cx="1066800" cy="914400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5410200" y="5082808"/>
            <a:ext cx="1066800" cy="9144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4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22098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08" y="22098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955" y="223974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37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05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052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877199" y="2622917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7058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3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22098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08" y="22098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955" y="223974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37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05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052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877199" y="2622917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443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17" y="16764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978" y="44172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754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37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05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052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30074" y="4572000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1289" y="4583834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7152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2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2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17" y="16764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978" y="417549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32" y="164627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10" y="4476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37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05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052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5690" y="4175942"/>
            <a:ext cx="1231232" cy="1631216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2</a:t>
            </a:r>
            <a:endParaRPr lang="en-US" sz="10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73641" y="4743358"/>
            <a:ext cx="1231232" cy="1631216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5</a:t>
            </a:r>
            <a:endParaRPr lang="en-US" sz="10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2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07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59" y="228590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42" y="3714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31" y="228590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14" y="3714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83" y="3714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05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052" y="22864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92414" y="4572000"/>
            <a:ext cx="123123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latin typeface=".VnAvant" panose="020B7200000000000000" pitchFamily="34" charset="0"/>
              </a:rPr>
              <a:t>3</a:t>
            </a:r>
            <a:endParaRPr lang="en-US" sz="10000" b="1" dirty="0"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49426" y="4419600"/>
            <a:ext cx="123123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latin typeface=".VnAvant" panose="020B7200000000000000" pitchFamily="34" charset="0"/>
              </a:rPr>
              <a:t>4</a:t>
            </a:r>
            <a:endParaRPr lang="en-US" sz="10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5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9000">
              <a:schemeClr val="accent2">
                <a:lumMod val="40000"/>
                <a:lumOff val="60000"/>
              </a:schemeClr>
            </a:gs>
            <a:gs pos="53000">
              <a:schemeClr val="accent2">
                <a:lumMod val="60000"/>
                <a:lumOff val="40000"/>
              </a:schemeClr>
            </a:gs>
            <a:gs pos="100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42" y="152400"/>
            <a:ext cx="1214788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II/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bị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.VnTime"/>
              <a:buChar char="-"/>
              <a:tabLst>
                <a:tab pos="457200" algn="l"/>
              </a:tabLst>
            </a:pP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giảng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ppt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.VnTime"/>
              <a:buChar char="-"/>
              <a:tabLst>
                <a:tab pos="457200" algn="l"/>
              </a:tabLst>
            </a:pP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M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ột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lời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.VnTime"/>
              <a:buChar char="-"/>
              <a:tabLst>
                <a:tab pos="457200" algn="l"/>
              </a:tabLst>
            </a:pP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lượng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07: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khóm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cây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con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kéo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bút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lvl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sáp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bút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chì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…</a:t>
            </a: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.VnTime"/>
              <a:buChar char="-"/>
              <a:tabLst>
                <a:tab pos="457200" algn="l"/>
              </a:tabLst>
            </a:pP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Lô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táo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cam, 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02 con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cây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trẻ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.VnTime"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rổ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gồm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7; 7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áo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; 7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váy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ts val="1800"/>
              </a:lnSpc>
            </a:pP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09600" y="632192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632192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663" y="2743200"/>
            <a:ext cx="1231232" cy="1631216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2</a:t>
            </a:r>
            <a:endParaRPr lang="en-US" sz="10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663" y="4876800"/>
            <a:ext cx="123123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  <a:endParaRPr lang="en-US" sz="100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7600" y="4876800"/>
            <a:ext cx="123123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  <a:endParaRPr lang="en-US" sz="100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>
          <a:xfrm>
            <a:off x="2234421" y="990600"/>
            <a:ext cx="10668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Minus 20"/>
          <p:cNvSpPr/>
          <p:nvPr/>
        </p:nvSpPr>
        <p:spPr>
          <a:xfrm>
            <a:off x="2234421" y="2949208"/>
            <a:ext cx="1066800" cy="914400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Minus 21"/>
          <p:cNvSpPr/>
          <p:nvPr/>
        </p:nvSpPr>
        <p:spPr>
          <a:xfrm>
            <a:off x="2234421" y="5082808"/>
            <a:ext cx="1066800" cy="9144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9211" y="632192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8839200" y="990600"/>
            <a:ext cx="10668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63200" y="632192"/>
            <a:ext cx="1231232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3116" y="2743200"/>
            <a:ext cx="1231232" cy="1631216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5</a:t>
            </a:r>
            <a:endParaRPr lang="en-US" sz="10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8920716" y="3045346"/>
            <a:ext cx="1066800" cy="914400"/>
          </a:xfrm>
          <a:prstGeom prst="mathMinus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99295" y="2743200"/>
            <a:ext cx="1231232" cy="1631216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2</a:t>
            </a:r>
            <a:endParaRPr lang="en-US" sz="10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83116" y="4876800"/>
            <a:ext cx="123123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  <a:endParaRPr lang="en-US" sz="100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>
          <a:xfrm>
            <a:off x="8948042" y="5272774"/>
            <a:ext cx="1066800" cy="9144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99295" y="4914366"/>
            <a:ext cx="123123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  <a:endParaRPr lang="en-US" sz="100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70005" y="2686938"/>
            <a:ext cx="1231232" cy="1631216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5</a:t>
            </a:r>
            <a:endParaRPr lang="en-US" sz="10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11" grpId="0" animBg="1"/>
      <p:bldP spid="12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1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hông trò chơi toá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" y="685800"/>
            <a:ext cx="12188456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7058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 “ Ai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“</a:t>
            </a:r>
          </a:p>
          <a:p>
            <a:pPr algn="ctr"/>
            <a:endParaRPr lang="en-US" sz="3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899170" y="627222"/>
            <a:ext cx="86239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935192" y="604922"/>
            <a:ext cx="82637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03641" y="599239"/>
            <a:ext cx="77827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57693" y="753979"/>
            <a:ext cx="72422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10417" y="753979"/>
            <a:ext cx="818771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8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3" y="604922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exagon 9"/>
          <p:cNvSpPr/>
          <p:nvPr/>
        </p:nvSpPr>
        <p:spPr>
          <a:xfrm>
            <a:off x="152400" y="1066800"/>
            <a:ext cx="4876800" cy="50292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7110918" y="1079817"/>
            <a:ext cx="4852481" cy="50292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dministrator\Downloads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4" y="2839393"/>
            <a:ext cx="1803256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ownloads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86" y="2839394"/>
            <a:ext cx="1803256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ownloads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58" y="1439218"/>
            <a:ext cx="1803256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ownloads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94329"/>
            <a:ext cx="1803256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ownloads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12" y="4310546"/>
            <a:ext cx="1803256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ownloads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30" y="1211930"/>
            <a:ext cx="1803256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ownloads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898340"/>
            <a:ext cx="1803256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05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899170" y="627222"/>
            <a:ext cx="86239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935192" y="604922"/>
            <a:ext cx="82637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03641" y="599239"/>
            <a:ext cx="77827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57693" y="753979"/>
            <a:ext cx="72422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10417" y="753979"/>
            <a:ext cx="818771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8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3" y="604922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exagon 8"/>
          <p:cNvSpPr/>
          <p:nvPr/>
        </p:nvSpPr>
        <p:spPr>
          <a:xfrm>
            <a:off x="152400" y="1066800"/>
            <a:ext cx="4876800" cy="50292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7105602" y="1156256"/>
            <a:ext cx="4933997" cy="50292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C:\Users\Administrator\Downloads\ed35cf7f3cd0545a60a99c8022d440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27" y="2090383"/>
            <a:ext cx="3160945" cy="31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VAY018-B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64569"/>
            <a:ext cx="1600200" cy="20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5af2620b4f7f1b5e08a44f06d930d11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32962"/>
            <a:ext cx="1752600" cy="22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3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899170" y="627222"/>
            <a:ext cx="86239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935192" y="604922"/>
            <a:ext cx="82637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03641" y="599239"/>
            <a:ext cx="77827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57693" y="753979"/>
            <a:ext cx="72422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10417" y="753979"/>
            <a:ext cx="818771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8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3" y="604922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exagon 8"/>
          <p:cNvSpPr/>
          <p:nvPr/>
        </p:nvSpPr>
        <p:spPr>
          <a:xfrm>
            <a:off x="794080" y="1066800"/>
            <a:ext cx="4235120" cy="50292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7105603" y="1219200"/>
            <a:ext cx="4235120" cy="50292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61" y="1163933"/>
            <a:ext cx="1198539" cy="12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26" y="2057400"/>
            <a:ext cx="1198539" cy="12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91" y="2381020"/>
            <a:ext cx="1198539" cy="12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59" y="4779676"/>
            <a:ext cx="1198539" cy="12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18" y="3340054"/>
            <a:ext cx="1198539" cy="12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63674"/>
            <a:ext cx="1198539" cy="12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92" y="3092473"/>
            <a:ext cx="1198539" cy="12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8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899170" y="627222"/>
            <a:ext cx="86239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935192" y="604922"/>
            <a:ext cx="82637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03641" y="599239"/>
            <a:ext cx="77827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57693" y="753979"/>
            <a:ext cx="72422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10417" y="753979"/>
            <a:ext cx="818771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8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3" y="604922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ownloads\406148942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663" y="1988289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ownloads\406148942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1" y="2076007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ownloads\406148942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91" y="2020187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ownloads\2016-New-Design-Baby-Boys-Printed-T-shirt-Children-Cartoon-tshirts-100-Cotton-Kids-Superman-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78" y="2020187"/>
            <a:ext cx="15568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ownloads\406148942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10" y="2046767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ownloads\406148942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58" y="2034362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ownloads\406148942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463" y="2034362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62" y="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é học toá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62" y="857250"/>
            <a:ext cx="12167938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3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899170" y="627222"/>
            <a:ext cx="86239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935192" y="604922"/>
            <a:ext cx="82637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03641" y="599239"/>
            <a:ext cx="77827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57693" y="753979"/>
            <a:ext cx="72422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10417" y="753979"/>
            <a:ext cx="818771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8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3" y="604922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dministrator\Downloads\mu-non-di-choi-cho-be-gai-m15-hong-dam-1490010530-3877194-56193281dd9c539d6990d98aa4768905-catalog_2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1595522"/>
            <a:ext cx="22193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non-rong-vanh-kieu-luo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90" y="4124325"/>
            <a:ext cx="189547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strator\Downloads\maxresdefaul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79" y="1905000"/>
            <a:ext cx="247879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istrator\Downloads\Mu-thoi-trang-cho-be-gai (8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33" y="4124325"/>
            <a:ext cx="20288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istrator\Downloads\mu-len-be-trai-329401a-_2_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63" y="4124325"/>
            <a:ext cx="2404504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dministrator\Downloads\images (2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8252"/>
            <a:ext cx="2209800" cy="214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Administrator\Downloads\nong-rong-vanh-kieu-luoi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124325"/>
            <a:ext cx="1954736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6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899170" y="627222"/>
            <a:ext cx="86239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935192" y="604922"/>
            <a:ext cx="82637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03641" y="599239"/>
            <a:ext cx="778273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57693" y="753979"/>
            <a:ext cx="724221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10417" y="753979"/>
            <a:ext cx="818771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8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3" y="604922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Lô tô toán\6cc9d85acb35449a914d6d71930fbf41--bé-trai-sandal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16764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Lô tô toán\0000253_dep-tre-em-nu_55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70414"/>
            <a:ext cx="17049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Lô tô toán\0000952_dep-quai-tre-em-nam_41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26206"/>
            <a:ext cx="1580023" cy="17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Lô tô toán\0000954_dep-quai-tre-em-nam_415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111230"/>
            <a:ext cx="1481137" cy="17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Lô tô toán\DPB445880HOG_main_4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142340"/>
            <a:ext cx="1524000" cy="17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Lô tô toán\images (19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80" y="4457699"/>
            <a:ext cx="1748589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Lô tô toán\tải xuống (4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70" y="4419600"/>
            <a:ext cx="1661678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42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09600" y="-31024"/>
            <a:ext cx="1097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“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pPr algn="ctr"/>
            <a:endParaRPr lang="en-US" sz="3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 descr="H:\Phông trò chơi toá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" y="685800"/>
            <a:ext cx="12188456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4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3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58189" y="27058"/>
            <a:ext cx="8603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D:\Lô tô toán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624" y="837493"/>
            <a:ext cx="2591167" cy="25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Lô tô toán\images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914274"/>
            <a:ext cx="3505200" cy="29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Lô tô toán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7493"/>
            <a:ext cx="2667000" cy="25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Lô tô toán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7491"/>
            <a:ext cx="2857500" cy="259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4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6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ô tô toán\4-cach-trang-tri-lo-hoa-de-ot-ma-khong-dung-hang-3412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8" y="859190"/>
            <a:ext cx="2362200" cy="28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Lô tô toán\images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59190"/>
            <a:ext cx="2514600" cy="28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Lô tô toán\images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859191"/>
            <a:ext cx="2390775" cy="28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Lô tô toán\1339575233-mu-phot-coi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58390"/>
            <a:ext cx="2634476" cy="29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Lô tô toán\images (1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958390"/>
            <a:ext cx="2819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8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422066" y="5112347"/>
            <a:ext cx="1237941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7</a:t>
            </a:r>
            <a:endParaRPr lang="en-US" sz="10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794080" y="1066800"/>
            <a:ext cx="4235120" cy="50292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D:\Lô tô toán\images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12" y="1153432"/>
            <a:ext cx="1102895" cy="123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Lô tô toán\images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93672"/>
            <a:ext cx="1102895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Lô tô toán\images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89" y="2829307"/>
            <a:ext cx="1102895" cy="9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Lô tô toán\images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075" y="2831983"/>
            <a:ext cx="1102895" cy="9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Lô tô toán\images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94" y="2830942"/>
            <a:ext cx="1102895" cy="9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Lô tô toán\images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41" y="4181116"/>
            <a:ext cx="1102895" cy="9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exagon 15"/>
          <p:cNvSpPr/>
          <p:nvPr/>
        </p:nvSpPr>
        <p:spPr>
          <a:xfrm>
            <a:off x="6934200" y="1066800"/>
            <a:ext cx="4419600" cy="50292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:\Lô tô toá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613" y="1229767"/>
            <a:ext cx="905583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Lô tô toá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41" y="1253714"/>
            <a:ext cx="905583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Lô tô toá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05" y="2770688"/>
            <a:ext cx="905583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Lô tô toá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8" y="2759730"/>
            <a:ext cx="905583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:\Lô tô toá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01" y="4114475"/>
            <a:ext cx="905583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Lô tô toá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225512"/>
            <a:ext cx="905583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:\Lô tô toán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21" y="4114475"/>
            <a:ext cx="905583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8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  <p:tag name="ISPRING_PRESENTATION_PATH" val="D:\GADT 2017-  2018\GADT TOÁN a1\Số 7 tiết 2\số 7 tiết 2.pptx"/>
  <p:tag name="ISPRING_PROJECT_FOLDER_UPDATED" val="1"/>
  <p:tag name="ISPRING_UUID" val="{893486D0-CAD8-4392-A14C-7D6C426DD182}"/>
  <p:tag name="ISPRING_RESOURCE_FOLDER" val="D:\GADT 2017-  2018\GADT TOÁN a1\Số 7 tiết 2\số 7 tiết 2\"/>
  <p:tag name="ISPRING_SCREEN_RECS_UPDATED" val="D:\GADT 2017-  2018\GADT TOÁN a1\Số 7 tiết 2\số 7 tiết 2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1.quiz"/>
  <p:tag name="ISPRING_QUIZ_FULL_PATH" val="D:\GADT 2017-  2018\GADT TOÁN a1\Số 7 tiết 2\số 7 tiết 2\quiz\quiz11.quiz"/>
  <p:tag name="ISPRING_QUIZ_RELATIVE_PATH" val="số 7 tiết 2\quiz\quiz11.quiz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2.quiz"/>
  <p:tag name="ISPRING_QUIZ_FULL_PATH" val="D:\GADT 2017-  2018\GADT TOÁN a1\Số 7 tiết 2\số 7 tiết 2\quiz\quiz12.quiz"/>
  <p:tag name="ISPRING_QUIZ_RELATIVE_PATH" val="số 7 tiết 2\quiz\quiz12.quiz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3.quiz"/>
  <p:tag name="ISPRING_QUIZ_FULL_PATH" val="D:\GADT 2017-  2018\GADT TOÁN a1\Số 7 tiết 2\số 7 tiết 2\quiz\quiz13.quiz"/>
  <p:tag name="ISPRING_QUIZ_RELATIVE_PATH" val="số 7 tiết 2\quiz\quiz13.qui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4.quiz"/>
  <p:tag name="ISPRING_QUIZ_FULL_PATH" val="D:\GADT 2017-  2018\GADT TOÁN a1\Số 7 tiết 2\số 7 tiết 2\quiz\quiz14.quiz"/>
  <p:tag name="ISPRING_QUIZ_RELATIVE_PATH" val="số 7 tiết 2\quiz\quiz14.quiz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5.quiz"/>
  <p:tag name="ISPRING_QUIZ_FULL_PATH" val="D:\GADT 2017-  2018\GADT TOÁN a1\Số 7 tiết 2\số 7 tiết 2\quiz\quiz15.quiz"/>
  <p:tag name="ISPRING_QUIZ_RELATIVE_PATH" val="số 7 tiết 2\quiz\quiz15.quiz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6.quiz"/>
  <p:tag name="ISPRING_QUIZ_FULL_PATH" val="D:\GADT 2017-  2018\GADT TOÁN a1\Số 7 tiết 2\số 7 tiết 2\quiz\quiz16.quiz"/>
  <p:tag name="ISPRING_QUIZ_RELATIVE_PATH" val="số 7 tiết 2\quiz\quiz16.qui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8.quiz"/>
  <p:tag name="ISPRING_QUIZ_FULL_PATH" val="D:\GADT 2017-  2018\GADT TOÁN a1\Số 7 tiết 2\số 7 tiết 2\quiz\quiz18.quiz"/>
  <p:tag name="ISPRING_QUIZ_RELATIVE_PATH" val="số 7 tiết 2\quiz\quiz18.quiz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7.quiz"/>
  <p:tag name="ISPRING_QUIZ_FULL_PATH" val="D:\GADT 2017-  2018\GADT TOÁN a1\Số 7 tiết 2\số 7 tiết 2\quiz\quiz17.quiz"/>
  <p:tag name="ISPRING_QUIZ_RELATIVE_PATH" val="số 7 tiết 2\quiz\quiz17.quiz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9.quiz"/>
  <p:tag name="ISPRING_QUIZ_FULL_PATH" val="D:\GADT 2017-  2018\GADT TOÁN a1\Số 7 tiết 2\số 7 tiết 2\quiz\quiz19.quiz"/>
  <p:tag name="ISPRING_QUIZ_RELATIVE_PATH" val="số 7 tiết 2\quiz\quiz19.quiz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20.quiz"/>
  <p:tag name="ISPRING_QUIZ_FULL_PATH" val="D:\GADT 2017-  2018\GADT TOÁN a1\Số 7 tiết 2\số 7 tiết 2\quiz\quiz20.quiz"/>
  <p:tag name="ISPRING_QUIZ_RELATIVE_PATH" val="số 7 tiết 2\quiz\quiz20.quiz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QUIZ_FULL_PATH" val="D:\GADT 2017-  2018\GADT TOÁN a1\Số 7 tiết 2\số 7 tiết 2\quiz\quiz1.quiz"/>
  <p:tag name="ISPRING_QUIZ_RELATIVE_PATH" val="số 7 tiết 2\quiz\quiz1.quiz"/>
  <p:tag name="ISPRING_RESOURCE_QUIZ" val="quiz1.quiz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21.quiz"/>
  <p:tag name="ISPRING_QUIZ_FULL_PATH" val="D:\GADT 2017-  2018\GADT TOÁN a1\Số 7 tiết 2\số 7 tiết 2\quiz\quiz21.quiz"/>
  <p:tag name="ISPRING_QUIZ_RELATIVE_PATH" val="số 7 tiết 2\quiz\quiz21.quiz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5.quiz"/>
  <p:tag name="ISPRING_QUIZ_FULL_PATH" val="D:\GADT 2017-  2018\GADT TOÁN a1\Số 7 tiết 2\số 7 tiết 2\quiz\quiz5.quiz"/>
  <p:tag name="ISPRING_QUIZ_RELATIVE_PATH" val="số 7 tiết 2\quiz\quiz5.qui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7.quiz"/>
  <p:tag name="ISPRING_QUIZ_FULL_PATH" val="D:\GADT 2017-  2018\GADT TOÁN a1\Số 7 tiết 2\số 7 tiết 2\quiz\quiz7.quiz"/>
  <p:tag name="ISPRING_QUIZ_RELATIVE_PATH" val="số 7 tiết 2\quiz\quiz7.qui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3.quiz"/>
  <p:tag name="ISPRING_QUIZ_FULL_PATH" val="D:\GADT 2017-  2018\GADT TOÁN a1\Số 7 tiết 2\số 7 tiết 2\quiz\quiz3.quiz"/>
  <p:tag name="ISPRING_QUIZ_RELATIVE_PATH" val="số 7 tiết 2\quiz\quiz3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6.quiz"/>
  <p:tag name="ISPRING_QUIZ_FULL_PATH" val="D:\GADT 2017-  2018\GADT TOÁN a1\Số 7 tiết 2\số 7 tiết 2\quiz\quiz6.quiz"/>
  <p:tag name="ISPRING_QUIZ_RELATIVE_PATH" val="số 7 tiết 2\quiz\quiz6.qui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8.quiz"/>
  <p:tag name="ISPRING_QUIZ_FULL_PATH" val="D:\GADT 2017-  2018\GADT TOÁN a1\Số 7 tiết 2\số 7 tiết 2\quiz\quiz8.quiz"/>
  <p:tag name="ISPRING_QUIZ_RELATIVE_PATH" val="số 7 tiết 2\quiz\quiz8.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9.quiz"/>
  <p:tag name="ISPRING_QUIZ_FULL_PATH" val="D:\GADT 2017-  2018\GADT TOÁN a1\Số 7 tiết 2\số 7 tiết 2\quiz\quiz9.quiz"/>
  <p:tag name="ISPRING_QUIZ_RELATIVE_PATH" val="số 7 tiết 2\quiz\quiz9.quiz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SLIDE_ID_2" val="{4ED77000-D7B6-4BED-B63D-82509A4DC397}"/>
  <p:tag name="GENSWF_ADVANCE_TIME" val="5"/>
  <p:tag name="ISPRING_CUSTOM_TIMING_USED" val="1"/>
  <p:tag name="ISPRING_RESOURCE_QUIZ" val="quiz10.quiz"/>
  <p:tag name="ISPRING_QUIZ_FULL_PATH" val="D:\GADT 2017-  2018\GADT TOÁN a1\Số 7 tiết 2\số 7 tiết 2\quiz\quiz10.quiz"/>
  <p:tag name="ISPRING_QUIZ_RELATIVE_PATH" val="số 7 tiết 2\quiz\quiz10.quiz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651</Words>
  <Application>Microsoft Office PowerPoint</Application>
  <PresentationFormat>Custom</PresentationFormat>
  <Paragraphs>179</Paragraphs>
  <Slides>47</Slides>
  <Notes>44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Office Theme</vt:lpstr>
      <vt:lpstr>1_Office Theme</vt:lpstr>
      <vt:lpstr>5_Office Theme</vt:lpstr>
      <vt:lpstr>6_Office Theme</vt:lpstr>
      <vt:lpstr>7_Office Theme</vt:lpstr>
      <vt:lpstr>8_Office Theme</vt:lpstr>
      <vt:lpstr>2_Office Theme</vt:lpstr>
      <vt:lpstr>3_Office Theme</vt:lpstr>
      <vt:lpstr>4_Office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TC2: “ Thử tài của bé “  “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MTC</cp:lastModifiedBy>
  <cp:revision>171</cp:revision>
  <dcterms:created xsi:type="dcterms:W3CDTF">2017-09-08T00:30:58Z</dcterms:created>
  <dcterms:modified xsi:type="dcterms:W3CDTF">2024-11-22T02:05:05Z</dcterms:modified>
</cp:coreProperties>
</file>