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57" r:id="rId7"/>
    <p:sldId id="259" r:id="rId8"/>
    <p:sldId id="271" r:id="rId9"/>
    <p:sldId id="272" r:id="rId10"/>
    <p:sldId id="273" r:id="rId11"/>
    <p:sldId id="274" r:id="rId12"/>
    <p:sldId id="275" r:id="rId13"/>
    <p:sldId id="276" r:id="rId14"/>
    <p:sldId id="278" r:id="rId15"/>
    <p:sldId id="262" r:id="rId16"/>
    <p:sldId id="265" r:id="rId17"/>
    <p:sldId id="266" r:id="rId18"/>
    <p:sldId id="267" r:id="rId19"/>
    <p:sldId id="268" r:id="rId20"/>
    <p:sldId id="269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8" autoAdjust="0"/>
    <p:restoredTop sz="99801" autoAdjust="0"/>
  </p:normalViewPr>
  <p:slideViewPr>
    <p:cSldViewPr>
      <p:cViewPr varScale="1">
        <p:scale>
          <a:sx n="70" d="100"/>
          <a:sy n="70" d="100"/>
        </p:scale>
        <p:origin x="-5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97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6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6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09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25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45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73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6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33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63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85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6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95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59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59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83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54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5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30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15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87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90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77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83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204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10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01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06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23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31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6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49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19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8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56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68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6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58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6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03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245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54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1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5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7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6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jpg"/><Relationship Id="rId5" Type="http://schemas.openxmlformats.org/officeDocument/2006/relationships/audio" Target="../media/audio2.wav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jpeg"/><Relationship Id="rId5" Type="http://schemas.openxmlformats.org/officeDocument/2006/relationships/audio" Target="../media/audio2.wav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11" Type="http://schemas.openxmlformats.org/officeDocument/2006/relationships/image" Target="../media/image9.jpg"/><Relationship Id="rId5" Type="http://schemas.openxmlformats.org/officeDocument/2006/relationships/audio" Target="../media/audio2.wav"/><Relationship Id="rId10" Type="http://schemas.openxmlformats.org/officeDocument/2006/relationships/image" Target="../media/image17.jp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jpg"/><Relationship Id="rId5" Type="http://schemas.openxmlformats.org/officeDocument/2006/relationships/audio" Target="../media/audio2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64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1" y="990600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Lĩnh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vực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p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h¸t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triÓn</a:t>
            </a:r>
            <a:r>
              <a:rPr lang="en-US" sz="5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nhËn</a:t>
            </a:r>
            <a:r>
              <a:rPr lang="en-US" sz="5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thøc</a:t>
            </a:r>
            <a:endParaRPr lang="en-US" sz="5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1" y="209751"/>
            <a:ext cx="3432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TRÀNG 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8702" y="2428180"/>
            <a:ext cx="9756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7.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Vui-Den-Truong-Nhom-Hoa-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6902" y="3628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04800" y="2035605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1</a:t>
            </a:r>
            <a:endParaRPr lang="en-US" sz="144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2029759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2035605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2035605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10400" y="2035605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2035605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367" y="2035605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5682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0" y="1066800"/>
            <a:ext cx="914400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.VnTime" panose="020B7200000000000000" pitchFamily="34" charset="0"/>
              </a:rPr>
              <a:t>Trß</a:t>
            </a:r>
            <a:r>
              <a:rPr lang="en-US" sz="5400" dirty="0" smtClean="0">
                <a:latin typeface=".VnTime" panose="020B7200000000000000" pitchFamily="34" charset="0"/>
              </a:rPr>
              <a:t> </a:t>
            </a:r>
            <a:r>
              <a:rPr lang="en-US" sz="5400" dirty="0" err="1">
                <a:latin typeface=".VnTime" panose="020B7200000000000000" pitchFamily="34" charset="0"/>
              </a:rPr>
              <a:t>ch¬i</a:t>
            </a:r>
            <a:r>
              <a:rPr lang="en-US" sz="5400" dirty="0">
                <a:latin typeface=".VnTime" panose="020B7200000000000000" pitchFamily="34" charset="0"/>
              </a:rPr>
              <a:t> 1:</a:t>
            </a:r>
          </a:p>
          <a:p>
            <a:pPr algn="ctr">
              <a:spcBef>
                <a:spcPct val="50000"/>
              </a:spcBef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8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536700" cy="153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" y="2180071"/>
            <a:ext cx="1536700" cy="153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91361"/>
            <a:ext cx="1536700" cy="153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83" y="497640"/>
            <a:ext cx="1610109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84" y="2265613"/>
            <a:ext cx="1610109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426" y="2265613"/>
            <a:ext cx="1610109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265613"/>
            <a:ext cx="1610109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79" y="403059"/>
            <a:ext cx="1610109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11080"/>
            <a:ext cx="1610109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12" y="5435017"/>
            <a:ext cx="1986519" cy="135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34" y="5289106"/>
            <a:ext cx="1986519" cy="13502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97908" y="4700337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9690" y="5805328"/>
            <a:ext cx="609600" cy="6096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58" y="42528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014813" y="425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072615" y="425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108710" y="806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084647" y="3851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108710" y="11326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59" y="2221163"/>
            <a:ext cx="1536700" cy="1536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77" y="2180071"/>
            <a:ext cx="1536700" cy="1536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987"/>
            <a:ext cx="1536700" cy="1536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48" y="3869201"/>
            <a:ext cx="15367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6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73988E-6 L -0.37695 -0.537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-26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11"/>
            <a:ext cx="1676400" cy="2057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52600"/>
            <a:ext cx="1676400" cy="2057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011"/>
            <a:ext cx="1676400" cy="2057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1676400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44905"/>
            <a:ext cx="2209800" cy="20233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468477"/>
            <a:ext cx="2209800" cy="20233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52926"/>
            <a:ext cx="2209800" cy="20233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410326"/>
            <a:ext cx="2209800" cy="2023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653" y="4597069"/>
            <a:ext cx="2209800" cy="20233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568995"/>
            <a:ext cx="2209800" cy="20233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638"/>
            <a:ext cx="2081351" cy="174345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330611" y="4852184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35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1685569" y="5821680"/>
            <a:ext cx="609600" cy="579118"/>
          </a:xfrm>
          <a:prstGeom prst="rect">
            <a:avLst/>
          </a:prstGeom>
        </p:spPr>
      </p:pic>
      <p:pic>
        <p:nvPicPr>
          <p:cNvPr id="36" name="Picture 12" descr="bells2m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820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4392402" y="10293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4412455" y="7820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412455" y="701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4412455" y="701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4421981" y="136154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286894"/>
            <a:ext cx="2209800" cy="202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072E-6 -0.03767 L 0.18759 -0.0265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be chon dung roi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6464" y="5633118"/>
            <a:ext cx="609600" cy="609600"/>
          </a:xfrm>
        </p:spPr>
      </p:pic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820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412455" y="7887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436518" y="5681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412455" y="7887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472613" y="7820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472613" y="96048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23354"/>
            <a:ext cx="1986519" cy="135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068806"/>
            <a:ext cx="1986519" cy="1350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23" y="2743200"/>
            <a:ext cx="1986519" cy="13502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653" y="1019973"/>
            <a:ext cx="1371600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53" y="3117110"/>
            <a:ext cx="1371599" cy="1952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3117110"/>
            <a:ext cx="1371599" cy="1952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068806"/>
            <a:ext cx="1371599" cy="1952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023354"/>
            <a:ext cx="1371599" cy="1952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65" y="3117109"/>
            <a:ext cx="1371599" cy="1952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58" y="5321300"/>
            <a:ext cx="1536700" cy="1536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44" y="5321300"/>
            <a:ext cx="1536700" cy="1536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9600" y="4351804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5" y="1164484"/>
            <a:ext cx="1371599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0.17657 L 0.42887 -0.1867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99" y="-181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1" y="1172745"/>
            <a:ext cx="1343819" cy="1343819"/>
          </a:xfrm>
        </p:spPr>
      </p:pic>
      <p:pic>
        <p:nvPicPr>
          <p:cNvPr id="10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94" y="-3141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01649" y="14204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401649" y="10193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401649" y="14204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408794" y="68179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562600" y="63416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7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399"/>
            <a:ext cx="1343819" cy="1343819"/>
          </a:xfrm>
          <a:prstGeom prst="rect">
            <a:avLst/>
          </a:prstGeom>
        </p:spPr>
      </p:pic>
      <p:pic>
        <p:nvPicPr>
          <p:cNvPr id="18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1" y="1188787"/>
            <a:ext cx="1343819" cy="1343819"/>
          </a:xfrm>
          <a:prstGeom prst="rect">
            <a:avLst/>
          </a:prstGeom>
        </p:spPr>
      </p:pic>
      <p:pic>
        <p:nvPicPr>
          <p:cNvPr id="19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84776"/>
            <a:ext cx="1343819" cy="1343819"/>
          </a:xfrm>
          <a:prstGeom prst="rect">
            <a:avLst/>
          </a:prstGeom>
        </p:spPr>
      </p:pic>
      <p:pic>
        <p:nvPicPr>
          <p:cNvPr id="20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0" y="2906608"/>
            <a:ext cx="1343819" cy="13438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42" y="3565159"/>
            <a:ext cx="1524000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22" y="1931212"/>
            <a:ext cx="1524000" cy="152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42" y="1931212"/>
            <a:ext cx="1524000" cy="152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27" y="197184"/>
            <a:ext cx="1524000" cy="152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97184"/>
            <a:ext cx="1524000" cy="152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02" y="5056783"/>
            <a:ext cx="1260871" cy="12608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58" y="5089159"/>
            <a:ext cx="1260871" cy="12608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75" y="5089159"/>
            <a:ext cx="1260871" cy="1260871"/>
          </a:xfrm>
          <a:prstGeom prst="rect">
            <a:avLst/>
          </a:prstGeom>
        </p:spPr>
      </p:pic>
      <p:pic>
        <p:nvPicPr>
          <p:cNvPr id="32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04269"/>
            <a:ext cx="1343819" cy="13438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22" y="3578517"/>
            <a:ext cx="1524000" cy="1524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80440" y="475009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644" y="475009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3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43249" y="4022359"/>
            <a:ext cx="609600" cy="609600"/>
          </a:xfrm>
          <a:prstGeom prst="rect">
            <a:avLst/>
          </a:prstGeom>
        </p:spPr>
      </p:pic>
      <p:pic>
        <p:nvPicPr>
          <p:cNvPr id="29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74" y="1259302"/>
            <a:ext cx="1343819" cy="1343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61" y="1967308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46 -0.01179 L 0.56057 0.020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52" y="1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178E-6 1.46984E-6 L 0.35982 -0.3334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1" y="-166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6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-Minh-Rat-Vui-Ruby-Bao-A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9800" y="5257800"/>
            <a:ext cx="609600" cy="609600"/>
          </a:xfr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0" y="1066800"/>
            <a:ext cx="91440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.VnTime" panose="020B7200000000000000" pitchFamily="34" charset="0"/>
              </a:rPr>
              <a:t>Trß</a:t>
            </a:r>
            <a:r>
              <a:rPr lang="en-US" sz="5400" dirty="0" smtClean="0">
                <a:latin typeface=".VnTime" panose="020B7200000000000000" pitchFamily="34" charset="0"/>
              </a:rPr>
              <a:t> </a:t>
            </a:r>
            <a:r>
              <a:rPr lang="en-US" sz="5400" dirty="0" err="1">
                <a:latin typeface=".VnTime" panose="020B7200000000000000" pitchFamily="34" charset="0"/>
              </a:rPr>
              <a:t>ch¬i</a:t>
            </a:r>
            <a:r>
              <a:rPr lang="en-US" sz="5400" dirty="0">
                <a:latin typeface=".VnTime" panose="020B7200000000000000" pitchFamily="34" charset="0"/>
              </a:rPr>
              <a:t> </a:t>
            </a:r>
            <a:r>
              <a:rPr lang="en-US" sz="5400" dirty="0" smtClean="0">
                <a:latin typeface=".VnTime" panose="020B7200000000000000" pitchFamily="34" charset="0"/>
              </a:rPr>
              <a:t>2: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4000" dirty="0">
              <a:latin typeface=".VnAvant" panose="020B7200000000000000" pitchFamily="34" charset="0"/>
            </a:endParaRPr>
          </a:p>
        </p:txBody>
      </p:sp>
      <p:pic>
        <p:nvPicPr>
          <p:cNvPr id="6" name="Bolatatca-DuyUyen-10151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17695" y="5378648"/>
            <a:ext cx="609600" cy="609600"/>
          </a:xfrm>
          <a:prstGeom prst="rect">
            <a:avLst/>
          </a:prstGeom>
        </p:spPr>
      </p:pic>
      <p:pic>
        <p:nvPicPr>
          <p:cNvPr id="7" name="ChoCon-NgocLinh_qwyp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5390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6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17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43167" y="27058"/>
            <a:ext cx="607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 5</a:t>
            </a:r>
          </a:p>
        </p:txBody>
      </p:sp>
      <p:pic>
        <p:nvPicPr>
          <p:cNvPr id="12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228600" y="584200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-17631" y="3943529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0" y="2212033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672389" y="2194104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905000" y="611833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80147" y="3969990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>
                <a:solidFill>
                  <a:srgbClr val="FFFF00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8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3543300" y="2460804"/>
            <a:ext cx="1447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5269272" y="2424937"/>
            <a:ext cx="1447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3521689" y="940422"/>
            <a:ext cx="1447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5255515" y="940422"/>
            <a:ext cx="1447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235790" y="1362988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4</a:t>
            </a:r>
            <a:endParaRPr lang="en-US" sz="1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74" y="3794304"/>
            <a:ext cx="1208062" cy="14672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52" y="5390718"/>
            <a:ext cx="1208062" cy="14672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89" y="3794304"/>
            <a:ext cx="1208062" cy="14672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715000" y="5226784"/>
            <a:ext cx="108764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smtClean="0">
                <a:solidFill>
                  <a:srgbClr val="FFFF00"/>
                </a:solidFill>
                <a:latin typeface=".VnAvant" panose="020B7200000000000000" pitchFamily="34" charset="0"/>
              </a:rPr>
              <a:t>3</a:t>
            </a:r>
            <a:endParaRPr lang="en-US" sz="100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1026" name="Picture 2" descr="D:\ảnh đăng bài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657600"/>
            <a:ext cx="1257994" cy="12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ảnh đăng bài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997" y="3657600"/>
            <a:ext cx="1257994" cy="12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ảnh đăng bài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657600"/>
            <a:ext cx="1257994" cy="12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ảnh đăng bài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199750"/>
            <a:ext cx="1257994" cy="12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ảnh đăng bài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96" y="5234552"/>
            <a:ext cx="1257994" cy="12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D:\ảnh đăng bài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5178874"/>
            <a:ext cx="1257994" cy="12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087794" y="4232333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0641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7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1" y="12954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16" y="127133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572" y="127133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94" y="12954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7133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63" y="127133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68" y="1255295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63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25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47" y="309261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47" y="306053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94" y="308548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494" y="309261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0579768" y="2084916"/>
            <a:ext cx="16002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5005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1" y="12954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16" y="127133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572" y="111893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52" y="1115901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6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63" y="9906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68" y="91894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63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25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47" y="309261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47" y="306053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94" y="308548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494" y="309261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808368" y="2084916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46268" y="1330998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  <a:endParaRPr lang="en-US" sz="1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7 L 0.00417 0.187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1" y="12954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16" y="127133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572" y="111893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52" y="1115901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6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63" y="9906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63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25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47" y="309261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47" y="306053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94" y="308548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494" y="309261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912641" y="3251450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46268" y="1330998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  <a:endParaRPr lang="en-US" sz="1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8215" y="1429317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452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1" y="12954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16" y="127133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572" y="111893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52" y="1115901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63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25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47" y="309261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47" y="306053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94" y="308548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494" y="309261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912641" y="3251450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18321" y="1461401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2073" y="1591307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1</a:t>
            </a:r>
            <a:endParaRPr lang="en-US" sz="1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1" y="12954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63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25" y="308960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47" y="309261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47" y="306053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94" y="308548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494" y="309261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912641" y="3251450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58351" y="1461401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1</a:t>
            </a:r>
            <a:endParaRPr lang="en-US" sz="1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5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21336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73" y="21336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02" y="21336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46" y="21336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193" y="21336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339" y="21336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ảnh đăng bài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486" y="215565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910633" y="2510655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6773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4343400" y="1600200"/>
            <a:ext cx="3276599" cy="329320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800" b="1" dirty="0">
                <a:solidFill>
                  <a:srgbClr val="FFFF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422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7895&quot;&gt;&lt;property id=&quot;20148&quot; value=&quot;5&quot;/&gt;&lt;property id=&quot;20300&quot; value=&quot;Slide 2&quot;/&gt;&lt;property id=&quot;20307&quot; value=&quot;257&quot;/&gt;&lt;/object&gt;&lt;object type=&quot;3&quot; unique_id=&quot;17898&quot;&gt;&lt;property id=&quot;20148&quot; value=&quot;5&quot;/&gt;&lt;property id=&quot;20300&quot; value=&quot;Slide 3&quot;/&gt;&lt;property id=&quot;20307&quot; value=&quot;259&quot;/&gt;&lt;/object&gt;&lt;object type=&quot;3&quot; unique_id=&quot;17899&quot;&gt;&lt;property id=&quot;20148&quot; value=&quot;5&quot;/&gt;&lt;property id=&quot;20300&quot; value=&quot;Slide 6&quot;/&gt;&lt;property id=&quot;20307&quot; value=&quot;262&quot;/&gt;&lt;/object&gt;&lt;object type=&quot;3&quot; unique_id=&quot;18021&quot;&gt;&lt;property id=&quot;20148&quot; value=&quot;5&quot;/&gt;&lt;property id=&quot;20300&quot; value=&quot;Slide 4&quot;/&gt;&lt;property id=&quot;20307&quot; value=&quot;263&quot;/&gt;&lt;/object&gt;&lt;object type=&quot;3&quot; unique_id=&quot;18022&quot;&gt;&lt;property id=&quot;20148&quot; value=&quot;5&quot;/&gt;&lt;property id=&quot;20300&quot; value=&quot;Slide 5&quot;/&gt;&lt;property id=&quot;20307&quot; value=&quot;264&quot;/&gt;&lt;/object&gt;&lt;object type=&quot;3&quot; unique_id=&quot;18023&quot;&gt;&lt;property id=&quot;20148&quot; value=&quot;5&quot;/&gt;&lt;property id=&quot;20300&quot; value=&quot;Slide 7&quot;/&gt;&lt;property id=&quot;20307&quot; value=&quot;265&quot;/&gt;&lt;/object&gt;&lt;object type=&quot;3&quot; unique_id=&quot;18024&quot;&gt;&lt;property id=&quot;20148&quot; value=&quot;5&quot;/&gt;&lt;property id=&quot;20300&quot; value=&quot;Slide 8&quot;/&gt;&lt;property id=&quot;20307&quot; value=&quot;266&quot;/&gt;&lt;/object&gt;&lt;object type=&quot;3&quot; unique_id=&quot;18025&quot;&gt;&lt;property id=&quot;20148&quot; value=&quot;5&quot;/&gt;&lt;property id=&quot;20300&quot; value=&quot;Slide 9&quot;/&gt;&lt;property id=&quot;20307&quot; value=&quot;26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132</Words>
  <Application>Microsoft Office PowerPoint</Application>
  <PresentationFormat>Custom</PresentationFormat>
  <Paragraphs>59</Paragraphs>
  <Slides>16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MTC</cp:lastModifiedBy>
  <cp:revision>42</cp:revision>
  <dcterms:created xsi:type="dcterms:W3CDTF">2017-09-08T00:30:58Z</dcterms:created>
  <dcterms:modified xsi:type="dcterms:W3CDTF">2024-11-22T02:02:16Z</dcterms:modified>
</cp:coreProperties>
</file>