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3" r:id="rId9"/>
    <p:sldId id="266" r:id="rId10"/>
    <p:sldId id="267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0" autoAdjust="0"/>
  </p:normalViewPr>
  <p:slideViewPr>
    <p:cSldViewPr>
      <p:cViewPr>
        <p:scale>
          <a:sx n="62" d="100"/>
          <a:sy n="62" d="100"/>
        </p:scale>
        <p:origin x="-1596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0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1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47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2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0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0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2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0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BA6E0-57B3-4D6C-A438-6B3B7073053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41426-FAD3-4946-8C44-6F7518FF6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0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221382"/>
            <a:ext cx="3432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TRÀNG 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60223" y="990600"/>
            <a:ext cx="6423553" cy="1219200"/>
          </a:xfrm>
          <a:prstGeom prst="rect">
            <a:avLst/>
          </a:prstGeom>
          <a:noFill/>
        </p:spPr>
        <p:txBody>
          <a:bodyPr wrap="none" rtlCol="0">
            <a:prstTxWarp prst="textDeflateBottom">
              <a:avLst>
                <a:gd name="adj" fmla="val 66989"/>
              </a:avLst>
            </a:prstTxWarp>
            <a:spAutoFit/>
          </a:bodyPr>
          <a:lstStyle/>
          <a:p>
            <a:r>
              <a:rPr lang="en-US" sz="5400" b="1" dirty="0" err="1">
                <a:solidFill>
                  <a:srgbClr val="7030A0"/>
                </a:solidFill>
                <a:latin typeface=".VnAvant" panose="020B7200000000000000" pitchFamily="34" charset="0"/>
              </a:rPr>
              <a:t>Ph¸t</a:t>
            </a:r>
            <a:r>
              <a:rPr lang="en-US" sz="5400" b="1" dirty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7030A0"/>
                </a:solidFill>
                <a:latin typeface=".VnAvant" panose="020B7200000000000000" pitchFamily="34" charset="0"/>
              </a:rPr>
              <a:t>triÓn</a:t>
            </a:r>
            <a:r>
              <a:rPr lang="en-US" sz="5400" b="1" dirty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7030A0"/>
                </a:solidFill>
                <a:latin typeface=".VnAvant" panose="020B7200000000000000" pitchFamily="34" charset="0"/>
              </a:rPr>
              <a:t>nhËn</a:t>
            </a:r>
            <a:r>
              <a:rPr lang="en-US" sz="5400" b="1" dirty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7030A0"/>
                </a:solidFill>
                <a:latin typeface=".VnAvant" panose="020B7200000000000000" pitchFamily="34" charset="0"/>
              </a:rPr>
              <a:t>thøc</a:t>
            </a:r>
            <a:endParaRPr lang="en-US" sz="54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143" y="2428179"/>
            <a:ext cx="86017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4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7840" y="302270"/>
            <a:ext cx="5500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798" y="6281410"/>
            <a:ext cx="1875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3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8" y="3977640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977639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232" y="4007464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79" y="3977638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034" y="3992880"/>
            <a:ext cx="1371599" cy="19526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633" y="4007464"/>
            <a:ext cx="1371599" cy="19526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2708" y="9906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3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2708" y="4021097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3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14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65521 -0.4377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60" y="-2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34687 -0.4377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44" y="-2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-0.03854 -0.4356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-2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609600"/>
            <a:ext cx="5864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2600" y="2667060"/>
            <a:ext cx="87395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4076" y="1249920"/>
            <a:ext cx="87395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67840" y="4236720"/>
            <a:ext cx="87395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3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57800" y="1253745"/>
            <a:ext cx="87395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5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2800635"/>
            <a:ext cx="87395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57799" y="4221720"/>
            <a:ext cx="87395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3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05200" y="1905000"/>
            <a:ext cx="1143000" cy="26715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505200" y="3451890"/>
            <a:ext cx="1143000" cy="26715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89960" y="4872975"/>
            <a:ext cx="1143000" cy="26715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4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533400"/>
            <a:ext cx="4360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8" y="1524000"/>
            <a:ext cx="1371599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7" y="1524000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156" y="1524000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953" y="1523998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54" y="1523999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55" y="1524000"/>
            <a:ext cx="1371599" cy="19526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43176" y="38862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6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33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533400"/>
            <a:ext cx="4360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8" y="1571620"/>
            <a:ext cx="1371599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6" y="1571621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55" y="1589716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156" y="1571622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953" y="1604956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54" y="1604956"/>
            <a:ext cx="1371599" cy="19526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43176" y="38862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6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3176" y="387096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5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0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533400"/>
            <a:ext cx="4360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8" y="1571620"/>
            <a:ext cx="1371599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6" y="1571621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55" y="1589716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156" y="1571622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953" y="1604956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54" y="1604956"/>
            <a:ext cx="1371599" cy="19526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43176" y="38862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6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3176" y="390144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5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89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533400"/>
            <a:ext cx="4360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8" y="1571620"/>
            <a:ext cx="1371599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6" y="1571621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55" y="1589716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156" y="1571622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953" y="1604956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54" y="1604956"/>
            <a:ext cx="1371599" cy="19526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43176" y="38862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6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3176" y="387096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92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533400"/>
            <a:ext cx="4360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8" y="1571620"/>
            <a:ext cx="1371599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6" y="1571621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55" y="1589716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156" y="1571622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953" y="1604956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54" y="1604956"/>
            <a:ext cx="1371599" cy="19526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43176" y="38862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6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3176" y="387096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09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533400"/>
            <a:ext cx="4360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8" y="1571620"/>
            <a:ext cx="1371599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6" y="1571621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55" y="1589716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156" y="1571622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953" y="1604956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54" y="1604956"/>
            <a:ext cx="1371599" cy="19526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43176" y="38862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6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43176" y="387096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>
                <a:solidFill>
                  <a:srgbClr val="002060"/>
                </a:solidFill>
                <a:latin typeface=".VnAvant" panose="020B7200000000000000" pitchFamily="34" charset="0"/>
              </a:rPr>
              <a:t>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578" y="3657600"/>
            <a:ext cx="22193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537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7840" y="302270"/>
            <a:ext cx="5500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798" y="6281410"/>
            <a:ext cx="1875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1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8" y="4007464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977639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712" y="4007464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3977640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034" y="3992880"/>
            <a:ext cx="1371599" cy="19526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633" y="4007464"/>
            <a:ext cx="1371599" cy="19526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17952" y="9906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0" y="4006513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5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66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96296E-6 L -0.49514 -0.43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57" y="-2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7840" y="302270"/>
            <a:ext cx="5500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798" y="6281410"/>
            <a:ext cx="1875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8" y="4007464"/>
            <a:ext cx="1371599" cy="1952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977639"/>
            <a:ext cx="1371599" cy="1952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232" y="4007464"/>
            <a:ext cx="1371599" cy="1952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3977640"/>
            <a:ext cx="1371599" cy="1952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034" y="3992880"/>
            <a:ext cx="1371599" cy="19526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633" y="4007464"/>
            <a:ext cx="1371599" cy="19526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00330" y="990600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0" y="4006513"/>
            <a:ext cx="1282378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  <a:endParaRPr lang="en-US" sz="12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96296E-6 L -0.57848 -0.424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24" y="-2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22187 -0.4266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94" y="-2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143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MTC</cp:lastModifiedBy>
  <cp:revision>6</cp:revision>
  <dcterms:created xsi:type="dcterms:W3CDTF">2017-10-24T00:17:11Z</dcterms:created>
  <dcterms:modified xsi:type="dcterms:W3CDTF">2024-11-22T02:09:11Z</dcterms:modified>
</cp:coreProperties>
</file>