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72" r:id="rId6"/>
    <p:sldId id="262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8" autoAdjust="0"/>
    <p:restoredTop sz="99801" autoAdjust="0"/>
  </p:normalViewPr>
  <p:slideViewPr>
    <p:cSldViewPr>
      <p:cViewPr>
        <p:scale>
          <a:sx n="59" d="100"/>
          <a:sy n="59" d="100"/>
        </p:scale>
        <p:origin x="-93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jp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7.jpg"/><Relationship Id="rId5" Type="http://schemas.openxmlformats.org/officeDocument/2006/relationships/audio" Target="../media/audio1.wav"/><Relationship Id="rId10" Type="http://schemas.openxmlformats.org/officeDocument/2006/relationships/image" Target="../media/image16.jp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6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1" y="990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.VnAvant" panose="020B7200000000000000" pitchFamily="34" charset="0"/>
              </a:rPr>
              <a:t>Ph¸t triÓn nhËn thøc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209751"/>
            <a:ext cx="343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6038" y="2428180"/>
            <a:ext cx="9392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" y="1172745"/>
            <a:ext cx="1343819" cy="1343819"/>
          </a:xfrm>
        </p:spPr>
      </p:pic>
      <p:pic>
        <p:nvPicPr>
          <p:cNvPr id="10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4" y="-3141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01649" y="1019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8794" y="68179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62600" y="6341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7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399"/>
            <a:ext cx="1343819" cy="1343819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1" y="1188787"/>
            <a:ext cx="1343819" cy="1343819"/>
          </a:xfrm>
          <a:prstGeom prst="rect">
            <a:avLst/>
          </a:prstGeom>
        </p:spPr>
      </p:pic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84776"/>
            <a:ext cx="1343819" cy="1343819"/>
          </a:xfrm>
          <a:prstGeom prst="rect">
            <a:avLst/>
          </a:prstGeom>
        </p:spPr>
      </p:pic>
      <p:pic>
        <p:nvPicPr>
          <p:cNvPr id="20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0" y="2906608"/>
            <a:ext cx="1343819" cy="1343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3565159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1931212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42" y="1931212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7" y="197184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97184"/>
            <a:ext cx="1524000" cy="152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02" y="5056783"/>
            <a:ext cx="1260871" cy="1260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58" y="5089159"/>
            <a:ext cx="1260871" cy="1260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75" y="5089159"/>
            <a:ext cx="1260871" cy="1260871"/>
          </a:xfrm>
          <a:prstGeom prst="rect">
            <a:avLst/>
          </a:prstGeom>
        </p:spPr>
      </p:pic>
      <p:pic>
        <p:nvPicPr>
          <p:cNvPr id="32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04269"/>
            <a:ext cx="1343819" cy="1343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22" y="3578517"/>
            <a:ext cx="1524000" cy="1524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80440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44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3249" y="4022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8382E-6 L 0.64909 0.032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58382E-6 L 0.36589 -0.455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-22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-Minh-Rat-Vui-Ruby-Bao-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5257800"/>
            <a:ext cx="609600" cy="6096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.VnTime" panose="020B7200000000000000" pitchFamily="34" charset="0"/>
              </a:rPr>
              <a:t>Trß</a:t>
            </a:r>
            <a:r>
              <a:rPr lang="en-US" sz="5400" dirty="0" smtClean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</a:t>
            </a:r>
            <a:r>
              <a:rPr lang="en-US" sz="5400" dirty="0" smtClean="0">
                <a:latin typeface=".VnTime" panose="020B7200000000000000" pitchFamily="34" charset="0"/>
              </a:rPr>
              <a:t>2:</a:t>
            </a:r>
            <a:endParaRPr lang="en-US" sz="5400" dirty="0"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  <p:pic>
        <p:nvPicPr>
          <p:cNvPr id="6" name="Bolatatca-DuyUyen-1015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7695" y="5378648"/>
            <a:ext cx="609600" cy="609600"/>
          </a:xfrm>
          <a:prstGeom prst="rect">
            <a:avLst/>
          </a:prstGeom>
        </p:spPr>
      </p:pic>
      <p:pic>
        <p:nvPicPr>
          <p:cNvPr id="7" name="ChoCon-NgocLinh_qwyp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539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17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3167" y="27058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 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45326" y="319714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46249" y="1691122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0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5894661" y="760774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804248" y="657857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8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52" y="3598660"/>
            <a:ext cx="1208062" cy="14672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83" y="3732434"/>
            <a:ext cx="1208062" cy="14672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51" y="5171792"/>
            <a:ext cx="1208062" cy="1467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28991" y="4191000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smtClean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  <a:endParaRPr lang="en-US" sz="100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38" y="5287128"/>
            <a:ext cx="1208062" cy="14672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41" y="5390718"/>
            <a:ext cx="1208062" cy="14672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24826"/>
            <a:ext cx="1208062" cy="14672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33" y="4332301"/>
            <a:ext cx="1208062" cy="1467282"/>
          </a:xfrm>
          <a:prstGeom prst="rect">
            <a:avLst/>
          </a:prstGeom>
        </p:spPr>
      </p:pic>
      <p:pic>
        <p:nvPicPr>
          <p:cNvPr id="31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0" y="3218875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125368" y="229936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335127" y="1834311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09758" y="1850265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125369" y="3153144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380482" y="3429303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250737" y="442779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quat_1_medi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2526253" y="1993253"/>
            <a:ext cx="1125369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5932825" y="1691122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7065757" y="1691122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6989328" y="754946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273819" y="1717378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9397431" y="1726719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189369" y="709228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1298542728-bep_ga_duong_rinnai_V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9347403" y="742898"/>
            <a:ext cx="967224" cy="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" y="3068008"/>
            <a:ext cx="1082842" cy="1489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033"/>
            <a:ext cx="1295400" cy="17528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1" y="1070920"/>
            <a:ext cx="1295400" cy="1752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11" y="1070920"/>
            <a:ext cx="1295400" cy="1752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25033"/>
            <a:ext cx="1295400" cy="17528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23" y="1018210"/>
            <a:ext cx="1295400" cy="17528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23" y="1034252"/>
            <a:ext cx="1295400" cy="17528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058888"/>
            <a:ext cx="1295400" cy="17528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070920"/>
            <a:ext cx="1295400" cy="17528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63" y="1047946"/>
            <a:ext cx="1295400" cy="175289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35" y="1018210"/>
            <a:ext cx="1295400" cy="175289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848474" y="1248980"/>
            <a:ext cx="1475874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8" y="3082727"/>
            <a:ext cx="1082842" cy="148927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37" y="3101413"/>
            <a:ext cx="1082842" cy="14892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79" y="3101415"/>
            <a:ext cx="1082842" cy="148927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01414"/>
            <a:ext cx="1082842" cy="14892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082729"/>
            <a:ext cx="1082842" cy="14892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23" y="3046590"/>
            <a:ext cx="1082842" cy="148927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3082729"/>
            <a:ext cx="1082842" cy="14892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06" y="3101415"/>
            <a:ext cx="1082842" cy="1489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163" y="3082728"/>
            <a:ext cx="1082842" cy="148927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1042005" y="3105426"/>
            <a:ext cx="1202132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9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804358" y="3100092"/>
            <a:ext cx="1475874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01392" y="0"/>
            <a:ext cx="6280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10, số lượng và số thứ tự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phạm vi 10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343400" y="1524000"/>
            <a:ext cx="3240505" cy="30162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0" b="1" smtClean="0">
                <a:solidFill>
                  <a:srgbClr val="002060"/>
                </a:solidFill>
                <a:latin typeface=".VnAvant" panose="020B7200000000000000" pitchFamily="34" charset="0"/>
              </a:rPr>
              <a:t>10</a:t>
            </a:r>
            <a:endParaRPr lang="en-US" sz="19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0867" y="125413"/>
            <a:ext cx="1203113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>
                <a:solidFill>
                  <a:srgbClr val="0000CC"/>
                </a:solidFill>
                <a:latin typeface=".VnAvant" pitchFamily="34" charset="0"/>
              </a:rPr>
              <a:t>*</a:t>
            </a:r>
            <a:r>
              <a:rPr lang="en-US" altLang="en-US" sz="3200" b="1">
                <a:solidFill>
                  <a:srgbClr val="0000CC"/>
                </a:solidFill>
                <a:latin typeface=".VnAvant" pitchFamily="34" charset="0"/>
              </a:rPr>
              <a:t>Trß ch¬i 2</a:t>
            </a:r>
            <a:r>
              <a:rPr lang="en-US" altLang="en-US" b="1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altLang="en-US" sz="3600" b="1">
                <a:solidFill>
                  <a:srgbClr val="0000CC"/>
                </a:solidFill>
                <a:latin typeface=".VnAvant" pitchFamily="34" charset="0"/>
              </a:rPr>
              <a:t>Th¶</a:t>
            </a:r>
            <a:r>
              <a:rPr lang="en-US" altLang="en-US" b="1">
                <a:solidFill>
                  <a:srgbClr val="0000CC"/>
                </a:solidFill>
                <a:latin typeface=".VnAvant" pitchFamily="34" charset="0"/>
              </a:rPr>
              <a:t>  </a:t>
            </a:r>
            <a:r>
              <a:rPr lang="en-US" altLang="en-US" sz="4000" b="1">
                <a:solidFill>
                  <a:srgbClr val="0000CC"/>
                </a:solidFill>
                <a:latin typeface=".VnAvant" pitchFamily="34" charset="0"/>
              </a:rPr>
              <a:t>ZÝc z¾c.</a:t>
            </a:r>
          </a:p>
          <a:p>
            <a:pPr algn="ctr"/>
            <a:endParaRPr lang="en-US" altLang="en-US" sz="2800" b="1">
              <a:latin typeface=".VnAvant" pitchFamily="34" charset="0"/>
            </a:endParaRPr>
          </a:p>
          <a:p>
            <a:endParaRPr lang="en-US" altLang="en-US" sz="2000" b="1">
              <a:latin typeface=".VnAvant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06400" y="1143000"/>
            <a:ext cx="117856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7112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4368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4876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51816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>
            <a:off x="5892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65024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7112000" y="10668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76200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82296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88392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9448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9956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>
            <a:off x="10464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0972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11480800" y="10668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1828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2336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2844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>
            <a:off x="3352800" y="1143000"/>
            <a:ext cx="1016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3860800" y="1143000"/>
            <a:ext cx="1016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>
            <a:off x="1219200" y="1143000"/>
            <a:ext cx="1016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0" y="19812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>
            <a:off x="203200" y="1752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>
            <a:off x="0" y="22860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>
            <a:off x="0" y="2590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>
            <a:off x="0" y="2895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>
            <a:off x="203200" y="32004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>
            <a:off x="203200" y="35052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>
            <a:off x="0" y="38100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>
            <a:off x="203200" y="4114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1" name="Line 35"/>
          <p:cNvSpPr>
            <a:spLocks noChangeShapeType="1"/>
          </p:cNvSpPr>
          <p:nvPr/>
        </p:nvSpPr>
        <p:spPr bwMode="auto">
          <a:xfrm>
            <a:off x="203200" y="4419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203200" y="4800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Line 37"/>
          <p:cNvSpPr>
            <a:spLocks noChangeShapeType="1"/>
          </p:cNvSpPr>
          <p:nvPr/>
        </p:nvSpPr>
        <p:spPr bwMode="auto">
          <a:xfrm>
            <a:off x="0" y="5181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4" name="Line 38"/>
          <p:cNvSpPr>
            <a:spLocks noChangeShapeType="1"/>
          </p:cNvSpPr>
          <p:nvPr/>
        </p:nvSpPr>
        <p:spPr bwMode="auto">
          <a:xfrm>
            <a:off x="203200" y="55626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5" name="Line 39"/>
          <p:cNvSpPr>
            <a:spLocks noChangeShapeType="1"/>
          </p:cNvSpPr>
          <p:nvPr/>
        </p:nvSpPr>
        <p:spPr bwMode="auto">
          <a:xfrm>
            <a:off x="0" y="1447800"/>
            <a:ext cx="1178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2235200" y="160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11480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10464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9448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82296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71120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5892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4876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3860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2844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096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1828800" y="4724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11785600" y="541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10972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9956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8839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76200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6502400" y="54102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384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4267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3352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23368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1219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203200" y="548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81280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6908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5892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876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592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27432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1828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6096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203200" y="3962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1219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2336800" y="4114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251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4368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5283200" y="3962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6400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76200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8839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98552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09728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1785600" y="4038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9855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8737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75184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6400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5283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4267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3352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2336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17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032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0" name="Oval 94"/>
          <p:cNvSpPr>
            <a:spLocks noChangeArrowheads="1"/>
          </p:cNvSpPr>
          <p:nvPr/>
        </p:nvSpPr>
        <p:spPr bwMode="auto">
          <a:xfrm>
            <a:off x="11480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1" name="Oval 95"/>
          <p:cNvSpPr>
            <a:spLocks noChangeArrowheads="1"/>
          </p:cNvSpPr>
          <p:nvPr/>
        </p:nvSpPr>
        <p:spPr bwMode="auto">
          <a:xfrm>
            <a:off x="10464800" y="3429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2" name="Oval 96"/>
          <p:cNvSpPr>
            <a:spLocks noChangeArrowheads="1"/>
          </p:cNvSpPr>
          <p:nvPr/>
        </p:nvSpPr>
        <p:spPr bwMode="auto">
          <a:xfrm>
            <a:off x="9448800" y="3352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3" name="Oval 97"/>
          <p:cNvSpPr>
            <a:spLocks noChangeArrowheads="1"/>
          </p:cNvSpPr>
          <p:nvPr/>
        </p:nvSpPr>
        <p:spPr bwMode="auto">
          <a:xfrm>
            <a:off x="11176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4" name="Oval 98"/>
          <p:cNvSpPr>
            <a:spLocks noChangeArrowheads="1"/>
          </p:cNvSpPr>
          <p:nvPr/>
        </p:nvSpPr>
        <p:spPr bwMode="auto">
          <a:xfrm>
            <a:off x="11379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5" name="Oval 99"/>
          <p:cNvSpPr>
            <a:spLocks noChangeArrowheads="1"/>
          </p:cNvSpPr>
          <p:nvPr/>
        </p:nvSpPr>
        <p:spPr bwMode="auto">
          <a:xfrm>
            <a:off x="10464800" y="2133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6" name="Oval 100"/>
          <p:cNvSpPr>
            <a:spLocks noChangeArrowheads="1"/>
          </p:cNvSpPr>
          <p:nvPr/>
        </p:nvSpPr>
        <p:spPr bwMode="auto">
          <a:xfrm>
            <a:off x="94488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7" name="Oval 101"/>
          <p:cNvSpPr>
            <a:spLocks noChangeArrowheads="1"/>
          </p:cNvSpPr>
          <p:nvPr/>
        </p:nvSpPr>
        <p:spPr bwMode="auto">
          <a:xfrm>
            <a:off x="81280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8" name="Oval 102"/>
          <p:cNvSpPr>
            <a:spLocks noChangeArrowheads="1"/>
          </p:cNvSpPr>
          <p:nvPr/>
        </p:nvSpPr>
        <p:spPr bwMode="auto">
          <a:xfrm>
            <a:off x="7010400" y="22860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39" name="Oval 103"/>
          <p:cNvSpPr>
            <a:spLocks noChangeArrowheads="1"/>
          </p:cNvSpPr>
          <p:nvPr/>
        </p:nvSpPr>
        <p:spPr bwMode="auto">
          <a:xfrm>
            <a:off x="5791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0" name="Oval 104"/>
          <p:cNvSpPr>
            <a:spLocks noChangeArrowheads="1"/>
          </p:cNvSpPr>
          <p:nvPr/>
        </p:nvSpPr>
        <p:spPr bwMode="auto">
          <a:xfrm>
            <a:off x="4775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1" name="Oval 105"/>
          <p:cNvSpPr>
            <a:spLocks noChangeArrowheads="1"/>
          </p:cNvSpPr>
          <p:nvPr/>
        </p:nvSpPr>
        <p:spPr bwMode="auto">
          <a:xfrm>
            <a:off x="3759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2" name="Oval 106"/>
          <p:cNvSpPr>
            <a:spLocks noChangeArrowheads="1"/>
          </p:cNvSpPr>
          <p:nvPr/>
        </p:nvSpPr>
        <p:spPr bwMode="auto">
          <a:xfrm>
            <a:off x="27432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3" name="Oval 107"/>
          <p:cNvSpPr>
            <a:spLocks noChangeArrowheads="1"/>
          </p:cNvSpPr>
          <p:nvPr/>
        </p:nvSpPr>
        <p:spPr bwMode="auto">
          <a:xfrm>
            <a:off x="609600" y="2209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4" name="Oval 108"/>
          <p:cNvSpPr>
            <a:spLocks noChangeArrowheads="1"/>
          </p:cNvSpPr>
          <p:nvPr/>
        </p:nvSpPr>
        <p:spPr bwMode="auto">
          <a:xfrm>
            <a:off x="117856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5" name="Oval 109"/>
          <p:cNvSpPr>
            <a:spLocks noChangeArrowheads="1"/>
          </p:cNvSpPr>
          <p:nvPr/>
        </p:nvSpPr>
        <p:spPr bwMode="auto">
          <a:xfrm>
            <a:off x="10972800" y="2819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6" name="Oval 110"/>
          <p:cNvSpPr>
            <a:spLocks noChangeArrowheads="1"/>
          </p:cNvSpPr>
          <p:nvPr/>
        </p:nvSpPr>
        <p:spPr bwMode="auto">
          <a:xfrm>
            <a:off x="65024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7" name="Oval 111"/>
          <p:cNvSpPr>
            <a:spLocks noChangeArrowheads="1"/>
          </p:cNvSpPr>
          <p:nvPr/>
        </p:nvSpPr>
        <p:spPr bwMode="auto">
          <a:xfrm>
            <a:off x="5283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8" name="Oval 112"/>
          <p:cNvSpPr>
            <a:spLocks noChangeArrowheads="1"/>
          </p:cNvSpPr>
          <p:nvPr/>
        </p:nvSpPr>
        <p:spPr bwMode="auto">
          <a:xfrm>
            <a:off x="4267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49" name="Oval 113"/>
          <p:cNvSpPr>
            <a:spLocks noChangeArrowheads="1"/>
          </p:cNvSpPr>
          <p:nvPr/>
        </p:nvSpPr>
        <p:spPr bwMode="auto">
          <a:xfrm>
            <a:off x="33528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0" name="Oval 114"/>
          <p:cNvSpPr>
            <a:spLocks noChangeArrowheads="1"/>
          </p:cNvSpPr>
          <p:nvPr/>
        </p:nvSpPr>
        <p:spPr bwMode="auto">
          <a:xfrm>
            <a:off x="9855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1" name="Oval 115"/>
          <p:cNvSpPr>
            <a:spLocks noChangeArrowheads="1"/>
          </p:cNvSpPr>
          <p:nvPr/>
        </p:nvSpPr>
        <p:spPr bwMode="auto">
          <a:xfrm>
            <a:off x="8839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2" name="Oval 116"/>
          <p:cNvSpPr>
            <a:spLocks noChangeArrowheads="1"/>
          </p:cNvSpPr>
          <p:nvPr/>
        </p:nvSpPr>
        <p:spPr bwMode="auto">
          <a:xfrm>
            <a:off x="75184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3" name="Oval 117"/>
          <p:cNvSpPr>
            <a:spLocks noChangeArrowheads="1"/>
          </p:cNvSpPr>
          <p:nvPr/>
        </p:nvSpPr>
        <p:spPr bwMode="auto">
          <a:xfrm>
            <a:off x="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4" name="Oval 118"/>
          <p:cNvSpPr>
            <a:spLocks noChangeArrowheads="1"/>
          </p:cNvSpPr>
          <p:nvPr/>
        </p:nvSpPr>
        <p:spPr bwMode="auto">
          <a:xfrm>
            <a:off x="117856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5" name="Oval 119"/>
          <p:cNvSpPr>
            <a:spLocks noChangeArrowheads="1"/>
          </p:cNvSpPr>
          <p:nvPr/>
        </p:nvSpPr>
        <p:spPr bwMode="auto">
          <a:xfrm>
            <a:off x="10871200" y="16764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6" name="Oval 120"/>
          <p:cNvSpPr>
            <a:spLocks noChangeArrowheads="1"/>
          </p:cNvSpPr>
          <p:nvPr/>
        </p:nvSpPr>
        <p:spPr bwMode="auto">
          <a:xfrm>
            <a:off x="81280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7" name="Oval 121"/>
          <p:cNvSpPr>
            <a:spLocks noChangeArrowheads="1"/>
          </p:cNvSpPr>
          <p:nvPr/>
        </p:nvSpPr>
        <p:spPr bwMode="auto">
          <a:xfrm>
            <a:off x="1828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8" name="Oval 122"/>
          <p:cNvSpPr>
            <a:spLocks noChangeArrowheads="1"/>
          </p:cNvSpPr>
          <p:nvPr/>
        </p:nvSpPr>
        <p:spPr bwMode="auto">
          <a:xfrm>
            <a:off x="203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59" name="Oval 123"/>
          <p:cNvSpPr>
            <a:spLocks noChangeArrowheads="1"/>
          </p:cNvSpPr>
          <p:nvPr/>
        </p:nvSpPr>
        <p:spPr bwMode="auto">
          <a:xfrm>
            <a:off x="9347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0" name="Oval 124"/>
          <p:cNvSpPr>
            <a:spLocks noChangeArrowheads="1"/>
          </p:cNvSpPr>
          <p:nvPr/>
        </p:nvSpPr>
        <p:spPr bwMode="auto">
          <a:xfrm>
            <a:off x="10363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1" name="Oval 125"/>
          <p:cNvSpPr>
            <a:spLocks noChangeArrowheads="1"/>
          </p:cNvSpPr>
          <p:nvPr/>
        </p:nvSpPr>
        <p:spPr bwMode="auto">
          <a:xfrm>
            <a:off x="11379200" y="9906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2" name="Oval 126"/>
          <p:cNvSpPr>
            <a:spLocks noChangeArrowheads="1"/>
          </p:cNvSpPr>
          <p:nvPr/>
        </p:nvSpPr>
        <p:spPr bwMode="auto">
          <a:xfrm>
            <a:off x="70104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3" name="Oval 127"/>
          <p:cNvSpPr>
            <a:spLocks noChangeArrowheads="1"/>
          </p:cNvSpPr>
          <p:nvPr/>
        </p:nvSpPr>
        <p:spPr bwMode="auto">
          <a:xfrm>
            <a:off x="5892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4" name="Oval 128"/>
          <p:cNvSpPr>
            <a:spLocks noChangeArrowheads="1"/>
          </p:cNvSpPr>
          <p:nvPr/>
        </p:nvSpPr>
        <p:spPr bwMode="auto">
          <a:xfrm>
            <a:off x="4876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5" name="Oval 129"/>
          <p:cNvSpPr>
            <a:spLocks noChangeArrowheads="1"/>
          </p:cNvSpPr>
          <p:nvPr/>
        </p:nvSpPr>
        <p:spPr bwMode="auto">
          <a:xfrm>
            <a:off x="37592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6" name="Oval 130"/>
          <p:cNvSpPr>
            <a:spLocks noChangeArrowheads="1"/>
          </p:cNvSpPr>
          <p:nvPr/>
        </p:nvSpPr>
        <p:spPr bwMode="auto">
          <a:xfrm>
            <a:off x="2844800" y="1066800"/>
            <a:ext cx="2032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67" name="Text Box 131"/>
          <p:cNvSpPr txBox="1">
            <a:spLocks noChangeArrowheads="1"/>
          </p:cNvSpPr>
          <p:nvPr/>
        </p:nvSpPr>
        <p:spPr bwMode="auto">
          <a:xfrm>
            <a:off x="5080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68" name="Text Box 132"/>
          <p:cNvSpPr txBox="1">
            <a:spLocks noChangeArrowheads="1"/>
          </p:cNvSpPr>
          <p:nvPr/>
        </p:nvSpPr>
        <p:spPr bwMode="auto">
          <a:xfrm>
            <a:off x="6604000" y="5562601"/>
            <a:ext cx="1320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10</a:t>
            </a:r>
          </a:p>
        </p:txBody>
      </p:sp>
      <p:sp>
        <p:nvSpPr>
          <p:cNvPr id="40069" name="Text Box 133"/>
          <p:cNvSpPr txBox="1">
            <a:spLocks noChangeArrowheads="1"/>
          </p:cNvSpPr>
          <p:nvPr/>
        </p:nvSpPr>
        <p:spPr bwMode="auto">
          <a:xfrm>
            <a:off x="88392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8</a:t>
            </a:r>
          </a:p>
        </p:txBody>
      </p:sp>
      <p:sp>
        <p:nvSpPr>
          <p:cNvPr id="40070" name="Text Box 134"/>
          <p:cNvSpPr txBox="1">
            <a:spLocks noChangeArrowheads="1"/>
          </p:cNvSpPr>
          <p:nvPr/>
        </p:nvSpPr>
        <p:spPr bwMode="auto">
          <a:xfrm>
            <a:off x="10769600" y="5424488"/>
            <a:ext cx="711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71" name="Text Box 135"/>
          <p:cNvSpPr txBox="1">
            <a:spLocks noChangeArrowheads="1"/>
          </p:cNvSpPr>
          <p:nvPr/>
        </p:nvSpPr>
        <p:spPr bwMode="auto">
          <a:xfrm>
            <a:off x="2336800" y="5486401"/>
            <a:ext cx="71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8</a:t>
            </a:r>
          </a:p>
        </p:txBody>
      </p:sp>
      <p:sp>
        <p:nvSpPr>
          <p:cNvPr id="40072" name="Text Box 136"/>
          <p:cNvSpPr txBox="1">
            <a:spLocks noChangeArrowheads="1"/>
          </p:cNvSpPr>
          <p:nvPr/>
        </p:nvSpPr>
        <p:spPr bwMode="auto">
          <a:xfrm>
            <a:off x="5384800" y="5486401"/>
            <a:ext cx="91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9</a:t>
            </a:r>
          </a:p>
        </p:txBody>
      </p:sp>
      <p:sp>
        <p:nvSpPr>
          <p:cNvPr id="40073" name="AutoShape 137"/>
          <p:cNvSpPr>
            <a:spLocks noChangeArrowheads="1"/>
          </p:cNvSpPr>
          <p:nvPr/>
        </p:nvSpPr>
        <p:spPr bwMode="auto">
          <a:xfrm>
            <a:off x="6096000" y="914400"/>
            <a:ext cx="914400" cy="609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74" name="Text Box 138"/>
          <p:cNvSpPr txBox="1">
            <a:spLocks noChangeArrowheads="1"/>
          </p:cNvSpPr>
          <p:nvPr/>
        </p:nvSpPr>
        <p:spPr bwMode="auto">
          <a:xfrm>
            <a:off x="3454400" y="5500688"/>
            <a:ext cx="1422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latin typeface=".VnAvant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60854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0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0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4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2636 C -0.08906 0.02567 -0.13472 0.02544 -0.18021 0.02428 C -0.1849 0.02405 -0.19444 0.0222 -0.19444 0.02243 C -0.1908 0.03653 -0.19115 0.05272 -0.19601 0.06659 C -0.21927 0.06659 -0.24253 0.06659 -0.2658 0.06659 C -0.26979 0.07168 -0.27083 0.07723 -0.27378 0.08347 C -0.27378 0.08393 -0.27517 0.09942 -0.27691 0.10243 C -0.27917 0.10636 -0.2849 0.11307 -0.2849 0.1133 C -0.28611 0.12671 -0.28872 0.16162 -0.30399 0.16162 C -0.30087 0.16231 -0.2974 0.16208 -0.29444 0.1637 C -0.28924 0.16625 -0.28889 0.17989 -0.28802 0.18497 C -0.28299 0.2148 -0.28333 0.20463 -0.28333 0.24625 C -0.29288 0.24948 -0.3059 0.25226 -0.3151 0.25896 C -0.32552 0.26636 -0.32587 0.26844 -0.33733 0.27168 C -0.34201 0.27584 -0.34757 0.27885 -0.35156 0.28416 C -0.35469 0.28833 -0.35955 0.29619 -0.36424 0.29896 C -0.37378 0.30474 -0.3809 0.3059 -0.39132 0.30752 C -0.39653 0.30983 -0.39601 0.30752 -0.39601 0.31168 C -0.38559 0.31399 -0.38559 0.31376 -0.38021 0.3244 C -0.37726 0.33896 -0.37812 0.35399 -0.37535 0.36879 C -0.37639 0.38197 -0.38125 0.40786 -0.3691 0.41318 C -0.36545 0.41781 -0.36493 0.42197 -0.36267 0.42798 C -0.39549 0.42867 -0.4283 0.4289 -0.46111 0.43006 C -0.4691 0.43029 -0.4776 0.43168 -0.4849 0.43653 C -0.49219 0.44139 -0.49601 0.44786 -0.50243 0.45341 C -0.50035 0.47561 -0.49913 0.4844 -0.49913 0.50844 C -0.4901 0.54474 -0.49444 0.58497 -0.49757 0.62243 C -0.49757 0.63098 -0.5375 0.85318 -0.4849 0.80648 C -0.48038 0.79723 -0.47361 0.79399 -0.46736 0.78729 C -0.46597 0.78567 -0.46319 0.78544 -0.46267 0.78312 C -0.46146 0.77711 -0.46267 0.77041 -0.46267 0.76416 " pathEditMode="relative" rAng="0" ptsTypes="ffffffffffffffffffffffffffffffA">
                                      <p:cBhvr>
                                        <p:cTn id="6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4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7769 C -0.00486 0.07908 0.00833 0.08116 0.02361 0.08393 C 0.03142 0.08717 0.03924 0.08879 0.0474 0.09041 C 0.05226 0.09457 0.05486 0.09919 0.05851 0.1052 C 0.05972 0.10729 0.06181 0.11145 0.06181 0.11168 C 0.05972 0.117 0.05799 0.12301 0.05538 0.12833 C 0.0533 0.13249 0.04896 0.14104 0.04896 0.14127 C 0.04618 0.1563 0.03958 0.16786 0.0316 0.17919 C 0.03108 0.18197 0.03108 0.18497 0.03003 0.18752 C 0.02934 0.18937 0.02743 0.18983 0.02674 0.19168 C 0.01962 0.21041 0.02674 0.20023 0.02205 0.20648 C 0.04549 0.1963 0.0651 0.20347 0.08872 0.20648 C 0.09531 0.20879 0.10139 0.21156 0.10781 0.21503 C 0.11684 0.22729 0.11215 0.22405 0.12049 0.22775 C 0.13229 0.24347 0.12813 0.237 0.13958 0.24671 C 0.14809 0.26451 0.14722 0.27422 0.16649 0.27422 C 0.1651 0.28856 0.16372 0.31191 0.15382 0.3207 C 0.15191 0.32463 0.14913 0.3274 0.1474 0.33133 C 0.14653 0.33318 0.1467 0.33572 0.14583 0.33757 C 0.14063 0.35006 0.13524 0.35885 0.12361 0.35885 C 0.13038 0.36463 0.13524 0.36833 0.14115 0.37572 C 0.14444 0.3889 0.15208 0.40023 0.15851 0.41156 C 0.16094 0.42174 0.16007 0.44971 0.17292 0.44971 C 0.16493 0.4548 0.1592 0.45781 0.15226 0.46451 C 0.13854 0.47769 0.12969 0.49249 0.1125 0.49619 C 0.10625 0.49896 0.09913 0.50266 0.0934 0.50682 C 0.08472 0.5133 0.07917 0.5237 0.06962 0.52786 C 0.06389 0.53989 0.05556 0.53873 0.04583 0.54058 C 0.04427 0.54127 0.04253 0.54151 0.04115 0.54266 C 0.03524 0.54729 0.0401 0.54682 0.03628 0.54682 C 0.03889 0.59052 0.04965 0.64486 0.0316 0.68231 C 0.02726 0.70567 0.03333 0.677 0.02674 0.69711 C 0.02361 0.70636 0.02483 0.71561 0.02049 0.7244 C 0.02188 0.74197 0.02396 0.76 0.02674 0.77734 C 0.0276 0.78266 0.0316 0.78544 0.0316 0.79006 L 0.05538 0.77318 " pathEditMode="relative" rAng="0" ptsTypes="ffffffffffffffffffffffffffffffffffAA">
                                      <p:cBhvr>
                                        <p:cTn id="6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33 C 0.07813 0.04948 0.13993 0.03746 0.19253 0.03746 C 0.19688 0.04278 0.20174 0.05087 0.20694 0.05434 C 0.21997 0.06289 0.24045 0.06197 0.25295 0.06289 C 0.2566 0.06451 0.26059 0.06474 0.26406 0.06705 C 0.26632 0.06867 0.26806 0.07145 0.27031 0.0733 C 0.27882 0.07977 0.27274 0.07237 0.27674 0.07769 C 0.27378 0.08948 0.26927 0.09827 0.26563 0.10937 C 0.26424 0.11353 0.2625 0.12208 0.2625 0.12231 C 0.26198 0.12763 0.26198 0.13341 0.26076 0.13896 C 0.2599 0.14335 0.25139 0.16208 0.25139 0.16648 C 0.25295 0.1637 0.25365 0.15954 0.25608 0.15792 C 0.25747 0.157 0.2592 0.15908 0.26076 0.16 C 0.27049 0.16555 0.26441 0.1637 0.27517 0.17064 C 0.28802 0.17919 0.30139 0.18729 0.31476 0.19399 C 0.32465 0.19908 0.33125 0.20948 0.34184 0.21295 C 0.34774 0.21827 0.35208 0.21942 0.3592 0.22127 C 0.36372 0.22729 0.36528 0.23075 0.37031 0.23607 C 0.37483 0.24093 0.3717 0.24046 0.37517 0.24046 C 0.37622 0.24463 0.37882 0.24879 0.3783 0.25318 C 0.3776 0.25804 0.37188 0.26567 0.37188 0.2659 C 0.36771 0.28856 0.37396 0.26081 0.36563 0.28023 C 0.36024 0.29295 0.36719 0.28463 0.3625 0.29526 C 0.35677 0.30775 0.34757 0.31838 0.33698 0.32278 C 0.33524 0.33018 0.33663 0.32763 0.33385 0.33133 C 0.33681 0.33388 0.34045 0.33503 0.3434 0.33757 C 0.34531 0.33919 0.34635 0.3422 0.34809 0.34405 C 0.35486 0.35168 0.36337 0.35607 0.37188 0.35885 C 0.37795 0.36393 0.3842 0.36902 0.39097 0.37156 C 0.39583 0.38127 0.40156 0.39307 0.41007 0.39677 C 0.41476 0.40648 0.41788 0.40971 0.42274 0.41804 C 0.42396 0.42012 0.42431 0.42289 0.42587 0.42428 C 0.42865 0.42659 0.43542 0.42844 0.43542 0.42867 C 0.42691 0.4326 0.42205 0.4407 0.41476 0.44763 C 0.40712 0.45503 0.40417 0.45619 0.39896 0.46451 C 0.39462 0.47168 0.39531 0.47607 0.38941 0.48139 C 0.37847 0.50335 0.3625 0.52578 0.34184 0.52578 C 0.33108 0.54289 0.33299 0.53642 0.33854 0.55538 C 0.34149 0.58428 0.34774 0.61711 0.34809 0.64625 C 0.34861 0.68694 0.34809 0.72763 0.34809 0.76856 " pathEditMode="relative" rAng="0" ptsTypes="fffffffffffffffffffffffffffffffffffffffA">
                                      <p:cBhvr>
                                        <p:cTn id="71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33 C -0.03368 0.04162 -0.04809 0.04763 -0.06215 0.05018 C -0.08385 0.05966 -0.06319 0.04925 -0.07639 0.0585 C -0.08125 0.06174 -0.08698 0.06266 -0.09219 0.06497 C -0.0967 0.07052 -0.09549 0.06705 -0.09549 0.07561 C -0.09965 0.08393 -0.09774 0.08694 -0.10503 0.09041 C -0.10781 0.10127 -0.11372 0.11145 -0.12083 0.11769 C -0.12639 0.12925 -0.12882 0.14428 -0.12882 0.15792 C -0.11823 0.16139 -0.11024 0.17041 -0.10017 0.1748 C -0.09913 0.17619 -0.09826 0.17804 -0.09705 0.17919 C -0.09566 0.18035 -0.09323 0.17942 -0.09219 0.18127 C -0.08437 0.19584 -0.0875 0.23237 -0.0875 0.24255 C -0.09687 0.24856 -0.10451 0.25619 -0.11441 0.26151 C -0.12135 0.27029 -0.11337 0.26174 -0.12726 0.26798 C -0.13403 0.27098 -0.14167 0.27908 -0.14948 0.28255 C -0.15729 0.29295 -0.15069 0.28694 -0.16372 0.29087 C -0.16701 0.29226 -0.17326 0.29526 -0.17326 0.29549 C -0.17847 0.3059 -0.18437 0.3096 -0.19219 0.31653 C -0.19531 0.33619 -0.19358 0.33341 -0.20972 0.33341 C -0.20382 0.33503 -0.19774 0.3348 -0.19219 0.33757 C -0.1908 0.33827 -0.19045 0.34104 -0.18906 0.34197 C -0.18351 0.34567 -0.17726 0.34659 -0.1717 0.35029 C -0.15781 0.35931 -0.17517 0.35029 -0.16215 0.35677 C -0.15156 0.37041 -0.1408 0.38312 -0.13038 0.39677 C -0.12917 0.39838 -0.12708 0.39792 -0.12552 0.39885 C -0.12344 0.4 -0.12135 0.40162 -0.11927 0.40324 C -0.10781 0.41249 -0.11267 0.40786 -0.1066 0.41596 C -0.10556 0.41734 -0.10469 0.41919 -0.1033 0.42012 C -0.10035 0.42197 -0.09392 0.42428 -0.09392 0.42451 C -0.1059 0.42682 -0.11788 0.43677 -0.12726 0.44763 C -0.13108 0.45203 -0.14149 0.46497 -0.14618 0.46659 C -0.15243 0.46867 -0.15885 0.46798 -0.16528 0.46867 C -0.16632 0.47075 -0.16701 0.4733 -0.1684 0.47515 C -0.16979 0.477 -0.17205 0.47723 -0.17326 0.47931 C -0.17431 0.48093 -0.17396 0.4837 -0.17483 0.48555 C -0.17708 0.49064 -0.18108 0.49619 -0.18437 0.50035 C -0.18663 0.50937 -0.19201 0.5126 -0.19705 0.51954 C -0.19757 0.52162 -0.19861 0.52532 -0.19861 0.52555 C -0.20174 0.52671 -0.20729 0.52532 -0.20816 0.52994 C -0.21302 0.55191 -0.21042 0.57041 -0.20816 0.59122 C -0.20747 0.63006 -0.20851 0.66729 -0.2033 0.70497 C -0.20521 0.71237 -0.20642 0.71908 -0.20816 0.72671 C -0.20625 0.79422 -0.22083 0.78359 -0.18281 0.78359 " pathEditMode="relative" rAng="0" ptsTypes="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8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2.25434E-6 C -0.04444 0.00046 -0.05347 0.00231 -0.05573 0.00416 C -0.06319 0.01018 -0.05382 0.00786 -0.06354 0.01064 C -0.08142 0.01596 -0.09948 0.01757 -0.11753 0.01896 C -0.12292 0.02127 -0.12812 0.02312 -0.13351 0.02544 C -0.14149 0.03237 -0.15122 0.0444 -0.16042 0.04856 C -0.16667 0.05734 -0.17031 0.05896 -0.17951 0.06127 C -0.18108 0.06266 -0.18247 0.06428 -0.1842 0.06544 C -0.18576 0.06636 -0.18785 0.06613 -0.18906 0.06775 C -0.19028 0.06937 -0.19062 0.07399 -0.19062 0.07422 C -0.18646 0.07468 -0.18194 0.07445 -0.17795 0.07607 C -0.16875 0.08 -0.16354 0.08578 -0.15417 0.08879 C -0.14896 0.09549 -0.14531 0.10058 -0.13819 0.10359 C -0.13611 0.10544 -0.12118 0.11584 -0.1191 0.11838 C -0.11181 0.12671 -0.10694 0.13526 -0.10174 0.1459 C -0.10087 0.14775 -0.09149 0.15353 -0.09062 0.15422 C -0.08437 0.16324 -0.07622 0.16902 -0.06684 0.16902 C -0.08177 0.17642 -0.09861 0.17827 -0.11441 0.18174 C -0.12691 0.18451 -0.13889 0.19122 -0.15087 0.19653 C -0.15747 0.19954 -0.16458 0.19792 -0.17153 0.19861 C -0.1842 0.2044 -0.17778 0.20231 -0.19062 0.20509 C -0.20278 0.21041 -0.2151 0.21226 -0.22708 0.21781 C -0.24045 0.22382 -0.23299 0.22382 -0.23976 0.23052 C -0.24826 0.23908 -0.2559 0.24301 -0.26684 0.24301 C -0.25451 0.24879 -0.27014 0.24046 -0.25729 0.25156 C -0.25399 0.25457 -0.24983 0.25549 -0.24618 0.25781 C -0.23698 0.27075 -0.22743 0.28601 -0.21441 0.29179 C -0.20642 0.30474 -0.20799 0.30312 -0.19531 0.30867 C -0.18507 0.31769 -0.17413 0.32278 -0.16198 0.32555 C -0.15312 0.32948 -0.14757 0.33619 -0.13819 0.33619 C -0.15625 0.33688 -0.17413 0.33688 -0.19219 0.33827 C -0.20937 0.33942 -0.22413 0.35445 -0.23976 0.36139 C -0.24601 0.36971 -0.23976 0.36301 -0.25087 0.36786 C -0.26215 0.37272 -0.27135 0.3852 -0.28264 0.3889 C -0.28889 0.39468 -0.29601 0.39931 -0.3033 0.40162 C -0.30608 0.40416 -0.30816 0.40809 -0.31128 0.41018 C -0.31424 0.41226 -0.32083 0.41434 -0.32083 0.41457 C -0.32986 0.42243 -0.33715 0.42312 -0.34774 0.42497 C -0.35295 0.4296 -0.35052 0.42914 -0.35417 0.42914 C -0.34722 0.43376 -0.33663 0.44255 -0.32865 0.44601 C -0.325 0.46544 -0.33021 0.44555 -0.3224 0.45873 C -0.31562 0.46983 -0.32431 0.48671 -0.31128 0.49249 C -0.30451 0.50127 -0.30937 0.51353 -0.30486 0.52416 C -0.30122 0.53226 -0.29497 0.53272 -0.28906 0.5348 C -0.28177 0.53734 -0.27378 0.54058 -0.26684 0.54544 C -0.2658 0.54405 -0.26493 0.54058 -0.26354 0.54127 C -0.25972 0.54289 -0.26319 0.55214 -0.26354 0.55376 C -0.2625 0.56231 -0.26076 0.57064 -0.26042 0.57919 C -0.25955 0.6044 -0.26927 0.63723 -0.27465 0.66174 C -0.27674 0.67052 -0.2809 0.677 -0.28264 0.68694 C -0.2842 0.69596 -0.28646 0.70197 -0.28906 0.71029 C -0.29306 0.72324 -0.29375 0.73295 -0.30017 0.74405 C -0.30069 0.7489 -0.30052 0.75376 -0.30174 0.75861 C -0.30226 0.7607 -0.30417 0.76116 -0.30486 0.76324 C -0.30573 0.76578 -0.30556 0.76856 -0.30642 0.77156 C -0.31007 0.78243 -0.31771 0.78428 -0.32552 0.78428 " pathEditMode="relative" rAng="0" ptsTypes="fffffffffffffffffffffffffffffffffffffffffffffffffffffffA">
                                      <p:cBhvr>
                                        <p:cTn id="79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392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111 C 0.0434 -0.00763 0.04878 -0.00254 0.05503 -0.00046 C 0.07813 0.00717 0.05868 -0.00277 0.07569 0.0037 C 0.08316 0.00648 0.0908 0.01041 0.09792 0.01434 C 0.10451 0.01804 0.11042 0.02312 0.11684 0.02705 C 0.11997 0.0289 0.12639 0.03122 0.12639 0.03145 C 0.13177 0.03885 0.14132 0.04231 0.14861 0.04601 C 0.15729 0.06382 0.18559 0.06081 0.19792 0.06081 C 0.19271 0.06312 0.18733 0.06567 0.18194 0.06729 C 0.17465 0.06937 0.16667 0.0696 0.15972 0.07353 C 0.1526 0.07746 0.14635 0.08324 0.13906 0.08625 C 0.13438 0.09041 0.13003 0.09226 0.12483 0.0948 C 0.11719 0.10474 0.10938 0.10983 0.10104 0.11792 C 0.0908 0.12763 0.10191 0.12255 0.08993 0.12648 C 0.08142 0.13388 0.07726 0.13318 0.06615 0.1348 C 0.05313 0.14035 0.06944 0.13341 0.0566 0.13919 C 0.05503 0.13989 0.05174 0.14127 0.05174 0.14151 C 0.06806 0.14474 0.08455 0.14682 0.10104 0.1496 C 0.10469 0.15122 0.10868 0.15191 0.11215 0.15399 C 0.11389 0.15492 0.11528 0.157 0.11684 0.15815 C 0.11892 0.15977 0.12101 0.16116 0.12326 0.16231 C 0.12639 0.16393 0.13281 0.16648 0.13281 0.16671 C 0.13802 0.17133 0.14306 0.17133 0.14861 0.17503 C 0.16094 0.18312 0.14653 0.17619 0.15816 0.18127 C 0.16649 0.19283 0.17813 0.19723 0.18837 0.20463 C 0.19844 0.21203 0.20885 0.21919 0.2184 0.22798 C 0.21997 0.22937 0.24323 0.24046 0.24705 0.24278 C 0.25382 0.24671 0.25903 0.2548 0.26615 0.25757 C 0.26927 0.25873 0.28663 0.26151 0.28837 0.26174 C 0.30139 0.26752 0.29462 0.2659 0.30903 0.2659 C 0.2941 0.26983 0.27986 0.2726 0.26458 0.27445 C 0.2526 0.27977 0.23958 0.28278 0.22795 0.28925 C 0.22205 0.29249 0.21649 0.29665 0.21059 0.29966 C 0.19931 0.30544 0.20903 0.29781 0.19618 0.30613 C 0.18125 0.31607 0.19444 0.30983 0.18351 0.31445 C 0.17726 0.32324 0.18403 0.31515 0.17396 0.32093 C 0.17222 0.32185 0.17101 0.32393 0.16927 0.32509 C 0.16788 0.32601 0.16615 0.32648 0.16458 0.32717 C 0.15365 0.33711 0.14514 0.35098 0.13438 0.36116 C 0.13333 0.36324 0.13281 0.36578 0.13125 0.3674 C 0.12986 0.36879 0.12795 0.36856 0.12639 0.36948 C 0.12118 0.37295 0.11927 0.37757 0.11372 0.38012 C 0.10885 0.38636 0.10573 0.39283 0.10104 0.39908 C 0.1066 0.41064 0.10122 0.40231 0.11372 0.40971 C 0.12274 0.41503 0.13194 0.42035 0.14063 0.42659 C 0.14514 0.42983 0.14948 0.4333 0.15347 0.43723 C 0.15556 0.43931 0.15747 0.44185 0.15972 0.44347 C 0.16476 0.44717 0.17135 0.44833 0.17569 0.45411 C 0.18194 0.46243 0.18559 0.47075 0.19306 0.47723 C 0.19878 0.48902 0.19306 0.47931 0.20417 0.48994 C 0.22014 0.5052 0.225 0.51515 0.24549 0.51954 C 0.25069 0.52185 0.24861 0.52162 0.25174 0.52162 C 0.25365 0.54867 0.25747 0.57503 0.25972 0.60208 C 0.2592 0.64555 0.27899 0.73272 0.24861 0.77549 C 0.22431 0.77295 0.22639 0.78312 0.22639 0.76486 " pathEditMode="relative" rAng="0" ptsTypes="ffffffffffffffffffffffffffffffffffffffffffffffffffffffA">
                                      <p:cBhvr>
                                        <p:cTn id="8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3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0.0222 C -0.02778 0.02636 -0.03264 0.03376 -0.0375 0.037 C -0.04097 0.03931 -0.04497 0.03977 -0.04861 0.04139 C -0.05903 0.05179 -0.05295 0.04509 -0.06597 0.06243 C -0.06736 0.06428 -0.06927 0.06497 -0.07083 0.06659 C -0.07205 0.06775 -0.07292 0.0696 -0.07396 0.07098 C -0.07674 0.08231 -0.0816 0.08694 -0.08819 0.09411 C -0.09323 0.09966 -0.09635 0.10729 -0.10087 0.1133 C -0.10312 0.1163 -0.1059 0.11977 -0.10885 0.12162 C -0.11198 0.12347 -0.1184 0.12578 -0.1184 0.12601 C -0.1224 0.13156 -0.12604 0.13295 -0.13108 0.13642 C -0.13281 0.13757 -0.13576 0.14058 -0.13576 0.14081 C -0.11736 0.1422 -0.10174 0.14682 -0.08351 0.14914 C -0.0684 0.15561 -0.05312 0.16185 -0.0375 0.16601 C -0.03177 0.17318 -0.02587 0.17757 -0.0184 0.18081 C -0.00712 0.19214 0.00903 0.19515 0.02292 0.19769 C 0.02552 0.20046 0.02795 0.20393 0.0309 0.20625 C 0.03281 0.20763 0.03524 0.20694 0.03715 0.20833 C 0.03906 0.20971 0.0401 0.21295 0.04201 0.21457 C 0.04514 0.21711 0.05087 0.21942 0.05469 0.22104 C 0.06042 0.22613 0.06563 0.22844 0.07205 0.23168 C 0.07639 0.23376 0.08003 0.23792 0.08472 0.23792 C 0.05747 0.24393 0.09149 0.237 0.02917 0.24208 C 0.02309 0.24255 0.01424 0.24809 0.00868 0.25064 C 0.00174 0.25364 -0.00503 0.25619 -0.01198 0.25896 C -0.01545 0.26035 -0.01806 0.26428 -0.02153 0.26544 C -0.02674 0.26705 -0.03212 0.26682 -0.0375 0.26752 C -0.04427 0.27052 -0.05122 0.27075 -0.05799 0.27376 C -0.06545 0.28046 -0.07517 0.2807 -0.08194 0.28856 C -0.08837 0.29596 -0.09497 0.3059 -0.10087 0.31399 C -0.10243 0.31607 -0.12083 0.31607 -0.12951 0.31607 C -0.12153 0.31954 -0.11285 0.32278 -0.10573 0.32879 C -0.10347 0.33064 -0.10191 0.33434 -0.09931 0.33526 C -0.09375 0.33734 -0.08767 0.33665 -0.08194 0.33734 C -0.05382 0.3496 -0.02396 0.35769 0.00538 0.36255 C 0.01285 0.36601 0.02014 0.36786 0.0276 0.3711 C 0.03368 0.37873 0.04167 0.37989 0.04983 0.38174 C 0.0592 0.38775 0.06701 0.39653 0.07691 0.4007 C 0.08194 0.40532 0.07969 0.40486 0.08316 0.40486 C 0.07517 0.40694 0.06736 0.40925 0.05938 0.41133 C 0.05608 0.41226 0.05313 0.41526 0.04983 0.41549 C 0.0342 0.41688 0.01875 0.41734 0.00382 0.42405 C -0.00781 0.42914 -0.0217 0.43145 -0.03264 0.43885 C -0.04115 0.44463 -0.05035 0.45087 -0.05972 0.45364 C -0.06128 0.45503 -0.06267 0.45665 -0.06441 0.45781 C -0.0658 0.45873 -0.06771 0.45873 -0.0691 0.45989 C -0.07101 0.46151 -0.07205 0.46451 -0.07396 0.46613 C -0.07882 0.47052 -0.08628 0.47098 -0.09132 0.47468 C -0.10729 0.48625 -0.09444 0.48116 -0.10729 0.48532 C -0.11372 0.4911 -0.11979 0.49411 -0.12639 0.50012 C -0.12795 0.50151 -0.12917 0.50359 -0.13108 0.50428 C -0.13316 0.50497 -0.1375 0.50636 -0.1375 0.50659 C -0.13264 0.50914 -0.12778 0.51168 -0.12309 0.51492 C -0.12135 0.51607 -0.12031 0.51861 -0.1184 0.51908 C -0.10226 0.52301 -0.08403 0.52324 -0.06753 0.52532 C -0.06146 0.52971 -0.05694 0.53364 -0.05017 0.53596 C -0.04392 0.54382 -0.03281 0.5452 -0.02465 0.54867 C -0.02153 0.55006 -0.01528 0.55283 -0.01528 0.55307 C -0.01372 0.55422 -0.01215 0.55607 -0.01042 0.55723 C -0.00851 0.55838 -0.00417 0.55931 -0.00417 0.55954 C -0.00521 0.56208 -0.00642 0.56463 -0.00729 0.56763 C -0.00799 0.57041 -0.00799 0.57341 -0.00885 0.57619 C -0.01198 0.58613 -0.01128 0.57896 -0.01528 0.58682 C -0.01649 0.58937 -0.01719 0.59237 -0.0184 0.59515 C -0.02031 0.59954 -0.02465 0.60786 -0.02465 0.60809 C -0.02899 0.64509 -0.02465 0.60162 -0.02465 0.67769 C -0.02465 0.69064 -0.01198 0.7533 -0.0342 0.7644 C -0.04045 0.77226 -0.04566 0.77133 -0.05486 0.77272 C -0.05642 0.76648 -0.05799 0.7644 -0.06128 0.76 " pathEditMode="relative" rAng="0" ptsTypes="ffffffffffffffffffffffffffffffffffffffffffffffffffffffffffffffffffffA">
                                      <p:cBhvr>
                                        <p:cTn id="8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40068" grpId="0"/>
      <p:bldP spid="40069" grpId="0"/>
      <p:bldP spid="40070" grpId="0"/>
      <p:bldP spid="40072" grpId="0"/>
      <p:bldP spid="40073" grpId="0" animBg="1"/>
      <p:bldP spid="40073" grpId="1" animBg="1"/>
      <p:bldP spid="40073" grpId="2" animBg="1"/>
      <p:bldP spid="40073" grpId="3" animBg="1"/>
      <p:bldP spid="40073" grpId="4" animBg="1"/>
      <p:bldP spid="40073" grpId="5" animBg="1"/>
      <p:bldP spid="40073" grpId="6" animBg="1"/>
      <p:bldP spid="40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91440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.VnTime" panose="020B7200000000000000" pitchFamily="34" charset="0"/>
              </a:rPr>
              <a:t>Trß</a:t>
            </a:r>
            <a:r>
              <a:rPr lang="en-US" sz="5400" dirty="0" smtClean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1:</a:t>
            </a:r>
          </a:p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5367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66" y="2144629"/>
            <a:ext cx="15367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1361"/>
            <a:ext cx="1536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3" y="497640"/>
            <a:ext cx="161010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4" y="2265613"/>
            <a:ext cx="1610109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26" y="2265613"/>
            <a:ext cx="161010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65613"/>
            <a:ext cx="1610109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79" y="403059"/>
            <a:ext cx="1610109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080"/>
            <a:ext cx="161010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495800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14" y="4469069"/>
            <a:ext cx="1986519" cy="13502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97908" y="4700337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0516" y="5060233"/>
            <a:ext cx="6096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2528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14813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072615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108710" y="806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084647" y="385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08710" y="1132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00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73988E-6 L -0.37695 -0.537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26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11"/>
            <a:ext cx="1676400" cy="2057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1676400" cy="2057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11"/>
            <a:ext cx="1676400" cy="2057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676400" cy="2057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44905"/>
            <a:ext cx="2209800" cy="20233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468477"/>
            <a:ext cx="2209800" cy="2023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52926"/>
            <a:ext cx="2209800" cy="20233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10326"/>
            <a:ext cx="2209800" cy="2023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53" y="4597069"/>
            <a:ext cx="2209800" cy="2023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68995"/>
            <a:ext cx="2209800" cy="2023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638"/>
            <a:ext cx="2081351" cy="17434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30611" y="485218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5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5486400" y="5532121"/>
            <a:ext cx="609600" cy="579118"/>
          </a:xfrm>
          <a:prstGeom prst="rect">
            <a:avLst/>
          </a:prstGeom>
        </p:spPr>
      </p:pic>
      <p:pic>
        <p:nvPicPr>
          <p:cNvPr id="36" name="Picture 12" descr="bells2m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392402" y="10293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12455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421981" y="13615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1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27168E-6 L 0.25625 -0.437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21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be chon dung ro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6464" y="5633118"/>
            <a:ext cx="609600" cy="609600"/>
          </a:xfrm>
        </p:spPr>
      </p:pic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36518" y="568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12455" y="78874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472613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72613" y="96048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23354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8806"/>
            <a:ext cx="1986519" cy="135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23" y="2743200"/>
            <a:ext cx="1986519" cy="13502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53" y="1019973"/>
            <a:ext cx="137160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53" y="3117110"/>
            <a:ext cx="1371599" cy="1952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117110"/>
            <a:ext cx="1371599" cy="1952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068806"/>
            <a:ext cx="1371599" cy="1952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023354"/>
            <a:ext cx="1371599" cy="1952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65" y="3117109"/>
            <a:ext cx="1371599" cy="1952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3" y="4876800"/>
            <a:ext cx="1536700" cy="153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32" y="4848726"/>
            <a:ext cx="1536700" cy="153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3611" y="467565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56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5607E-6 L 0.43464 -0.4478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-22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178</Words>
  <Application>Microsoft Office PowerPoint</Application>
  <PresentationFormat>Custom</PresentationFormat>
  <Paragraphs>54</Paragraphs>
  <Slides>11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MTC</cp:lastModifiedBy>
  <cp:revision>23</cp:revision>
  <dcterms:created xsi:type="dcterms:W3CDTF">2017-09-08T00:30:58Z</dcterms:created>
  <dcterms:modified xsi:type="dcterms:W3CDTF">2024-11-22T02:08:08Z</dcterms:modified>
</cp:coreProperties>
</file>