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theme/theme2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 id="2147483732" r:id="rId7"/>
    <p:sldMasterId id="2147483744" r:id="rId8"/>
    <p:sldMasterId id="2147483756" r:id="rId9"/>
    <p:sldMasterId id="2147483768" r:id="rId10"/>
    <p:sldMasterId id="2147483780" r:id="rId11"/>
    <p:sldMasterId id="2147483792" r:id="rId12"/>
    <p:sldMasterId id="2147483804" r:id="rId13"/>
    <p:sldMasterId id="2147483816" r:id="rId14"/>
    <p:sldMasterId id="2147483828" r:id="rId15"/>
    <p:sldMasterId id="2147483840" r:id="rId16"/>
    <p:sldMasterId id="2147483852" r:id="rId17"/>
    <p:sldMasterId id="2147483864" r:id="rId18"/>
    <p:sldMasterId id="2147483876" r:id="rId19"/>
    <p:sldMasterId id="2147483888" r:id="rId20"/>
    <p:sldMasterId id="2147483900" r:id="rId21"/>
    <p:sldMasterId id="2147483912" r:id="rId22"/>
    <p:sldMasterId id="2147483924" r:id="rId23"/>
  </p:sldMasterIdLst>
  <p:notesMasterIdLst>
    <p:notesMasterId r:id="rId47"/>
  </p:notesMasterIdLst>
  <p:sldIdLst>
    <p:sldId id="257" r:id="rId24"/>
    <p:sldId id="258" r:id="rId25"/>
    <p:sldId id="259" r:id="rId26"/>
    <p:sldId id="260" r:id="rId27"/>
    <p:sldId id="261" r:id="rId28"/>
    <p:sldId id="262" r:id="rId29"/>
    <p:sldId id="263" r:id="rId30"/>
    <p:sldId id="264" r:id="rId31"/>
    <p:sldId id="265" r:id="rId32"/>
    <p:sldId id="266" r:id="rId33"/>
    <p:sldId id="267" r:id="rId34"/>
    <p:sldId id="268" r:id="rId35"/>
    <p:sldId id="269" r:id="rId36"/>
    <p:sldId id="270" r:id="rId37"/>
    <p:sldId id="271" r:id="rId38"/>
    <p:sldId id="272" r:id="rId39"/>
    <p:sldId id="273" r:id="rId40"/>
    <p:sldId id="274" r:id="rId41"/>
    <p:sldId id="275" r:id="rId42"/>
    <p:sldId id="276" r:id="rId43"/>
    <p:sldId id="277" r:id="rId44"/>
    <p:sldId id="278" r:id="rId45"/>
    <p:sldId id="279"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1536"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3.xml"/><Relationship Id="rId39" Type="http://schemas.openxmlformats.org/officeDocument/2006/relationships/slide" Target="slides/slide16.xml"/><Relationship Id="rId3" Type="http://schemas.openxmlformats.org/officeDocument/2006/relationships/slideMaster" Target="slideMasters/slideMaster3.xml"/><Relationship Id="rId21" Type="http://schemas.openxmlformats.org/officeDocument/2006/relationships/slideMaster" Target="slideMasters/slideMaster21.xml"/><Relationship Id="rId34" Type="http://schemas.openxmlformats.org/officeDocument/2006/relationships/slide" Target="slides/slide11.xml"/><Relationship Id="rId42" Type="http://schemas.openxmlformats.org/officeDocument/2006/relationships/slide" Target="slides/slide19.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2.xml"/><Relationship Id="rId33" Type="http://schemas.openxmlformats.org/officeDocument/2006/relationships/slide" Target="slides/slide10.xml"/><Relationship Id="rId38" Type="http://schemas.openxmlformats.org/officeDocument/2006/relationships/slide" Target="slides/slide15.xml"/><Relationship Id="rId46"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Master" Target="slideMasters/slideMaster20.xml"/><Relationship Id="rId29" Type="http://schemas.openxmlformats.org/officeDocument/2006/relationships/slide" Target="slides/slide6.xml"/><Relationship Id="rId41"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xml"/><Relationship Id="rId32" Type="http://schemas.openxmlformats.org/officeDocument/2006/relationships/slide" Target="slides/slide9.xml"/><Relationship Id="rId37" Type="http://schemas.openxmlformats.org/officeDocument/2006/relationships/slide" Target="slides/slide14.xml"/><Relationship Id="rId40" Type="http://schemas.openxmlformats.org/officeDocument/2006/relationships/slide" Target="slides/slide17.xml"/><Relationship Id="rId45" Type="http://schemas.openxmlformats.org/officeDocument/2006/relationships/slide" Target="slides/slide22.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5.xml"/><Relationship Id="rId36" Type="http://schemas.openxmlformats.org/officeDocument/2006/relationships/slide" Target="slides/slide13.xml"/><Relationship Id="rId49"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8.xml"/><Relationship Id="rId44" Type="http://schemas.openxmlformats.org/officeDocument/2006/relationships/slide" Target="slides/slide2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4.xml"/><Relationship Id="rId30" Type="http://schemas.openxmlformats.org/officeDocument/2006/relationships/slide" Target="slides/slide7.xml"/><Relationship Id="rId35" Type="http://schemas.openxmlformats.org/officeDocument/2006/relationships/slide" Target="slides/slide12.xml"/><Relationship Id="rId43" Type="http://schemas.openxmlformats.org/officeDocument/2006/relationships/slide" Target="slides/slide20.xml"/><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2EEF2B7-E332-4552-A1F6-2F6CDC20473A}" type="datetimeFigureOut">
              <a:rPr lang="en-US" smtClean="0"/>
              <a:t>11/22/2024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BCAB1BE-DF0A-4043-BDE7-31CC337E8D07}" type="slidenum">
              <a:rPr lang="en-US" smtClean="0"/>
              <a:t>‹#›</a:t>
            </a:fld>
            <a:endParaRPr lang="en-US"/>
          </a:p>
        </p:txBody>
      </p:sp>
    </p:spTree>
    <p:extLst>
      <p:ext uri="{BB962C8B-B14F-4D97-AF65-F5344CB8AC3E}">
        <p14:creationId xmlns:p14="http://schemas.microsoft.com/office/powerpoint/2010/main" val="31611386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fld id="{2EE41A0A-7295-43B1-97F1-782E114D468D}" type="slidenum">
              <a:rPr lang="en-US" altLang="en-US">
                <a:solidFill>
                  <a:srgbClr val="000000"/>
                </a:solidFill>
              </a:rPr>
              <a:pPr/>
              <a:t>5</a:t>
            </a:fld>
            <a:endParaRPr lang="en-US" altLang="en-US">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fld id="{A5074508-01CE-4342-AACF-35216DBAF733}" type="slidenum">
              <a:rPr lang="en-US" altLang="en-US">
                <a:solidFill>
                  <a:srgbClr val="000000"/>
                </a:solidFill>
              </a:rPr>
              <a:pPr/>
              <a:t>6</a:t>
            </a:fld>
            <a:endParaRPr lang="en-US" altLang="en-US">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fld id="{AB779713-98E8-4173-963C-A62BDF300765}" type="slidenum">
              <a:rPr lang="en-US" altLang="en-US">
                <a:solidFill>
                  <a:srgbClr val="000000"/>
                </a:solidFill>
              </a:rPr>
              <a:pPr/>
              <a:t>7</a:t>
            </a:fld>
            <a:endParaRPr lang="en-US" altLang="en-US">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fld id="{19325E3B-FA98-4D0F-80DC-06752BDA7256}" type="slidenum">
              <a:rPr lang="en-US" altLang="en-US">
                <a:solidFill>
                  <a:srgbClr val="000000"/>
                </a:solidFill>
              </a:rPr>
              <a:pPr/>
              <a:t>8</a:t>
            </a:fld>
            <a:endParaRPr lang="en-US" altLang="en-US">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fld id="{085CC45C-413E-4788-B7DB-F5C56D31941C}" type="slidenum">
              <a:rPr lang="en-US" altLang="en-US">
                <a:solidFill>
                  <a:srgbClr val="000000"/>
                </a:solidFill>
              </a:rPr>
              <a:pPr/>
              <a:t>9</a:t>
            </a:fld>
            <a:endParaRPr lang="en-US" altLang="en-US">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fld id="{7AB8F8B6-FF01-4765-9187-54F14DC155BA}" type="slidenum">
              <a:rPr lang="en-US" altLang="en-US">
                <a:solidFill>
                  <a:srgbClr val="000000"/>
                </a:solidFill>
              </a:rPr>
              <a:pPr/>
              <a:t>11</a:t>
            </a:fld>
            <a:endParaRPr lang="en-US" altLang="en-US">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fld id="{7DDB0DD9-8F15-481B-AB9A-C8BB87AD30D1}" type="slidenum">
              <a:rPr lang="en-US" altLang="en-US">
                <a:solidFill>
                  <a:srgbClr val="000000"/>
                </a:solidFill>
              </a:rPr>
              <a:pPr/>
              <a:t>12</a:t>
            </a:fld>
            <a:endParaRPr lang="en-US" altLang="en-US">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fld id="{0BE81498-C0D9-4B30-AABA-E71D7E1E56A3}" type="slidenum">
              <a:rPr lang="en-US" altLang="en-US">
                <a:solidFill>
                  <a:srgbClr val="000000"/>
                </a:solidFill>
              </a:rPr>
              <a:pPr/>
              <a:t>13</a:t>
            </a:fld>
            <a:endParaRPr lang="en-US" altLang="en-US">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2BDA93E-CAA8-4BBF-989A-761338631C64}"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85832F2-0876-459A-BB34-C895C2AB157E}" type="slidenum">
              <a:rPr lang="en-US"/>
              <a:pPr>
                <a:defRPr/>
              </a:pPr>
              <a:t>‹#›</a:t>
            </a:fld>
            <a:endParaRPr lang="en-US"/>
          </a:p>
        </p:txBody>
      </p:sp>
    </p:spTree>
    <p:extLst>
      <p:ext uri="{BB962C8B-B14F-4D97-AF65-F5344CB8AC3E}">
        <p14:creationId xmlns:p14="http://schemas.microsoft.com/office/powerpoint/2010/main" val="11692898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1ED0892-58EC-4C50-9AA5-8CBC2A933D51}"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813E477-7CE1-407B-B774-D9B424967313}" type="slidenum">
              <a:rPr lang="en-US"/>
              <a:pPr>
                <a:defRPr/>
              </a:pPr>
              <a:t>‹#›</a:t>
            </a:fld>
            <a:endParaRPr lang="en-US"/>
          </a:p>
        </p:txBody>
      </p:sp>
    </p:spTree>
    <p:extLst>
      <p:ext uri="{BB962C8B-B14F-4D97-AF65-F5344CB8AC3E}">
        <p14:creationId xmlns:p14="http://schemas.microsoft.com/office/powerpoint/2010/main" val="128842312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2BDA93E-CAA8-4BBF-989A-761338631C64}"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85832F2-0876-459A-BB34-C895C2AB157E}" type="slidenum">
              <a:rPr lang="en-US"/>
              <a:pPr>
                <a:defRPr/>
              </a:pPr>
              <a:t>‹#›</a:t>
            </a:fld>
            <a:endParaRPr lang="en-US"/>
          </a:p>
        </p:txBody>
      </p:sp>
    </p:spTree>
    <p:extLst>
      <p:ext uri="{BB962C8B-B14F-4D97-AF65-F5344CB8AC3E}">
        <p14:creationId xmlns:p14="http://schemas.microsoft.com/office/powerpoint/2010/main" val="428961902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326FADD-76CC-421F-9BB0-7B3512D659A3}"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CF7FD9A-7376-4CE1-A4EB-2E6D9851DC41}" type="slidenum">
              <a:rPr lang="en-US"/>
              <a:pPr>
                <a:defRPr/>
              </a:pPr>
              <a:t>‹#›</a:t>
            </a:fld>
            <a:endParaRPr lang="en-US"/>
          </a:p>
        </p:txBody>
      </p:sp>
    </p:spTree>
    <p:extLst>
      <p:ext uri="{BB962C8B-B14F-4D97-AF65-F5344CB8AC3E}">
        <p14:creationId xmlns:p14="http://schemas.microsoft.com/office/powerpoint/2010/main" val="120407364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AAF1DA7-2FBB-4E39-A40C-EBDB4A9205D7}"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7F71113-6437-444F-80FE-D15B65D112AF}" type="slidenum">
              <a:rPr lang="en-US"/>
              <a:pPr>
                <a:defRPr/>
              </a:pPr>
              <a:t>‹#›</a:t>
            </a:fld>
            <a:endParaRPr lang="en-US"/>
          </a:p>
        </p:txBody>
      </p:sp>
    </p:spTree>
    <p:extLst>
      <p:ext uri="{BB962C8B-B14F-4D97-AF65-F5344CB8AC3E}">
        <p14:creationId xmlns:p14="http://schemas.microsoft.com/office/powerpoint/2010/main" val="210271586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0A91E1F-D78E-41BE-8E2A-749BD41ACCBB}" type="datetimeFigureOut">
              <a:rPr lang="en-US"/>
              <a:pPr>
                <a:defRPr/>
              </a:pPr>
              <a:t>11/22/2024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DC293CB-24F8-4AE6-9DAA-96146B3D8A7F}" type="slidenum">
              <a:rPr lang="en-US"/>
              <a:pPr>
                <a:defRPr/>
              </a:pPr>
              <a:t>‹#›</a:t>
            </a:fld>
            <a:endParaRPr lang="en-US"/>
          </a:p>
        </p:txBody>
      </p:sp>
    </p:spTree>
    <p:extLst>
      <p:ext uri="{BB962C8B-B14F-4D97-AF65-F5344CB8AC3E}">
        <p14:creationId xmlns:p14="http://schemas.microsoft.com/office/powerpoint/2010/main" val="300393455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0DA56B8-0002-4578-A22E-F6B3DC4AD33F}" type="datetimeFigureOut">
              <a:rPr lang="en-US"/>
              <a:pPr>
                <a:defRPr/>
              </a:pPr>
              <a:t>11/22/2024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D668956-FBF1-49E1-B9CE-1E558D6072F5}" type="slidenum">
              <a:rPr lang="en-US"/>
              <a:pPr>
                <a:defRPr/>
              </a:pPr>
              <a:t>‹#›</a:t>
            </a:fld>
            <a:endParaRPr lang="en-US"/>
          </a:p>
        </p:txBody>
      </p:sp>
    </p:spTree>
    <p:extLst>
      <p:ext uri="{BB962C8B-B14F-4D97-AF65-F5344CB8AC3E}">
        <p14:creationId xmlns:p14="http://schemas.microsoft.com/office/powerpoint/2010/main" val="402402796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B05959F-CA57-44B5-BB22-6F980A055F9C}" type="datetimeFigureOut">
              <a:rPr lang="en-US"/>
              <a:pPr>
                <a:defRPr/>
              </a:pPr>
              <a:t>11/22/2024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68D0EB6-114A-43CB-A5C1-7F4A8845DA66}" type="slidenum">
              <a:rPr lang="en-US"/>
              <a:pPr>
                <a:defRPr/>
              </a:pPr>
              <a:t>‹#›</a:t>
            </a:fld>
            <a:endParaRPr lang="en-US"/>
          </a:p>
        </p:txBody>
      </p:sp>
    </p:spTree>
    <p:extLst>
      <p:ext uri="{BB962C8B-B14F-4D97-AF65-F5344CB8AC3E}">
        <p14:creationId xmlns:p14="http://schemas.microsoft.com/office/powerpoint/2010/main" val="57035932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084D81A-C139-42F1-BF06-FF213BDD8046}" type="datetimeFigureOut">
              <a:rPr lang="en-US"/>
              <a:pPr>
                <a:defRPr/>
              </a:pPr>
              <a:t>11/22/2024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D534E75-D66B-49B7-B649-F0BCCD4974FA}" type="slidenum">
              <a:rPr lang="en-US"/>
              <a:pPr>
                <a:defRPr/>
              </a:pPr>
              <a:t>‹#›</a:t>
            </a:fld>
            <a:endParaRPr lang="en-US"/>
          </a:p>
        </p:txBody>
      </p:sp>
    </p:spTree>
    <p:extLst>
      <p:ext uri="{BB962C8B-B14F-4D97-AF65-F5344CB8AC3E}">
        <p14:creationId xmlns:p14="http://schemas.microsoft.com/office/powerpoint/2010/main" val="292586917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9ADF362-476A-49B1-8354-4A69B63C439D}" type="datetimeFigureOut">
              <a:rPr lang="en-US"/>
              <a:pPr>
                <a:defRPr/>
              </a:pPr>
              <a:t>11/22/2024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08D9824-3517-4A33-87B3-3D4FBEF741D9}" type="slidenum">
              <a:rPr lang="en-US"/>
              <a:pPr>
                <a:defRPr/>
              </a:pPr>
              <a:t>‹#›</a:t>
            </a:fld>
            <a:endParaRPr lang="en-US"/>
          </a:p>
        </p:txBody>
      </p:sp>
    </p:spTree>
    <p:extLst>
      <p:ext uri="{BB962C8B-B14F-4D97-AF65-F5344CB8AC3E}">
        <p14:creationId xmlns:p14="http://schemas.microsoft.com/office/powerpoint/2010/main" val="273006527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50E78D9-0044-4818-AC7B-4889A98A7CF1}" type="datetimeFigureOut">
              <a:rPr lang="en-US"/>
              <a:pPr>
                <a:defRPr/>
              </a:pPr>
              <a:t>11/22/2024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C4A921F-D3E4-4338-AA61-A2261271CA7F}" type="slidenum">
              <a:rPr lang="en-US"/>
              <a:pPr>
                <a:defRPr/>
              </a:pPr>
              <a:t>‹#›</a:t>
            </a:fld>
            <a:endParaRPr lang="en-US"/>
          </a:p>
        </p:txBody>
      </p:sp>
    </p:spTree>
    <p:extLst>
      <p:ext uri="{BB962C8B-B14F-4D97-AF65-F5344CB8AC3E}">
        <p14:creationId xmlns:p14="http://schemas.microsoft.com/office/powerpoint/2010/main" val="357401159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1ED0892-58EC-4C50-9AA5-8CBC2A933D51}"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813E477-7CE1-407B-B774-D9B424967313}" type="slidenum">
              <a:rPr lang="en-US"/>
              <a:pPr>
                <a:defRPr/>
              </a:pPr>
              <a:t>‹#›</a:t>
            </a:fld>
            <a:endParaRPr lang="en-US"/>
          </a:p>
        </p:txBody>
      </p:sp>
    </p:spTree>
    <p:extLst>
      <p:ext uri="{BB962C8B-B14F-4D97-AF65-F5344CB8AC3E}">
        <p14:creationId xmlns:p14="http://schemas.microsoft.com/office/powerpoint/2010/main" val="3231376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A440131-8D4B-4844-8D16-42A868A26D2E}"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B4AD4DF-391D-465E-A8ED-E99855C3A4B7}" type="slidenum">
              <a:rPr lang="en-US"/>
              <a:pPr>
                <a:defRPr/>
              </a:pPr>
              <a:t>‹#›</a:t>
            </a:fld>
            <a:endParaRPr lang="en-US"/>
          </a:p>
        </p:txBody>
      </p:sp>
    </p:spTree>
    <p:extLst>
      <p:ext uri="{BB962C8B-B14F-4D97-AF65-F5344CB8AC3E}">
        <p14:creationId xmlns:p14="http://schemas.microsoft.com/office/powerpoint/2010/main" val="395653075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A440131-8D4B-4844-8D16-42A868A26D2E}"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B4AD4DF-391D-465E-A8ED-E99855C3A4B7}" type="slidenum">
              <a:rPr lang="en-US"/>
              <a:pPr>
                <a:defRPr/>
              </a:pPr>
              <a:t>‹#›</a:t>
            </a:fld>
            <a:endParaRPr lang="en-US"/>
          </a:p>
        </p:txBody>
      </p:sp>
    </p:spTree>
    <p:extLst>
      <p:ext uri="{BB962C8B-B14F-4D97-AF65-F5344CB8AC3E}">
        <p14:creationId xmlns:p14="http://schemas.microsoft.com/office/powerpoint/2010/main" val="337405641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2BDA93E-CAA8-4BBF-989A-761338631C64}"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85832F2-0876-459A-BB34-C895C2AB157E}" type="slidenum">
              <a:rPr lang="en-US"/>
              <a:pPr>
                <a:defRPr/>
              </a:pPr>
              <a:t>‹#›</a:t>
            </a:fld>
            <a:endParaRPr lang="en-US"/>
          </a:p>
        </p:txBody>
      </p:sp>
    </p:spTree>
    <p:extLst>
      <p:ext uri="{BB962C8B-B14F-4D97-AF65-F5344CB8AC3E}">
        <p14:creationId xmlns:p14="http://schemas.microsoft.com/office/powerpoint/2010/main" val="248461525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326FADD-76CC-421F-9BB0-7B3512D659A3}"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CF7FD9A-7376-4CE1-A4EB-2E6D9851DC41}" type="slidenum">
              <a:rPr lang="en-US"/>
              <a:pPr>
                <a:defRPr/>
              </a:pPr>
              <a:t>‹#›</a:t>
            </a:fld>
            <a:endParaRPr lang="en-US"/>
          </a:p>
        </p:txBody>
      </p:sp>
    </p:spTree>
    <p:extLst>
      <p:ext uri="{BB962C8B-B14F-4D97-AF65-F5344CB8AC3E}">
        <p14:creationId xmlns:p14="http://schemas.microsoft.com/office/powerpoint/2010/main" val="229272716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AAF1DA7-2FBB-4E39-A40C-EBDB4A9205D7}"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7F71113-6437-444F-80FE-D15B65D112AF}" type="slidenum">
              <a:rPr lang="en-US"/>
              <a:pPr>
                <a:defRPr/>
              </a:pPr>
              <a:t>‹#›</a:t>
            </a:fld>
            <a:endParaRPr lang="en-US"/>
          </a:p>
        </p:txBody>
      </p:sp>
    </p:spTree>
    <p:extLst>
      <p:ext uri="{BB962C8B-B14F-4D97-AF65-F5344CB8AC3E}">
        <p14:creationId xmlns:p14="http://schemas.microsoft.com/office/powerpoint/2010/main" val="336400752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0A91E1F-D78E-41BE-8E2A-749BD41ACCBB}" type="datetimeFigureOut">
              <a:rPr lang="en-US"/>
              <a:pPr>
                <a:defRPr/>
              </a:pPr>
              <a:t>11/22/2024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DC293CB-24F8-4AE6-9DAA-96146B3D8A7F}" type="slidenum">
              <a:rPr lang="en-US"/>
              <a:pPr>
                <a:defRPr/>
              </a:pPr>
              <a:t>‹#›</a:t>
            </a:fld>
            <a:endParaRPr lang="en-US"/>
          </a:p>
        </p:txBody>
      </p:sp>
    </p:spTree>
    <p:extLst>
      <p:ext uri="{BB962C8B-B14F-4D97-AF65-F5344CB8AC3E}">
        <p14:creationId xmlns:p14="http://schemas.microsoft.com/office/powerpoint/2010/main" val="32138711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0DA56B8-0002-4578-A22E-F6B3DC4AD33F}" type="datetimeFigureOut">
              <a:rPr lang="en-US"/>
              <a:pPr>
                <a:defRPr/>
              </a:pPr>
              <a:t>11/22/2024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D668956-FBF1-49E1-B9CE-1E558D6072F5}" type="slidenum">
              <a:rPr lang="en-US"/>
              <a:pPr>
                <a:defRPr/>
              </a:pPr>
              <a:t>‹#›</a:t>
            </a:fld>
            <a:endParaRPr lang="en-US"/>
          </a:p>
        </p:txBody>
      </p:sp>
    </p:spTree>
    <p:extLst>
      <p:ext uri="{BB962C8B-B14F-4D97-AF65-F5344CB8AC3E}">
        <p14:creationId xmlns:p14="http://schemas.microsoft.com/office/powerpoint/2010/main" val="162943225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B05959F-CA57-44B5-BB22-6F980A055F9C}" type="datetimeFigureOut">
              <a:rPr lang="en-US"/>
              <a:pPr>
                <a:defRPr/>
              </a:pPr>
              <a:t>11/22/2024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68D0EB6-114A-43CB-A5C1-7F4A8845DA66}" type="slidenum">
              <a:rPr lang="en-US"/>
              <a:pPr>
                <a:defRPr/>
              </a:pPr>
              <a:t>‹#›</a:t>
            </a:fld>
            <a:endParaRPr lang="en-US"/>
          </a:p>
        </p:txBody>
      </p:sp>
    </p:spTree>
    <p:extLst>
      <p:ext uri="{BB962C8B-B14F-4D97-AF65-F5344CB8AC3E}">
        <p14:creationId xmlns:p14="http://schemas.microsoft.com/office/powerpoint/2010/main" val="6219565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084D81A-C139-42F1-BF06-FF213BDD8046}" type="datetimeFigureOut">
              <a:rPr lang="en-US"/>
              <a:pPr>
                <a:defRPr/>
              </a:pPr>
              <a:t>11/22/2024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D534E75-D66B-49B7-B649-F0BCCD4974FA}" type="slidenum">
              <a:rPr lang="en-US"/>
              <a:pPr>
                <a:defRPr/>
              </a:pPr>
              <a:t>‹#›</a:t>
            </a:fld>
            <a:endParaRPr lang="en-US"/>
          </a:p>
        </p:txBody>
      </p:sp>
    </p:spTree>
    <p:extLst>
      <p:ext uri="{BB962C8B-B14F-4D97-AF65-F5344CB8AC3E}">
        <p14:creationId xmlns:p14="http://schemas.microsoft.com/office/powerpoint/2010/main" val="146583172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9ADF362-476A-49B1-8354-4A69B63C439D}" type="datetimeFigureOut">
              <a:rPr lang="en-US"/>
              <a:pPr>
                <a:defRPr/>
              </a:pPr>
              <a:t>11/22/2024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08D9824-3517-4A33-87B3-3D4FBEF741D9}" type="slidenum">
              <a:rPr lang="en-US"/>
              <a:pPr>
                <a:defRPr/>
              </a:pPr>
              <a:t>‹#›</a:t>
            </a:fld>
            <a:endParaRPr lang="en-US"/>
          </a:p>
        </p:txBody>
      </p:sp>
    </p:spTree>
    <p:extLst>
      <p:ext uri="{BB962C8B-B14F-4D97-AF65-F5344CB8AC3E}">
        <p14:creationId xmlns:p14="http://schemas.microsoft.com/office/powerpoint/2010/main" val="58513367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50E78D9-0044-4818-AC7B-4889A98A7CF1}" type="datetimeFigureOut">
              <a:rPr lang="en-US"/>
              <a:pPr>
                <a:defRPr/>
              </a:pPr>
              <a:t>11/22/2024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C4A921F-D3E4-4338-AA61-A2261271CA7F}" type="slidenum">
              <a:rPr lang="en-US"/>
              <a:pPr>
                <a:defRPr/>
              </a:pPr>
              <a:t>‹#›</a:t>
            </a:fld>
            <a:endParaRPr lang="en-US"/>
          </a:p>
        </p:txBody>
      </p:sp>
    </p:spTree>
    <p:extLst>
      <p:ext uri="{BB962C8B-B14F-4D97-AF65-F5344CB8AC3E}">
        <p14:creationId xmlns:p14="http://schemas.microsoft.com/office/powerpoint/2010/main" val="5973732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2BDA93E-CAA8-4BBF-989A-761338631C64}"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85832F2-0876-459A-BB34-C895C2AB157E}" type="slidenum">
              <a:rPr lang="en-US"/>
              <a:pPr>
                <a:defRPr/>
              </a:pPr>
              <a:t>‹#›</a:t>
            </a:fld>
            <a:endParaRPr lang="en-US"/>
          </a:p>
        </p:txBody>
      </p:sp>
    </p:spTree>
    <p:extLst>
      <p:ext uri="{BB962C8B-B14F-4D97-AF65-F5344CB8AC3E}">
        <p14:creationId xmlns:p14="http://schemas.microsoft.com/office/powerpoint/2010/main" val="383420557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1ED0892-58EC-4C50-9AA5-8CBC2A933D51}"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813E477-7CE1-407B-B774-D9B424967313}" type="slidenum">
              <a:rPr lang="en-US"/>
              <a:pPr>
                <a:defRPr/>
              </a:pPr>
              <a:t>‹#›</a:t>
            </a:fld>
            <a:endParaRPr lang="en-US"/>
          </a:p>
        </p:txBody>
      </p:sp>
    </p:spTree>
    <p:extLst>
      <p:ext uri="{BB962C8B-B14F-4D97-AF65-F5344CB8AC3E}">
        <p14:creationId xmlns:p14="http://schemas.microsoft.com/office/powerpoint/2010/main" val="258478716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A440131-8D4B-4844-8D16-42A868A26D2E}"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B4AD4DF-391D-465E-A8ED-E99855C3A4B7}" type="slidenum">
              <a:rPr lang="en-US"/>
              <a:pPr>
                <a:defRPr/>
              </a:pPr>
              <a:t>‹#›</a:t>
            </a:fld>
            <a:endParaRPr lang="en-US"/>
          </a:p>
        </p:txBody>
      </p:sp>
    </p:spTree>
    <p:extLst>
      <p:ext uri="{BB962C8B-B14F-4D97-AF65-F5344CB8AC3E}">
        <p14:creationId xmlns:p14="http://schemas.microsoft.com/office/powerpoint/2010/main" val="309453847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2BDA93E-CAA8-4BBF-989A-761338631C64}"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85832F2-0876-459A-BB34-C895C2AB157E}" type="slidenum">
              <a:rPr lang="en-US"/>
              <a:pPr>
                <a:defRPr/>
              </a:pPr>
              <a:t>‹#›</a:t>
            </a:fld>
            <a:endParaRPr lang="en-US"/>
          </a:p>
        </p:txBody>
      </p:sp>
    </p:spTree>
    <p:extLst>
      <p:ext uri="{BB962C8B-B14F-4D97-AF65-F5344CB8AC3E}">
        <p14:creationId xmlns:p14="http://schemas.microsoft.com/office/powerpoint/2010/main" val="382574067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326FADD-76CC-421F-9BB0-7B3512D659A3}"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CF7FD9A-7376-4CE1-A4EB-2E6D9851DC41}" type="slidenum">
              <a:rPr lang="en-US"/>
              <a:pPr>
                <a:defRPr/>
              </a:pPr>
              <a:t>‹#›</a:t>
            </a:fld>
            <a:endParaRPr lang="en-US"/>
          </a:p>
        </p:txBody>
      </p:sp>
    </p:spTree>
    <p:extLst>
      <p:ext uri="{BB962C8B-B14F-4D97-AF65-F5344CB8AC3E}">
        <p14:creationId xmlns:p14="http://schemas.microsoft.com/office/powerpoint/2010/main" val="129074512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AAF1DA7-2FBB-4E39-A40C-EBDB4A9205D7}"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7F71113-6437-444F-80FE-D15B65D112AF}" type="slidenum">
              <a:rPr lang="en-US"/>
              <a:pPr>
                <a:defRPr/>
              </a:pPr>
              <a:t>‹#›</a:t>
            </a:fld>
            <a:endParaRPr lang="en-US"/>
          </a:p>
        </p:txBody>
      </p:sp>
    </p:spTree>
    <p:extLst>
      <p:ext uri="{BB962C8B-B14F-4D97-AF65-F5344CB8AC3E}">
        <p14:creationId xmlns:p14="http://schemas.microsoft.com/office/powerpoint/2010/main" val="354077973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0A91E1F-D78E-41BE-8E2A-749BD41ACCBB}" type="datetimeFigureOut">
              <a:rPr lang="en-US"/>
              <a:pPr>
                <a:defRPr/>
              </a:pPr>
              <a:t>11/22/2024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DC293CB-24F8-4AE6-9DAA-96146B3D8A7F}" type="slidenum">
              <a:rPr lang="en-US"/>
              <a:pPr>
                <a:defRPr/>
              </a:pPr>
              <a:t>‹#›</a:t>
            </a:fld>
            <a:endParaRPr lang="en-US"/>
          </a:p>
        </p:txBody>
      </p:sp>
    </p:spTree>
    <p:extLst>
      <p:ext uri="{BB962C8B-B14F-4D97-AF65-F5344CB8AC3E}">
        <p14:creationId xmlns:p14="http://schemas.microsoft.com/office/powerpoint/2010/main" val="334047749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0DA56B8-0002-4578-A22E-F6B3DC4AD33F}" type="datetimeFigureOut">
              <a:rPr lang="en-US"/>
              <a:pPr>
                <a:defRPr/>
              </a:pPr>
              <a:t>11/22/2024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D668956-FBF1-49E1-B9CE-1E558D6072F5}" type="slidenum">
              <a:rPr lang="en-US"/>
              <a:pPr>
                <a:defRPr/>
              </a:pPr>
              <a:t>‹#›</a:t>
            </a:fld>
            <a:endParaRPr lang="en-US"/>
          </a:p>
        </p:txBody>
      </p:sp>
    </p:spTree>
    <p:extLst>
      <p:ext uri="{BB962C8B-B14F-4D97-AF65-F5344CB8AC3E}">
        <p14:creationId xmlns:p14="http://schemas.microsoft.com/office/powerpoint/2010/main" val="271636949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B05959F-CA57-44B5-BB22-6F980A055F9C}" type="datetimeFigureOut">
              <a:rPr lang="en-US"/>
              <a:pPr>
                <a:defRPr/>
              </a:pPr>
              <a:t>11/22/2024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68D0EB6-114A-43CB-A5C1-7F4A8845DA66}" type="slidenum">
              <a:rPr lang="en-US"/>
              <a:pPr>
                <a:defRPr/>
              </a:pPr>
              <a:t>‹#›</a:t>
            </a:fld>
            <a:endParaRPr lang="en-US"/>
          </a:p>
        </p:txBody>
      </p:sp>
    </p:spTree>
    <p:extLst>
      <p:ext uri="{BB962C8B-B14F-4D97-AF65-F5344CB8AC3E}">
        <p14:creationId xmlns:p14="http://schemas.microsoft.com/office/powerpoint/2010/main" val="92293174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084D81A-C139-42F1-BF06-FF213BDD8046}" type="datetimeFigureOut">
              <a:rPr lang="en-US"/>
              <a:pPr>
                <a:defRPr/>
              </a:pPr>
              <a:t>11/22/2024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D534E75-D66B-49B7-B649-F0BCCD4974FA}" type="slidenum">
              <a:rPr lang="en-US"/>
              <a:pPr>
                <a:defRPr/>
              </a:pPr>
              <a:t>‹#›</a:t>
            </a:fld>
            <a:endParaRPr lang="en-US"/>
          </a:p>
        </p:txBody>
      </p:sp>
    </p:spTree>
    <p:extLst>
      <p:ext uri="{BB962C8B-B14F-4D97-AF65-F5344CB8AC3E}">
        <p14:creationId xmlns:p14="http://schemas.microsoft.com/office/powerpoint/2010/main" val="308149672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9ADF362-476A-49B1-8354-4A69B63C439D}" type="datetimeFigureOut">
              <a:rPr lang="en-US"/>
              <a:pPr>
                <a:defRPr/>
              </a:pPr>
              <a:t>11/22/2024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08D9824-3517-4A33-87B3-3D4FBEF741D9}" type="slidenum">
              <a:rPr lang="en-US"/>
              <a:pPr>
                <a:defRPr/>
              </a:pPr>
              <a:t>‹#›</a:t>
            </a:fld>
            <a:endParaRPr lang="en-US"/>
          </a:p>
        </p:txBody>
      </p:sp>
    </p:spTree>
    <p:extLst>
      <p:ext uri="{BB962C8B-B14F-4D97-AF65-F5344CB8AC3E}">
        <p14:creationId xmlns:p14="http://schemas.microsoft.com/office/powerpoint/2010/main" val="20915489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326FADD-76CC-421F-9BB0-7B3512D659A3}"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CF7FD9A-7376-4CE1-A4EB-2E6D9851DC41}" type="slidenum">
              <a:rPr lang="en-US"/>
              <a:pPr>
                <a:defRPr/>
              </a:pPr>
              <a:t>‹#›</a:t>
            </a:fld>
            <a:endParaRPr lang="en-US"/>
          </a:p>
        </p:txBody>
      </p:sp>
    </p:spTree>
    <p:extLst>
      <p:ext uri="{BB962C8B-B14F-4D97-AF65-F5344CB8AC3E}">
        <p14:creationId xmlns:p14="http://schemas.microsoft.com/office/powerpoint/2010/main" val="140856501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50E78D9-0044-4818-AC7B-4889A98A7CF1}" type="datetimeFigureOut">
              <a:rPr lang="en-US"/>
              <a:pPr>
                <a:defRPr/>
              </a:pPr>
              <a:t>11/22/2024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C4A921F-D3E4-4338-AA61-A2261271CA7F}" type="slidenum">
              <a:rPr lang="en-US"/>
              <a:pPr>
                <a:defRPr/>
              </a:pPr>
              <a:t>‹#›</a:t>
            </a:fld>
            <a:endParaRPr lang="en-US"/>
          </a:p>
        </p:txBody>
      </p:sp>
    </p:spTree>
    <p:extLst>
      <p:ext uri="{BB962C8B-B14F-4D97-AF65-F5344CB8AC3E}">
        <p14:creationId xmlns:p14="http://schemas.microsoft.com/office/powerpoint/2010/main" val="272955949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1ED0892-58EC-4C50-9AA5-8CBC2A933D51}"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813E477-7CE1-407B-B774-D9B424967313}" type="slidenum">
              <a:rPr lang="en-US"/>
              <a:pPr>
                <a:defRPr/>
              </a:pPr>
              <a:t>‹#›</a:t>
            </a:fld>
            <a:endParaRPr lang="en-US"/>
          </a:p>
        </p:txBody>
      </p:sp>
    </p:spTree>
    <p:extLst>
      <p:ext uri="{BB962C8B-B14F-4D97-AF65-F5344CB8AC3E}">
        <p14:creationId xmlns:p14="http://schemas.microsoft.com/office/powerpoint/2010/main" val="108414762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A440131-8D4B-4844-8D16-42A868A26D2E}"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B4AD4DF-391D-465E-A8ED-E99855C3A4B7}" type="slidenum">
              <a:rPr lang="en-US"/>
              <a:pPr>
                <a:defRPr/>
              </a:pPr>
              <a:t>‹#›</a:t>
            </a:fld>
            <a:endParaRPr lang="en-US"/>
          </a:p>
        </p:txBody>
      </p:sp>
    </p:spTree>
    <p:extLst>
      <p:ext uri="{BB962C8B-B14F-4D97-AF65-F5344CB8AC3E}">
        <p14:creationId xmlns:p14="http://schemas.microsoft.com/office/powerpoint/2010/main" val="239848458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2BDA93E-CAA8-4BBF-989A-761338631C64}"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85832F2-0876-459A-BB34-C895C2AB157E}" type="slidenum">
              <a:rPr lang="en-US"/>
              <a:pPr>
                <a:defRPr/>
              </a:pPr>
              <a:t>‹#›</a:t>
            </a:fld>
            <a:endParaRPr lang="en-US"/>
          </a:p>
        </p:txBody>
      </p:sp>
    </p:spTree>
    <p:extLst>
      <p:ext uri="{BB962C8B-B14F-4D97-AF65-F5344CB8AC3E}">
        <p14:creationId xmlns:p14="http://schemas.microsoft.com/office/powerpoint/2010/main" val="14415631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326FADD-76CC-421F-9BB0-7B3512D659A3}"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CF7FD9A-7376-4CE1-A4EB-2E6D9851DC41}" type="slidenum">
              <a:rPr lang="en-US"/>
              <a:pPr>
                <a:defRPr/>
              </a:pPr>
              <a:t>‹#›</a:t>
            </a:fld>
            <a:endParaRPr lang="en-US"/>
          </a:p>
        </p:txBody>
      </p:sp>
    </p:spTree>
    <p:extLst>
      <p:ext uri="{BB962C8B-B14F-4D97-AF65-F5344CB8AC3E}">
        <p14:creationId xmlns:p14="http://schemas.microsoft.com/office/powerpoint/2010/main" val="183074560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AAF1DA7-2FBB-4E39-A40C-EBDB4A9205D7}"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7F71113-6437-444F-80FE-D15B65D112AF}" type="slidenum">
              <a:rPr lang="en-US"/>
              <a:pPr>
                <a:defRPr/>
              </a:pPr>
              <a:t>‹#›</a:t>
            </a:fld>
            <a:endParaRPr lang="en-US"/>
          </a:p>
        </p:txBody>
      </p:sp>
    </p:spTree>
    <p:extLst>
      <p:ext uri="{BB962C8B-B14F-4D97-AF65-F5344CB8AC3E}">
        <p14:creationId xmlns:p14="http://schemas.microsoft.com/office/powerpoint/2010/main" val="427024767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0A91E1F-D78E-41BE-8E2A-749BD41ACCBB}" type="datetimeFigureOut">
              <a:rPr lang="en-US"/>
              <a:pPr>
                <a:defRPr/>
              </a:pPr>
              <a:t>11/22/2024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DC293CB-24F8-4AE6-9DAA-96146B3D8A7F}" type="slidenum">
              <a:rPr lang="en-US"/>
              <a:pPr>
                <a:defRPr/>
              </a:pPr>
              <a:t>‹#›</a:t>
            </a:fld>
            <a:endParaRPr lang="en-US"/>
          </a:p>
        </p:txBody>
      </p:sp>
    </p:spTree>
    <p:extLst>
      <p:ext uri="{BB962C8B-B14F-4D97-AF65-F5344CB8AC3E}">
        <p14:creationId xmlns:p14="http://schemas.microsoft.com/office/powerpoint/2010/main" val="74400543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0DA56B8-0002-4578-A22E-F6B3DC4AD33F}" type="datetimeFigureOut">
              <a:rPr lang="en-US"/>
              <a:pPr>
                <a:defRPr/>
              </a:pPr>
              <a:t>11/22/2024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D668956-FBF1-49E1-B9CE-1E558D6072F5}" type="slidenum">
              <a:rPr lang="en-US"/>
              <a:pPr>
                <a:defRPr/>
              </a:pPr>
              <a:t>‹#›</a:t>
            </a:fld>
            <a:endParaRPr lang="en-US"/>
          </a:p>
        </p:txBody>
      </p:sp>
    </p:spTree>
    <p:extLst>
      <p:ext uri="{BB962C8B-B14F-4D97-AF65-F5344CB8AC3E}">
        <p14:creationId xmlns:p14="http://schemas.microsoft.com/office/powerpoint/2010/main" val="260270462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B05959F-CA57-44B5-BB22-6F980A055F9C}" type="datetimeFigureOut">
              <a:rPr lang="en-US"/>
              <a:pPr>
                <a:defRPr/>
              </a:pPr>
              <a:t>11/22/2024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68D0EB6-114A-43CB-A5C1-7F4A8845DA66}" type="slidenum">
              <a:rPr lang="en-US"/>
              <a:pPr>
                <a:defRPr/>
              </a:pPr>
              <a:t>‹#›</a:t>
            </a:fld>
            <a:endParaRPr lang="en-US"/>
          </a:p>
        </p:txBody>
      </p:sp>
    </p:spTree>
    <p:extLst>
      <p:ext uri="{BB962C8B-B14F-4D97-AF65-F5344CB8AC3E}">
        <p14:creationId xmlns:p14="http://schemas.microsoft.com/office/powerpoint/2010/main" val="247091623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084D81A-C139-42F1-BF06-FF213BDD8046}" type="datetimeFigureOut">
              <a:rPr lang="en-US"/>
              <a:pPr>
                <a:defRPr/>
              </a:pPr>
              <a:t>11/22/2024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D534E75-D66B-49B7-B649-F0BCCD4974FA}" type="slidenum">
              <a:rPr lang="en-US"/>
              <a:pPr>
                <a:defRPr/>
              </a:pPr>
              <a:t>‹#›</a:t>
            </a:fld>
            <a:endParaRPr lang="en-US"/>
          </a:p>
        </p:txBody>
      </p:sp>
    </p:spTree>
    <p:extLst>
      <p:ext uri="{BB962C8B-B14F-4D97-AF65-F5344CB8AC3E}">
        <p14:creationId xmlns:p14="http://schemas.microsoft.com/office/powerpoint/2010/main" val="6915729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AAF1DA7-2FBB-4E39-A40C-EBDB4A9205D7}"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7F71113-6437-444F-80FE-D15B65D112AF}" type="slidenum">
              <a:rPr lang="en-US"/>
              <a:pPr>
                <a:defRPr/>
              </a:pPr>
              <a:t>‹#›</a:t>
            </a:fld>
            <a:endParaRPr lang="en-US"/>
          </a:p>
        </p:txBody>
      </p:sp>
    </p:spTree>
    <p:extLst>
      <p:ext uri="{BB962C8B-B14F-4D97-AF65-F5344CB8AC3E}">
        <p14:creationId xmlns:p14="http://schemas.microsoft.com/office/powerpoint/2010/main" val="158813368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9ADF362-476A-49B1-8354-4A69B63C439D}" type="datetimeFigureOut">
              <a:rPr lang="en-US"/>
              <a:pPr>
                <a:defRPr/>
              </a:pPr>
              <a:t>11/22/2024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08D9824-3517-4A33-87B3-3D4FBEF741D9}" type="slidenum">
              <a:rPr lang="en-US"/>
              <a:pPr>
                <a:defRPr/>
              </a:pPr>
              <a:t>‹#›</a:t>
            </a:fld>
            <a:endParaRPr lang="en-US"/>
          </a:p>
        </p:txBody>
      </p:sp>
    </p:spTree>
    <p:extLst>
      <p:ext uri="{BB962C8B-B14F-4D97-AF65-F5344CB8AC3E}">
        <p14:creationId xmlns:p14="http://schemas.microsoft.com/office/powerpoint/2010/main" val="197903934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50E78D9-0044-4818-AC7B-4889A98A7CF1}" type="datetimeFigureOut">
              <a:rPr lang="en-US"/>
              <a:pPr>
                <a:defRPr/>
              </a:pPr>
              <a:t>11/22/2024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C4A921F-D3E4-4338-AA61-A2261271CA7F}" type="slidenum">
              <a:rPr lang="en-US"/>
              <a:pPr>
                <a:defRPr/>
              </a:pPr>
              <a:t>‹#›</a:t>
            </a:fld>
            <a:endParaRPr lang="en-US"/>
          </a:p>
        </p:txBody>
      </p:sp>
    </p:spTree>
    <p:extLst>
      <p:ext uri="{BB962C8B-B14F-4D97-AF65-F5344CB8AC3E}">
        <p14:creationId xmlns:p14="http://schemas.microsoft.com/office/powerpoint/2010/main" val="197759907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1ED0892-58EC-4C50-9AA5-8CBC2A933D51}"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813E477-7CE1-407B-B774-D9B424967313}" type="slidenum">
              <a:rPr lang="en-US"/>
              <a:pPr>
                <a:defRPr/>
              </a:pPr>
              <a:t>‹#›</a:t>
            </a:fld>
            <a:endParaRPr lang="en-US"/>
          </a:p>
        </p:txBody>
      </p:sp>
    </p:spTree>
    <p:extLst>
      <p:ext uri="{BB962C8B-B14F-4D97-AF65-F5344CB8AC3E}">
        <p14:creationId xmlns:p14="http://schemas.microsoft.com/office/powerpoint/2010/main" val="225650178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A440131-8D4B-4844-8D16-42A868A26D2E}"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B4AD4DF-391D-465E-A8ED-E99855C3A4B7}" type="slidenum">
              <a:rPr lang="en-US"/>
              <a:pPr>
                <a:defRPr/>
              </a:pPr>
              <a:t>‹#›</a:t>
            </a:fld>
            <a:endParaRPr lang="en-US"/>
          </a:p>
        </p:txBody>
      </p:sp>
    </p:spTree>
    <p:extLst>
      <p:ext uri="{BB962C8B-B14F-4D97-AF65-F5344CB8AC3E}">
        <p14:creationId xmlns:p14="http://schemas.microsoft.com/office/powerpoint/2010/main" val="40973329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140C1D8-BAC4-41A0-BFD6-94B20126EEC3}"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D9DCDD9-A263-4742-B863-8EB9BB23829E}" type="slidenum">
              <a:rPr lang="en-US"/>
              <a:pPr>
                <a:defRPr/>
              </a:pPr>
              <a:t>‹#›</a:t>
            </a:fld>
            <a:endParaRPr lang="en-US"/>
          </a:p>
        </p:txBody>
      </p:sp>
    </p:spTree>
    <p:extLst>
      <p:ext uri="{BB962C8B-B14F-4D97-AF65-F5344CB8AC3E}">
        <p14:creationId xmlns:p14="http://schemas.microsoft.com/office/powerpoint/2010/main" val="30235165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9340450-C363-4E23-BE73-0DB392CA49E8}"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B4662AA-BBBA-46AD-B40F-8A379B1CB71A}" type="slidenum">
              <a:rPr lang="en-US"/>
              <a:pPr>
                <a:defRPr/>
              </a:pPr>
              <a:t>‹#›</a:t>
            </a:fld>
            <a:endParaRPr lang="en-US"/>
          </a:p>
        </p:txBody>
      </p:sp>
    </p:spTree>
    <p:extLst>
      <p:ext uri="{BB962C8B-B14F-4D97-AF65-F5344CB8AC3E}">
        <p14:creationId xmlns:p14="http://schemas.microsoft.com/office/powerpoint/2010/main" val="113578919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A787B40-0E41-4D2C-BA40-E58852A11677}"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1BD6BCC-B03D-4E7C-A05F-EF34DE6161CF}" type="slidenum">
              <a:rPr lang="en-US"/>
              <a:pPr>
                <a:defRPr/>
              </a:pPr>
              <a:t>‹#›</a:t>
            </a:fld>
            <a:endParaRPr lang="en-US"/>
          </a:p>
        </p:txBody>
      </p:sp>
    </p:spTree>
    <p:extLst>
      <p:ext uri="{BB962C8B-B14F-4D97-AF65-F5344CB8AC3E}">
        <p14:creationId xmlns:p14="http://schemas.microsoft.com/office/powerpoint/2010/main" val="237341615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49702FE-86DD-4A4D-958D-3B1FD6390313}" type="datetimeFigureOut">
              <a:rPr lang="en-US"/>
              <a:pPr>
                <a:defRPr/>
              </a:pPr>
              <a:t>11/22/2024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E9B9319-49AB-48A9-A20B-7239BE2FD9AA}" type="slidenum">
              <a:rPr lang="en-US"/>
              <a:pPr>
                <a:defRPr/>
              </a:pPr>
              <a:t>‹#›</a:t>
            </a:fld>
            <a:endParaRPr lang="en-US"/>
          </a:p>
        </p:txBody>
      </p:sp>
    </p:spTree>
    <p:extLst>
      <p:ext uri="{BB962C8B-B14F-4D97-AF65-F5344CB8AC3E}">
        <p14:creationId xmlns:p14="http://schemas.microsoft.com/office/powerpoint/2010/main" val="32012583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4B37CC4-6A76-4062-A064-EEA40A833021}" type="datetimeFigureOut">
              <a:rPr lang="en-US"/>
              <a:pPr>
                <a:defRPr/>
              </a:pPr>
              <a:t>11/22/2024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BE7C62A-6868-41C6-9E90-92AB5E2C591B}" type="slidenum">
              <a:rPr lang="en-US"/>
              <a:pPr>
                <a:defRPr/>
              </a:pPr>
              <a:t>‹#›</a:t>
            </a:fld>
            <a:endParaRPr lang="en-US"/>
          </a:p>
        </p:txBody>
      </p:sp>
    </p:spTree>
    <p:extLst>
      <p:ext uri="{BB962C8B-B14F-4D97-AF65-F5344CB8AC3E}">
        <p14:creationId xmlns:p14="http://schemas.microsoft.com/office/powerpoint/2010/main" val="97917860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2194FF8D-FF88-4401-B038-1A3C21234BE5}" type="datetimeFigureOut">
              <a:rPr lang="en-US"/>
              <a:pPr>
                <a:defRPr/>
              </a:pPr>
              <a:t>11/22/2024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25A4428-A61A-4DEF-B45A-FBEEA6A93A0C}" type="slidenum">
              <a:rPr lang="en-US"/>
              <a:pPr>
                <a:defRPr/>
              </a:pPr>
              <a:t>‹#›</a:t>
            </a:fld>
            <a:endParaRPr lang="en-US"/>
          </a:p>
        </p:txBody>
      </p:sp>
    </p:spTree>
    <p:extLst>
      <p:ext uri="{BB962C8B-B14F-4D97-AF65-F5344CB8AC3E}">
        <p14:creationId xmlns:p14="http://schemas.microsoft.com/office/powerpoint/2010/main" val="35850891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0A91E1F-D78E-41BE-8E2A-749BD41ACCBB}" type="datetimeFigureOut">
              <a:rPr lang="en-US"/>
              <a:pPr>
                <a:defRPr/>
              </a:pPr>
              <a:t>11/22/2024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DC293CB-24F8-4AE6-9DAA-96146B3D8A7F}" type="slidenum">
              <a:rPr lang="en-US"/>
              <a:pPr>
                <a:defRPr/>
              </a:pPr>
              <a:t>‹#›</a:t>
            </a:fld>
            <a:endParaRPr lang="en-US"/>
          </a:p>
        </p:txBody>
      </p:sp>
    </p:spTree>
    <p:extLst>
      <p:ext uri="{BB962C8B-B14F-4D97-AF65-F5344CB8AC3E}">
        <p14:creationId xmlns:p14="http://schemas.microsoft.com/office/powerpoint/2010/main" val="132280403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16EBE97-D848-45BE-AC09-695880877621}" type="datetimeFigureOut">
              <a:rPr lang="en-US"/>
              <a:pPr>
                <a:defRPr/>
              </a:pPr>
              <a:t>11/22/2024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2D6DA3C-411A-40DF-9A89-F28C421B48E4}" type="slidenum">
              <a:rPr lang="en-US"/>
              <a:pPr>
                <a:defRPr/>
              </a:pPr>
              <a:t>‹#›</a:t>
            </a:fld>
            <a:endParaRPr lang="en-US"/>
          </a:p>
        </p:txBody>
      </p:sp>
    </p:spTree>
    <p:extLst>
      <p:ext uri="{BB962C8B-B14F-4D97-AF65-F5344CB8AC3E}">
        <p14:creationId xmlns:p14="http://schemas.microsoft.com/office/powerpoint/2010/main" val="127087172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3FC03C8-6CF1-49E1-B1E1-F00735776360}" type="datetimeFigureOut">
              <a:rPr lang="en-US"/>
              <a:pPr>
                <a:defRPr/>
              </a:pPr>
              <a:t>11/22/2024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512D6C8-1FD4-43C9-BB78-26E290F24997}" type="slidenum">
              <a:rPr lang="en-US"/>
              <a:pPr>
                <a:defRPr/>
              </a:pPr>
              <a:t>‹#›</a:t>
            </a:fld>
            <a:endParaRPr lang="en-US"/>
          </a:p>
        </p:txBody>
      </p:sp>
    </p:spTree>
    <p:extLst>
      <p:ext uri="{BB962C8B-B14F-4D97-AF65-F5344CB8AC3E}">
        <p14:creationId xmlns:p14="http://schemas.microsoft.com/office/powerpoint/2010/main" val="424030687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2861DB3-FA52-4674-A2F9-D40A22F1006A}" type="datetimeFigureOut">
              <a:rPr lang="en-US"/>
              <a:pPr>
                <a:defRPr/>
              </a:pPr>
              <a:t>11/22/2024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0C0F2A9-45BF-49AA-AD3D-946866AD56E7}" type="slidenum">
              <a:rPr lang="en-US"/>
              <a:pPr>
                <a:defRPr/>
              </a:pPr>
              <a:t>‹#›</a:t>
            </a:fld>
            <a:endParaRPr lang="en-US"/>
          </a:p>
        </p:txBody>
      </p:sp>
    </p:spTree>
    <p:extLst>
      <p:ext uri="{BB962C8B-B14F-4D97-AF65-F5344CB8AC3E}">
        <p14:creationId xmlns:p14="http://schemas.microsoft.com/office/powerpoint/2010/main" val="182820808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4EE9EB3-5DBF-445C-80E4-AD6C02EE2582}"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2D504E9-0B58-4459-B608-668035BCC5DA}" type="slidenum">
              <a:rPr lang="en-US"/>
              <a:pPr>
                <a:defRPr/>
              </a:pPr>
              <a:t>‹#›</a:t>
            </a:fld>
            <a:endParaRPr lang="en-US"/>
          </a:p>
        </p:txBody>
      </p:sp>
    </p:spTree>
    <p:extLst>
      <p:ext uri="{BB962C8B-B14F-4D97-AF65-F5344CB8AC3E}">
        <p14:creationId xmlns:p14="http://schemas.microsoft.com/office/powerpoint/2010/main" val="168646568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0AD1392-1234-4CF9-9591-3ED71EE08DD2}"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63D7839-0854-48B2-B0ED-38B5B8612F69}" type="slidenum">
              <a:rPr lang="en-US"/>
              <a:pPr>
                <a:defRPr/>
              </a:pPr>
              <a:t>‹#›</a:t>
            </a:fld>
            <a:endParaRPr lang="en-US"/>
          </a:p>
        </p:txBody>
      </p:sp>
    </p:spTree>
    <p:extLst>
      <p:ext uri="{BB962C8B-B14F-4D97-AF65-F5344CB8AC3E}">
        <p14:creationId xmlns:p14="http://schemas.microsoft.com/office/powerpoint/2010/main" val="149840769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140C1D8-BAC4-41A0-BFD6-94B20126EEC3}"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D9DCDD9-A263-4742-B863-8EB9BB23829E}" type="slidenum">
              <a:rPr lang="en-US"/>
              <a:pPr>
                <a:defRPr/>
              </a:pPr>
              <a:t>‹#›</a:t>
            </a:fld>
            <a:endParaRPr lang="en-US"/>
          </a:p>
        </p:txBody>
      </p:sp>
    </p:spTree>
    <p:extLst>
      <p:ext uri="{BB962C8B-B14F-4D97-AF65-F5344CB8AC3E}">
        <p14:creationId xmlns:p14="http://schemas.microsoft.com/office/powerpoint/2010/main" val="363148352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9340450-C363-4E23-BE73-0DB392CA49E8}"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B4662AA-BBBA-46AD-B40F-8A379B1CB71A}" type="slidenum">
              <a:rPr lang="en-US"/>
              <a:pPr>
                <a:defRPr/>
              </a:pPr>
              <a:t>‹#›</a:t>
            </a:fld>
            <a:endParaRPr lang="en-US"/>
          </a:p>
        </p:txBody>
      </p:sp>
    </p:spTree>
    <p:extLst>
      <p:ext uri="{BB962C8B-B14F-4D97-AF65-F5344CB8AC3E}">
        <p14:creationId xmlns:p14="http://schemas.microsoft.com/office/powerpoint/2010/main" val="293564629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A787B40-0E41-4D2C-BA40-E58852A11677}"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1BD6BCC-B03D-4E7C-A05F-EF34DE6161CF}" type="slidenum">
              <a:rPr lang="en-US"/>
              <a:pPr>
                <a:defRPr/>
              </a:pPr>
              <a:t>‹#›</a:t>
            </a:fld>
            <a:endParaRPr lang="en-US"/>
          </a:p>
        </p:txBody>
      </p:sp>
    </p:spTree>
    <p:extLst>
      <p:ext uri="{BB962C8B-B14F-4D97-AF65-F5344CB8AC3E}">
        <p14:creationId xmlns:p14="http://schemas.microsoft.com/office/powerpoint/2010/main" val="9086080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49702FE-86DD-4A4D-958D-3B1FD6390313}" type="datetimeFigureOut">
              <a:rPr lang="en-US"/>
              <a:pPr>
                <a:defRPr/>
              </a:pPr>
              <a:t>11/22/2024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E9B9319-49AB-48A9-A20B-7239BE2FD9AA}" type="slidenum">
              <a:rPr lang="en-US"/>
              <a:pPr>
                <a:defRPr/>
              </a:pPr>
              <a:t>‹#›</a:t>
            </a:fld>
            <a:endParaRPr lang="en-US"/>
          </a:p>
        </p:txBody>
      </p:sp>
    </p:spTree>
    <p:extLst>
      <p:ext uri="{BB962C8B-B14F-4D97-AF65-F5344CB8AC3E}">
        <p14:creationId xmlns:p14="http://schemas.microsoft.com/office/powerpoint/2010/main" val="364995281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4B37CC4-6A76-4062-A064-EEA40A833021}" type="datetimeFigureOut">
              <a:rPr lang="en-US"/>
              <a:pPr>
                <a:defRPr/>
              </a:pPr>
              <a:t>11/22/2024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BE7C62A-6868-41C6-9E90-92AB5E2C591B}" type="slidenum">
              <a:rPr lang="en-US"/>
              <a:pPr>
                <a:defRPr/>
              </a:pPr>
              <a:t>‹#›</a:t>
            </a:fld>
            <a:endParaRPr lang="en-US"/>
          </a:p>
        </p:txBody>
      </p:sp>
    </p:spTree>
    <p:extLst>
      <p:ext uri="{BB962C8B-B14F-4D97-AF65-F5344CB8AC3E}">
        <p14:creationId xmlns:p14="http://schemas.microsoft.com/office/powerpoint/2010/main" val="39889781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0DA56B8-0002-4578-A22E-F6B3DC4AD33F}" type="datetimeFigureOut">
              <a:rPr lang="en-US"/>
              <a:pPr>
                <a:defRPr/>
              </a:pPr>
              <a:t>11/22/2024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D668956-FBF1-49E1-B9CE-1E558D6072F5}" type="slidenum">
              <a:rPr lang="en-US"/>
              <a:pPr>
                <a:defRPr/>
              </a:pPr>
              <a:t>‹#›</a:t>
            </a:fld>
            <a:endParaRPr lang="en-US"/>
          </a:p>
        </p:txBody>
      </p:sp>
    </p:spTree>
    <p:extLst>
      <p:ext uri="{BB962C8B-B14F-4D97-AF65-F5344CB8AC3E}">
        <p14:creationId xmlns:p14="http://schemas.microsoft.com/office/powerpoint/2010/main" val="319310846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2194FF8D-FF88-4401-B038-1A3C21234BE5}" type="datetimeFigureOut">
              <a:rPr lang="en-US"/>
              <a:pPr>
                <a:defRPr/>
              </a:pPr>
              <a:t>11/22/2024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25A4428-A61A-4DEF-B45A-FBEEA6A93A0C}" type="slidenum">
              <a:rPr lang="en-US"/>
              <a:pPr>
                <a:defRPr/>
              </a:pPr>
              <a:t>‹#›</a:t>
            </a:fld>
            <a:endParaRPr lang="en-US"/>
          </a:p>
        </p:txBody>
      </p:sp>
    </p:spTree>
    <p:extLst>
      <p:ext uri="{BB962C8B-B14F-4D97-AF65-F5344CB8AC3E}">
        <p14:creationId xmlns:p14="http://schemas.microsoft.com/office/powerpoint/2010/main" val="22854929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16EBE97-D848-45BE-AC09-695880877621}" type="datetimeFigureOut">
              <a:rPr lang="en-US"/>
              <a:pPr>
                <a:defRPr/>
              </a:pPr>
              <a:t>11/22/2024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2D6DA3C-411A-40DF-9A89-F28C421B48E4}" type="slidenum">
              <a:rPr lang="en-US"/>
              <a:pPr>
                <a:defRPr/>
              </a:pPr>
              <a:t>‹#›</a:t>
            </a:fld>
            <a:endParaRPr lang="en-US"/>
          </a:p>
        </p:txBody>
      </p:sp>
    </p:spTree>
    <p:extLst>
      <p:ext uri="{BB962C8B-B14F-4D97-AF65-F5344CB8AC3E}">
        <p14:creationId xmlns:p14="http://schemas.microsoft.com/office/powerpoint/2010/main" val="346197764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3FC03C8-6CF1-49E1-B1E1-F00735776360}" type="datetimeFigureOut">
              <a:rPr lang="en-US"/>
              <a:pPr>
                <a:defRPr/>
              </a:pPr>
              <a:t>11/22/2024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512D6C8-1FD4-43C9-BB78-26E290F24997}" type="slidenum">
              <a:rPr lang="en-US"/>
              <a:pPr>
                <a:defRPr/>
              </a:pPr>
              <a:t>‹#›</a:t>
            </a:fld>
            <a:endParaRPr lang="en-US"/>
          </a:p>
        </p:txBody>
      </p:sp>
    </p:spTree>
    <p:extLst>
      <p:ext uri="{BB962C8B-B14F-4D97-AF65-F5344CB8AC3E}">
        <p14:creationId xmlns:p14="http://schemas.microsoft.com/office/powerpoint/2010/main" val="203633992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2861DB3-FA52-4674-A2F9-D40A22F1006A}" type="datetimeFigureOut">
              <a:rPr lang="en-US"/>
              <a:pPr>
                <a:defRPr/>
              </a:pPr>
              <a:t>11/22/2024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0C0F2A9-45BF-49AA-AD3D-946866AD56E7}" type="slidenum">
              <a:rPr lang="en-US"/>
              <a:pPr>
                <a:defRPr/>
              </a:pPr>
              <a:t>‹#›</a:t>
            </a:fld>
            <a:endParaRPr lang="en-US"/>
          </a:p>
        </p:txBody>
      </p:sp>
    </p:spTree>
    <p:extLst>
      <p:ext uri="{BB962C8B-B14F-4D97-AF65-F5344CB8AC3E}">
        <p14:creationId xmlns:p14="http://schemas.microsoft.com/office/powerpoint/2010/main" val="175085833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4EE9EB3-5DBF-445C-80E4-AD6C02EE2582}"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2D504E9-0B58-4459-B608-668035BCC5DA}" type="slidenum">
              <a:rPr lang="en-US"/>
              <a:pPr>
                <a:defRPr/>
              </a:pPr>
              <a:t>‹#›</a:t>
            </a:fld>
            <a:endParaRPr lang="en-US"/>
          </a:p>
        </p:txBody>
      </p:sp>
    </p:spTree>
    <p:extLst>
      <p:ext uri="{BB962C8B-B14F-4D97-AF65-F5344CB8AC3E}">
        <p14:creationId xmlns:p14="http://schemas.microsoft.com/office/powerpoint/2010/main" val="72116013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0AD1392-1234-4CF9-9591-3ED71EE08DD2}"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63D7839-0854-48B2-B0ED-38B5B8612F69}" type="slidenum">
              <a:rPr lang="en-US"/>
              <a:pPr>
                <a:defRPr/>
              </a:pPr>
              <a:t>‹#›</a:t>
            </a:fld>
            <a:endParaRPr lang="en-US"/>
          </a:p>
        </p:txBody>
      </p:sp>
    </p:spTree>
    <p:extLst>
      <p:ext uri="{BB962C8B-B14F-4D97-AF65-F5344CB8AC3E}">
        <p14:creationId xmlns:p14="http://schemas.microsoft.com/office/powerpoint/2010/main" val="19540298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140C1D8-BAC4-41A0-BFD6-94B20126EEC3}"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D9DCDD9-A263-4742-B863-8EB9BB23829E}" type="slidenum">
              <a:rPr lang="en-US"/>
              <a:pPr>
                <a:defRPr/>
              </a:pPr>
              <a:t>‹#›</a:t>
            </a:fld>
            <a:endParaRPr lang="en-US"/>
          </a:p>
        </p:txBody>
      </p:sp>
    </p:spTree>
    <p:extLst>
      <p:ext uri="{BB962C8B-B14F-4D97-AF65-F5344CB8AC3E}">
        <p14:creationId xmlns:p14="http://schemas.microsoft.com/office/powerpoint/2010/main" val="394604509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9340450-C363-4E23-BE73-0DB392CA49E8}"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B4662AA-BBBA-46AD-B40F-8A379B1CB71A}" type="slidenum">
              <a:rPr lang="en-US"/>
              <a:pPr>
                <a:defRPr/>
              </a:pPr>
              <a:t>‹#›</a:t>
            </a:fld>
            <a:endParaRPr lang="en-US"/>
          </a:p>
        </p:txBody>
      </p:sp>
    </p:spTree>
    <p:extLst>
      <p:ext uri="{BB962C8B-B14F-4D97-AF65-F5344CB8AC3E}">
        <p14:creationId xmlns:p14="http://schemas.microsoft.com/office/powerpoint/2010/main" val="319079793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A787B40-0E41-4D2C-BA40-E58852A11677}"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1BD6BCC-B03D-4E7C-A05F-EF34DE6161CF}" type="slidenum">
              <a:rPr lang="en-US"/>
              <a:pPr>
                <a:defRPr/>
              </a:pPr>
              <a:t>‹#›</a:t>
            </a:fld>
            <a:endParaRPr lang="en-US"/>
          </a:p>
        </p:txBody>
      </p:sp>
    </p:spTree>
    <p:extLst>
      <p:ext uri="{BB962C8B-B14F-4D97-AF65-F5344CB8AC3E}">
        <p14:creationId xmlns:p14="http://schemas.microsoft.com/office/powerpoint/2010/main" val="162322821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49702FE-86DD-4A4D-958D-3B1FD6390313}" type="datetimeFigureOut">
              <a:rPr lang="en-US"/>
              <a:pPr>
                <a:defRPr/>
              </a:pPr>
              <a:t>11/22/2024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E9B9319-49AB-48A9-A20B-7239BE2FD9AA}" type="slidenum">
              <a:rPr lang="en-US"/>
              <a:pPr>
                <a:defRPr/>
              </a:pPr>
              <a:t>‹#›</a:t>
            </a:fld>
            <a:endParaRPr lang="en-US"/>
          </a:p>
        </p:txBody>
      </p:sp>
    </p:spTree>
    <p:extLst>
      <p:ext uri="{BB962C8B-B14F-4D97-AF65-F5344CB8AC3E}">
        <p14:creationId xmlns:p14="http://schemas.microsoft.com/office/powerpoint/2010/main" val="14839889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B05959F-CA57-44B5-BB22-6F980A055F9C}" type="datetimeFigureOut">
              <a:rPr lang="en-US"/>
              <a:pPr>
                <a:defRPr/>
              </a:pPr>
              <a:t>11/22/2024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68D0EB6-114A-43CB-A5C1-7F4A8845DA66}" type="slidenum">
              <a:rPr lang="en-US"/>
              <a:pPr>
                <a:defRPr/>
              </a:pPr>
              <a:t>‹#›</a:t>
            </a:fld>
            <a:endParaRPr lang="en-US"/>
          </a:p>
        </p:txBody>
      </p:sp>
    </p:spTree>
    <p:extLst>
      <p:ext uri="{BB962C8B-B14F-4D97-AF65-F5344CB8AC3E}">
        <p14:creationId xmlns:p14="http://schemas.microsoft.com/office/powerpoint/2010/main" val="228175519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4B37CC4-6A76-4062-A064-EEA40A833021}" type="datetimeFigureOut">
              <a:rPr lang="en-US"/>
              <a:pPr>
                <a:defRPr/>
              </a:pPr>
              <a:t>11/22/2024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BE7C62A-6868-41C6-9E90-92AB5E2C591B}" type="slidenum">
              <a:rPr lang="en-US"/>
              <a:pPr>
                <a:defRPr/>
              </a:pPr>
              <a:t>‹#›</a:t>
            </a:fld>
            <a:endParaRPr lang="en-US"/>
          </a:p>
        </p:txBody>
      </p:sp>
    </p:spTree>
    <p:extLst>
      <p:ext uri="{BB962C8B-B14F-4D97-AF65-F5344CB8AC3E}">
        <p14:creationId xmlns:p14="http://schemas.microsoft.com/office/powerpoint/2010/main" val="168205447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2194FF8D-FF88-4401-B038-1A3C21234BE5}" type="datetimeFigureOut">
              <a:rPr lang="en-US"/>
              <a:pPr>
                <a:defRPr/>
              </a:pPr>
              <a:t>11/22/2024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25A4428-A61A-4DEF-B45A-FBEEA6A93A0C}" type="slidenum">
              <a:rPr lang="en-US"/>
              <a:pPr>
                <a:defRPr/>
              </a:pPr>
              <a:t>‹#›</a:t>
            </a:fld>
            <a:endParaRPr lang="en-US"/>
          </a:p>
        </p:txBody>
      </p:sp>
    </p:spTree>
    <p:extLst>
      <p:ext uri="{BB962C8B-B14F-4D97-AF65-F5344CB8AC3E}">
        <p14:creationId xmlns:p14="http://schemas.microsoft.com/office/powerpoint/2010/main" val="193202594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16EBE97-D848-45BE-AC09-695880877621}" type="datetimeFigureOut">
              <a:rPr lang="en-US"/>
              <a:pPr>
                <a:defRPr/>
              </a:pPr>
              <a:t>11/22/2024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2D6DA3C-411A-40DF-9A89-F28C421B48E4}" type="slidenum">
              <a:rPr lang="en-US"/>
              <a:pPr>
                <a:defRPr/>
              </a:pPr>
              <a:t>‹#›</a:t>
            </a:fld>
            <a:endParaRPr lang="en-US"/>
          </a:p>
        </p:txBody>
      </p:sp>
    </p:spTree>
    <p:extLst>
      <p:ext uri="{BB962C8B-B14F-4D97-AF65-F5344CB8AC3E}">
        <p14:creationId xmlns:p14="http://schemas.microsoft.com/office/powerpoint/2010/main" val="422701685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3FC03C8-6CF1-49E1-B1E1-F00735776360}" type="datetimeFigureOut">
              <a:rPr lang="en-US"/>
              <a:pPr>
                <a:defRPr/>
              </a:pPr>
              <a:t>11/22/2024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512D6C8-1FD4-43C9-BB78-26E290F24997}" type="slidenum">
              <a:rPr lang="en-US"/>
              <a:pPr>
                <a:defRPr/>
              </a:pPr>
              <a:t>‹#›</a:t>
            </a:fld>
            <a:endParaRPr lang="en-US"/>
          </a:p>
        </p:txBody>
      </p:sp>
    </p:spTree>
    <p:extLst>
      <p:ext uri="{BB962C8B-B14F-4D97-AF65-F5344CB8AC3E}">
        <p14:creationId xmlns:p14="http://schemas.microsoft.com/office/powerpoint/2010/main" val="85006068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2861DB3-FA52-4674-A2F9-D40A22F1006A}" type="datetimeFigureOut">
              <a:rPr lang="en-US"/>
              <a:pPr>
                <a:defRPr/>
              </a:pPr>
              <a:t>11/22/2024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0C0F2A9-45BF-49AA-AD3D-946866AD56E7}" type="slidenum">
              <a:rPr lang="en-US"/>
              <a:pPr>
                <a:defRPr/>
              </a:pPr>
              <a:t>‹#›</a:t>
            </a:fld>
            <a:endParaRPr lang="en-US"/>
          </a:p>
        </p:txBody>
      </p:sp>
    </p:spTree>
    <p:extLst>
      <p:ext uri="{BB962C8B-B14F-4D97-AF65-F5344CB8AC3E}">
        <p14:creationId xmlns:p14="http://schemas.microsoft.com/office/powerpoint/2010/main" val="125381271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4EE9EB3-5DBF-445C-80E4-AD6C02EE2582}"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2D504E9-0B58-4459-B608-668035BCC5DA}" type="slidenum">
              <a:rPr lang="en-US"/>
              <a:pPr>
                <a:defRPr/>
              </a:pPr>
              <a:t>‹#›</a:t>
            </a:fld>
            <a:endParaRPr lang="en-US"/>
          </a:p>
        </p:txBody>
      </p:sp>
    </p:spTree>
    <p:extLst>
      <p:ext uri="{BB962C8B-B14F-4D97-AF65-F5344CB8AC3E}">
        <p14:creationId xmlns:p14="http://schemas.microsoft.com/office/powerpoint/2010/main" val="273743101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0AD1392-1234-4CF9-9591-3ED71EE08DD2}"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63D7839-0854-48B2-B0ED-38B5B8612F69}" type="slidenum">
              <a:rPr lang="en-US"/>
              <a:pPr>
                <a:defRPr/>
              </a:pPr>
              <a:t>‹#›</a:t>
            </a:fld>
            <a:endParaRPr lang="en-US"/>
          </a:p>
        </p:txBody>
      </p:sp>
    </p:spTree>
    <p:extLst>
      <p:ext uri="{BB962C8B-B14F-4D97-AF65-F5344CB8AC3E}">
        <p14:creationId xmlns:p14="http://schemas.microsoft.com/office/powerpoint/2010/main" val="81218693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2BDA93E-CAA8-4BBF-989A-761338631C64}"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85832F2-0876-459A-BB34-C895C2AB157E}" type="slidenum">
              <a:rPr lang="en-US"/>
              <a:pPr>
                <a:defRPr/>
              </a:pPr>
              <a:t>‹#›</a:t>
            </a:fld>
            <a:endParaRPr lang="en-US"/>
          </a:p>
        </p:txBody>
      </p:sp>
    </p:spTree>
    <p:extLst>
      <p:ext uri="{BB962C8B-B14F-4D97-AF65-F5344CB8AC3E}">
        <p14:creationId xmlns:p14="http://schemas.microsoft.com/office/powerpoint/2010/main" val="269889326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326FADD-76CC-421F-9BB0-7B3512D659A3}"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CF7FD9A-7376-4CE1-A4EB-2E6D9851DC41}" type="slidenum">
              <a:rPr lang="en-US"/>
              <a:pPr>
                <a:defRPr/>
              </a:pPr>
              <a:t>‹#›</a:t>
            </a:fld>
            <a:endParaRPr lang="en-US"/>
          </a:p>
        </p:txBody>
      </p:sp>
    </p:spTree>
    <p:extLst>
      <p:ext uri="{BB962C8B-B14F-4D97-AF65-F5344CB8AC3E}">
        <p14:creationId xmlns:p14="http://schemas.microsoft.com/office/powerpoint/2010/main" val="158089109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AAF1DA7-2FBB-4E39-A40C-EBDB4A9205D7}"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7F71113-6437-444F-80FE-D15B65D112AF}" type="slidenum">
              <a:rPr lang="en-US"/>
              <a:pPr>
                <a:defRPr/>
              </a:pPr>
              <a:t>‹#›</a:t>
            </a:fld>
            <a:endParaRPr lang="en-US"/>
          </a:p>
        </p:txBody>
      </p:sp>
    </p:spTree>
    <p:extLst>
      <p:ext uri="{BB962C8B-B14F-4D97-AF65-F5344CB8AC3E}">
        <p14:creationId xmlns:p14="http://schemas.microsoft.com/office/powerpoint/2010/main" val="6348908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084D81A-C139-42F1-BF06-FF213BDD8046}" type="datetimeFigureOut">
              <a:rPr lang="en-US"/>
              <a:pPr>
                <a:defRPr/>
              </a:pPr>
              <a:t>11/22/2024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D534E75-D66B-49B7-B649-F0BCCD4974FA}" type="slidenum">
              <a:rPr lang="en-US"/>
              <a:pPr>
                <a:defRPr/>
              </a:pPr>
              <a:t>‹#›</a:t>
            </a:fld>
            <a:endParaRPr lang="en-US"/>
          </a:p>
        </p:txBody>
      </p:sp>
    </p:spTree>
    <p:extLst>
      <p:ext uri="{BB962C8B-B14F-4D97-AF65-F5344CB8AC3E}">
        <p14:creationId xmlns:p14="http://schemas.microsoft.com/office/powerpoint/2010/main" val="139923313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0A91E1F-D78E-41BE-8E2A-749BD41ACCBB}" type="datetimeFigureOut">
              <a:rPr lang="en-US"/>
              <a:pPr>
                <a:defRPr/>
              </a:pPr>
              <a:t>11/22/2024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DC293CB-24F8-4AE6-9DAA-96146B3D8A7F}" type="slidenum">
              <a:rPr lang="en-US"/>
              <a:pPr>
                <a:defRPr/>
              </a:pPr>
              <a:t>‹#›</a:t>
            </a:fld>
            <a:endParaRPr lang="en-US"/>
          </a:p>
        </p:txBody>
      </p:sp>
    </p:spTree>
    <p:extLst>
      <p:ext uri="{BB962C8B-B14F-4D97-AF65-F5344CB8AC3E}">
        <p14:creationId xmlns:p14="http://schemas.microsoft.com/office/powerpoint/2010/main" val="6420397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0DA56B8-0002-4578-A22E-F6B3DC4AD33F}" type="datetimeFigureOut">
              <a:rPr lang="en-US"/>
              <a:pPr>
                <a:defRPr/>
              </a:pPr>
              <a:t>11/22/2024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D668956-FBF1-49E1-B9CE-1E558D6072F5}" type="slidenum">
              <a:rPr lang="en-US"/>
              <a:pPr>
                <a:defRPr/>
              </a:pPr>
              <a:t>‹#›</a:t>
            </a:fld>
            <a:endParaRPr lang="en-US"/>
          </a:p>
        </p:txBody>
      </p:sp>
    </p:spTree>
    <p:extLst>
      <p:ext uri="{BB962C8B-B14F-4D97-AF65-F5344CB8AC3E}">
        <p14:creationId xmlns:p14="http://schemas.microsoft.com/office/powerpoint/2010/main" val="425014440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B05959F-CA57-44B5-BB22-6F980A055F9C}" type="datetimeFigureOut">
              <a:rPr lang="en-US"/>
              <a:pPr>
                <a:defRPr/>
              </a:pPr>
              <a:t>11/22/2024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68D0EB6-114A-43CB-A5C1-7F4A8845DA66}" type="slidenum">
              <a:rPr lang="en-US"/>
              <a:pPr>
                <a:defRPr/>
              </a:pPr>
              <a:t>‹#›</a:t>
            </a:fld>
            <a:endParaRPr lang="en-US"/>
          </a:p>
        </p:txBody>
      </p:sp>
    </p:spTree>
    <p:extLst>
      <p:ext uri="{BB962C8B-B14F-4D97-AF65-F5344CB8AC3E}">
        <p14:creationId xmlns:p14="http://schemas.microsoft.com/office/powerpoint/2010/main" val="143705382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084D81A-C139-42F1-BF06-FF213BDD8046}" type="datetimeFigureOut">
              <a:rPr lang="en-US"/>
              <a:pPr>
                <a:defRPr/>
              </a:pPr>
              <a:t>11/22/2024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D534E75-D66B-49B7-B649-F0BCCD4974FA}" type="slidenum">
              <a:rPr lang="en-US"/>
              <a:pPr>
                <a:defRPr/>
              </a:pPr>
              <a:t>‹#›</a:t>
            </a:fld>
            <a:endParaRPr lang="en-US"/>
          </a:p>
        </p:txBody>
      </p:sp>
    </p:spTree>
    <p:extLst>
      <p:ext uri="{BB962C8B-B14F-4D97-AF65-F5344CB8AC3E}">
        <p14:creationId xmlns:p14="http://schemas.microsoft.com/office/powerpoint/2010/main" val="323816775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9ADF362-476A-49B1-8354-4A69B63C439D}" type="datetimeFigureOut">
              <a:rPr lang="en-US"/>
              <a:pPr>
                <a:defRPr/>
              </a:pPr>
              <a:t>11/22/2024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08D9824-3517-4A33-87B3-3D4FBEF741D9}" type="slidenum">
              <a:rPr lang="en-US"/>
              <a:pPr>
                <a:defRPr/>
              </a:pPr>
              <a:t>‹#›</a:t>
            </a:fld>
            <a:endParaRPr lang="en-US"/>
          </a:p>
        </p:txBody>
      </p:sp>
    </p:spTree>
    <p:extLst>
      <p:ext uri="{BB962C8B-B14F-4D97-AF65-F5344CB8AC3E}">
        <p14:creationId xmlns:p14="http://schemas.microsoft.com/office/powerpoint/2010/main" val="225109511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50E78D9-0044-4818-AC7B-4889A98A7CF1}" type="datetimeFigureOut">
              <a:rPr lang="en-US"/>
              <a:pPr>
                <a:defRPr/>
              </a:pPr>
              <a:t>11/22/2024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C4A921F-D3E4-4338-AA61-A2261271CA7F}" type="slidenum">
              <a:rPr lang="en-US"/>
              <a:pPr>
                <a:defRPr/>
              </a:pPr>
              <a:t>‹#›</a:t>
            </a:fld>
            <a:endParaRPr lang="en-US"/>
          </a:p>
        </p:txBody>
      </p:sp>
    </p:spTree>
    <p:extLst>
      <p:ext uri="{BB962C8B-B14F-4D97-AF65-F5344CB8AC3E}">
        <p14:creationId xmlns:p14="http://schemas.microsoft.com/office/powerpoint/2010/main" val="116302890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1ED0892-58EC-4C50-9AA5-8CBC2A933D51}"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813E477-7CE1-407B-B774-D9B424967313}" type="slidenum">
              <a:rPr lang="en-US"/>
              <a:pPr>
                <a:defRPr/>
              </a:pPr>
              <a:t>‹#›</a:t>
            </a:fld>
            <a:endParaRPr lang="en-US"/>
          </a:p>
        </p:txBody>
      </p:sp>
    </p:spTree>
    <p:extLst>
      <p:ext uri="{BB962C8B-B14F-4D97-AF65-F5344CB8AC3E}">
        <p14:creationId xmlns:p14="http://schemas.microsoft.com/office/powerpoint/2010/main" val="128668894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A440131-8D4B-4844-8D16-42A868A26D2E}"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B4AD4DF-391D-465E-A8ED-E99855C3A4B7}" type="slidenum">
              <a:rPr lang="en-US"/>
              <a:pPr>
                <a:defRPr/>
              </a:pPr>
              <a:t>‹#›</a:t>
            </a:fld>
            <a:endParaRPr lang="en-US"/>
          </a:p>
        </p:txBody>
      </p:sp>
    </p:spTree>
    <p:extLst>
      <p:ext uri="{BB962C8B-B14F-4D97-AF65-F5344CB8AC3E}">
        <p14:creationId xmlns:p14="http://schemas.microsoft.com/office/powerpoint/2010/main" val="323501349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2BDA93E-CAA8-4BBF-989A-761338631C64}"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85832F2-0876-459A-BB34-C895C2AB157E}" type="slidenum">
              <a:rPr lang="en-US"/>
              <a:pPr>
                <a:defRPr/>
              </a:pPr>
              <a:t>‹#›</a:t>
            </a:fld>
            <a:endParaRPr lang="en-US"/>
          </a:p>
        </p:txBody>
      </p:sp>
    </p:spTree>
    <p:extLst>
      <p:ext uri="{BB962C8B-B14F-4D97-AF65-F5344CB8AC3E}">
        <p14:creationId xmlns:p14="http://schemas.microsoft.com/office/powerpoint/2010/main" val="83091354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326FADD-76CC-421F-9BB0-7B3512D659A3}"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CF7FD9A-7376-4CE1-A4EB-2E6D9851DC41}" type="slidenum">
              <a:rPr lang="en-US"/>
              <a:pPr>
                <a:defRPr/>
              </a:pPr>
              <a:t>‹#›</a:t>
            </a:fld>
            <a:endParaRPr lang="en-US"/>
          </a:p>
        </p:txBody>
      </p:sp>
    </p:spTree>
    <p:extLst>
      <p:ext uri="{BB962C8B-B14F-4D97-AF65-F5344CB8AC3E}">
        <p14:creationId xmlns:p14="http://schemas.microsoft.com/office/powerpoint/2010/main" val="32374663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9ADF362-476A-49B1-8354-4A69B63C439D}" type="datetimeFigureOut">
              <a:rPr lang="en-US"/>
              <a:pPr>
                <a:defRPr/>
              </a:pPr>
              <a:t>11/22/2024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08D9824-3517-4A33-87B3-3D4FBEF741D9}" type="slidenum">
              <a:rPr lang="en-US"/>
              <a:pPr>
                <a:defRPr/>
              </a:pPr>
              <a:t>‹#›</a:t>
            </a:fld>
            <a:endParaRPr lang="en-US"/>
          </a:p>
        </p:txBody>
      </p:sp>
    </p:spTree>
    <p:extLst>
      <p:ext uri="{BB962C8B-B14F-4D97-AF65-F5344CB8AC3E}">
        <p14:creationId xmlns:p14="http://schemas.microsoft.com/office/powerpoint/2010/main" val="260998297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AAF1DA7-2FBB-4E39-A40C-EBDB4A9205D7}"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7F71113-6437-444F-80FE-D15B65D112AF}" type="slidenum">
              <a:rPr lang="en-US"/>
              <a:pPr>
                <a:defRPr/>
              </a:pPr>
              <a:t>‹#›</a:t>
            </a:fld>
            <a:endParaRPr lang="en-US"/>
          </a:p>
        </p:txBody>
      </p:sp>
    </p:spTree>
    <p:extLst>
      <p:ext uri="{BB962C8B-B14F-4D97-AF65-F5344CB8AC3E}">
        <p14:creationId xmlns:p14="http://schemas.microsoft.com/office/powerpoint/2010/main" val="36156003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0A91E1F-D78E-41BE-8E2A-749BD41ACCBB}" type="datetimeFigureOut">
              <a:rPr lang="en-US"/>
              <a:pPr>
                <a:defRPr/>
              </a:pPr>
              <a:t>11/22/2024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DC293CB-24F8-4AE6-9DAA-96146B3D8A7F}" type="slidenum">
              <a:rPr lang="en-US"/>
              <a:pPr>
                <a:defRPr/>
              </a:pPr>
              <a:t>‹#›</a:t>
            </a:fld>
            <a:endParaRPr lang="en-US"/>
          </a:p>
        </p:txBody>
      </p:sp>
    </p:spTree>
    <p:extLst>
      <p:ext uri="{BB962C8B-B14F-4D97-AF65-F5344CB8AC3E}">
        <p14:creationId xmlns:p14="http://schemas.microsoft.com/office/powerpoint/2010/main" val="42881178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0DA56B8-0002-4578-A22E-F6B3DC4AD33F}" type="datetimeFigureOut">
              <a:rPr lang="en-US"/>
              <a:pPr>
                <a:defRPr/>
              </a:pPr>
              <a:t>11/22/2024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D668956-FBF1-49E1-B9CE-1E558D6072F5}" type="slidenum">
              <a:rPr lang="en-US"/>
              <a:pPr>
                <a:defRPr/>
              </a:pPr>
              <a:t>‹#›</a:t>
            </a:fld>
            <a:endParaRPr lang="en-US"/>
          </a:p>
        </p:txBody>
      </p:sp>
    </p:spTree>
    <p:extLst>
      <p:ext uri="{BB962C8B-B14F-4D97-AF65-F5344CB8AC3E}">
        <p14:creationId xmlns:p14="http://schemas.microsoft.com/office/powerpoint/2010/main" val="304524812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B05959F-CA57-44B5-BB22-6F980A055F9C}" type="datetimeFigureOut">
              <a:rPr lang="en-US"/>
              <a:pPr>
                <a:defRPr/>
              </a:pPr>
              <a:t>11/22/2024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68D0EB6-114A-43CB-A5C1-7F4A8845DA66}" type="slidenum">
              <a:rPr lang="en-US"/>
              <a:pPr>
                <a:defRPr/>
              </a:pPr>
              <a:t>‹#›</a:t>
            </a:fld>
            <a:endParaRPr lang="en-US"/>
          </a:p>
        </p:txBody>
      </p:sp>
    </p:spTree>
    <p:extLst>
      <p:ext uri="{BB962C8B-B14F-4D97-AF65-F5344CB8AC3E}">
        <p14:creationId xmlns:p14="http://schemas.microsoft.com/office/powerpoint/2010/main" val="260338982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084D81A-C139-42F1-BF06-FF213BDD8046}" type="datetimeFigureOut">
              <a:rPr lang="en-US"/>
              <a:pPr>
                <a:defRPr/>
              </a:pPr>
              <a:t>11/22/2024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D534E75-D66B-49B7-B649-F0BCCD4974FA}" type="slidenum">
              <a:rPr lang="en-US"/>
              <a:pPr>
                <a:defRPr/>
              </a:pPr>
              <a:t>‹#›</a:t>
            </a:fld>
            <a:endParaRPr lang="en-US"/>
          </a:p>
        </p:txBody>
      </p:sp>
    </p:spTree>
    <p:extLst>
      <p:ext uri="{BB962C8B-B14F-4D97-AF65-F5344CB8AC3E}">
        <p14:creationId xmlns:p14="http://schemas.microsoft.com/office/powerpoint/2010/main" val="308238435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9ADF362-476A-49B1-8354-4A69B63C439D}" type="datetimeFigureOut">
              <a:rPr lang="en-US"/>
              <a:pPr>
                <a:defRPr/>
              </a:pPr>
              <a:t>11/22/2024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08D9824-3517-4A33-87B3-3D4FBEF741D9}" type="slidenum">
              <a:rPr lang="en-US"/>
              <a:pPr>
                <a:defRPr/>
              </a:pPr>
              <a:t>‹#›</a:t>
            </a:fld>
            <a:endParaRPr lang="en-US"/>
          </a:p>
        </p:txBody>
      </p:sp>
    </p:spTree>
    <p:extLst>
      <p:ext uri="{BB962C8B-B14F-4D97-AF65-F5344CB8AC3E}">
        <p14:creationId xmlns:p14="http://schemas.microsoft.com/office/powerpoint/2010/main" val="422876618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50E78D9-0044-4818-AC7B-4889A98A7CF1}" type="datetimeFigureOut">
              <a:rPr lang="en-US"/>
              <a:pPr>
                <a:defRPr/>
              </a:pPr>
              <a:t>11/22/2024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C4A921F-D3E4-4338-AA61-A2261271CA7F}" type="slidenum">
              <a:rPr lang="en-US"/>
              <a:pPr>
                <a:defRPr/>
              </a:pPr>
              <a:t>‹#›</a:t>
            </a:fld>
            <a:endParaRPr lang="en-US"/>
          </a:p>
        </p:txBody>
      </p:sp>
    </p:spTree>
    <p:extLst>
      <p:ext uri="{BB962C8B-B14F-4D97-AF65-F5344CB8AC3E}">
        <p14:creationId xmlns:p14="http://schemas.microsoft.com/office/powerpoint/2010/main" val="71226994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1ED0892-58EC-4C50-9AA5-8CBC2A933D51}"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813E477-7CE1-407B-B774-D9B424967313}" type="slidenum">
              <a:rPr lang="en-US"/>
              <a:pPr>
                <a:defRPr/>
              </a:pPr>
              <a:t>‹#›</a:t>
            </a:fld>
            <a:endParaRPr lang="en-US"/>
          </a:p>
        </p:txBody>
      </p:sp>
    </p:spTree>
    <p:extLst>
      <p:ext uri="{BB962C8B-B14F-4D97-AF65-F5344CB8AC3E}">
        <p14:creationId xmlns:p14="http://schemas.microsoft.com/office/powerpoint/2010/main" val="322601594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A440131-8D4B-4844-8D16-42A868A26D2E}"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B4AD4DF-391D-465E-A8ED-E99855C3A4B7}" type="slidenum">
              <a:rPr lang="en-US"/>
              <a:pPr>
                <a:defRPr/>
              </a:pPr>
              <a:t>‹#›</a:t>
            </a:fld>
            <a:endParaRPr lang="en-US"/>
          </a:p>
        </p:txBody>
      </p:sp>
    </p:spTree>
    <p:extLst>
      <p:ext uri="{BB962C8B-B14F-4D97-AF65-F5344CB8AC3E}">
        <p14:creationId xmlns:p14="http://schemas.microsoft.com/office/powerpoint/2010/main" val="383770107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2BDA93E-CAA8-4BBF-989A-761338631C64}"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85832F2-0876-459A-BB34-C895C2AB157E}" type="slidenum">
              <a:rPr lang="en-US"/>
              <a:pPr>
                <a:defRPr/>
              </a:pPr>
              <a:t>‹#›</a:t>
            </a:fld>
            <a:endParaRPr lang="en-US"/>
          </a:p>
        </p:txBody>
      </p:sp>
    </p:spTree>
    <p:extLst>
      <p:ext uri="{BB962C8B-B14F-4D97-AF65-F5344CB8AC3E}">
        <p14:creationId xmlns:p14="http://schemas.microsoft.com/office/powerpoint/2010/main" val="2904080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326FADD-76CC-421F-9BB0-7B3512D659A3}"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CF7FD9A-7376-4CE1-A4EB-2E6D9851DC41}" type="slidenum">
              <a:rPr lang="en-US"/>
              <a:pPr>
                <a:defRPr/>
              </a:pPr>
              <a:t>‹#›</a:t>
            </a:fld>
            <a:endParaRPr lang="en-US"/>
          </a:p>
        </p:txBody>
      </p:sp>
    </p:spTree>
    <p:extLst>
      <p:ext uri="{BB962C8B-B14F-4D97-AF65-F5344CB8AC3E}">
        <p14:creationId xmlns:p14="http://schemas.microsoft.com/office/powerpoint/2010/main" val="5866377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50E78D9-0044-4818-AC7B-4889A98A7CF1}" type="datetimeFigureOut">
              <a:rPr lang="en-US"/>
              <a:pPr>
                <a:defRPr/>
              </a:pPr>
              <a:t>11/22/2024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C4A921F-D3E4-4338-AA61-A2261271CA7F}" type="slidenum">
              <a:rPr lang="en-US"/>
              <a:pPr>
                <a:defRPr/>
              </a:pPr>
              <a:t>‹#›</a:t>
            </a:fld>
            <a:endParaRPr lang="en-US"/>
          </a:p>
        </p:txBody>
      </p:sp>
    </p:spTree>
    <p:extLst>
      <p:ext uri="{BB962C8B-B14F-4D97-AF65-F5344CB8AC3E}">
        <p14:creationId xmlns:p14="http://schemas.microsoft.com/office/powerpoint/2010/main" val="81295206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326FADD-76CC-421F-9BB0-7B3512D659A3}"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CF7FD9A-7376-4CE1-A4EB-2E6D9851DC41}" type="slidenum">
              <a:rPr lang="en-US"/>
              <a:pPr>
                <a:defRPr/>
              </a:pPr>
              <a:t>‹#›</a:t>
            </a:fld>
            <a:endParaRPr lang="en-US"/>
          </a:p>
        </p:txBody>
      </p:sp>
    </p:spTree>
    <p:extLst>
      <p:ext uri="{BB962C8B-B14F-4D97-AF65-F5344CB8AC3E}">
        <p14:creationId xmlns:p14="http://schemas.microsoft.com/office/powerpoint/2010/main" val="87314741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AAF1DA7-2FBB-4E39-A40C-EBDB4A9205D7}"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7F71113-6437-444F-80FE-D15B65D112AF}" type="slidenum">
              <a:rPr lang="en-US"/>
              <a:pPr>
                <a:defRPr/>
              </a:pPr>
              <a:t>‹#›</a:t>
            </a:fld>
            <a:endParaRPr lang="en-US"/>
          </a:p>
        </p:txBody>
      </p:sp>
    </p:spTree>
    <p:extLst>
      <p:ext uri="{BB962C8B-B14F-4D97-AF65-F5344CB8AC3E}">
        <p14:creationId xmlns:p14="http://schemas.microsoft.com/office/powerpoint/2010/main" val="206018741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0A91E1F-D78E-41BE-8E2A-749BD41ACCBB}" type="datetimeFigureOut">
              <a:rPr lang="en-US"/>
              <a:pPr>
                <a:defRPr/>
              </a:pPr>
              <a:t>11/22/2024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DC293CB-24F8-4AE6-9DAA-96146B3D8A7F}" type="slidenum">
              <a:rPr lang="en-US"/>
              <a:pPr>
                <a:defRPr/>
              </a:pPr>
              <a:t>‹#›</a:t>
            </a:fld>
            <a:endParaRPr lang="en-US"/>
          </a:p>
        </p:txBody>
      </p:sp>
    </p:spTree>
    <p:extLst>
      <p:ext uri="{BB962C8B-B14F-4D97-AF65-F5344CB8AC3E}">
        <p14:creationId xmlns:p14="http://schemas.microsoft.com/office/powerpoint/2010/main" val="348084773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0DA56B8-0002-4578-A22E-F6B3DC4AD33F}" type="datetimeFigureOut">
              <a:rPr lang="en-US"/>
              <a:pPr>
                <a:defRPr/>
              </a:pPr>
              <a:t>11/22/2024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D668956-FBF1-49E1-B9CE-1E558D6072F5}" type="slidenum">
              <a:rPr lang="en-US"/>
              <a:pPr>
                <a:defRPr/>
              </a:pPr>
              <a:t>‹#›</a:t>
            </a:fld>
            <a:endParaRPr lang="en-US"/>
          </a:p>
        </p:txBody>
      </p:sp>
    </p:spTree>
    <p:extLst>
      <p:ext uri="{BB962C8B-B14F-4D97-AF65-F5344CB8AC3E}">
        <p14:creationId xmlns:p14="http://schemas.microsoft.com/office/powerpoint/2010/main" val="171888078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B05959F-CA57-44B5-BB22-6F980A055F9C}" type="datetimeFigureOut">
              <a:rPr lang="en-US"/>
              <a:pPr>
                <a:defRPr/>
              </a:pPr>
              <a:t>11/22/2024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68D0EB6-114A-43CB-A5C1-7F4A8845DA66}" type="slidenum">
              <a:rPr lang="en-US"/>
              <a:pPr>
                <a:defRPr/>
              </a:pPr>
              <a:t>‹#›</a:t>
            </a:fld>
            <a:endParaRPr lang="en-US"/>
          </a:p>
        </p:txBody>
      </p:sp>
    </p:spTree>
    <p:extLst>
      <p:ext uri="{BB962C8B-B14F-4D97-AF65-F5344CB8AC3E}">
        <p14:creationId xmlns:p14="http://schemas.microsoft.com/office/powerpoint/2010/main" val="371813935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084D81A-C139-42F1-BF06-FF213BDD8046}" type="datetimeFigureOut">
              <a:rPr lang="en-US"/>
              <a:pPr>
                <a:defRPr/>
              </a:pPr>
              <a:t>11/22/2024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D534E75-D66B-49B7-B649-F0BCCD4974FA}" type="slidenum">
              <a:rPr lang="en-US"/>
              <a:pPr>
                <a:defRPr/>
              </a:pPr>
              <a:t>‹#›</a:t>
            </a:fld>
            <a:endParaRPr lang="en-US"/>
          </a:p>
        </p:txBody>
      </p:sp>
    </p:spTree>
    <p:extLst>
      <p:ext uri="{BB962C8B-B14F-4D97-AF65-F5344CB8AC3E}">
        <p14:creationId xmlns:p14="http://schemas.microsoft.com/office/powerpoint/2010/main" val="70012574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9ADF362-476A-49B1-8354-4A69B63C439D}" type="datetimeFigureOut">
              <a:rPr lang="en-US"/>
              <a:pPr>
                <a:defRPr/>
              </a:pPr>
              <a:t>11/22/2024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08D9824-3517-4A33-87B3-3D4FBEF741D9}" type="slidenum">
              <a:rPr lang="en-US"/>
              <a:pPr>
                <a:defRPr/>
              </a:pPr>
              <a:t>‹#›</a:t>
            </a:fld>
            <a:endParaRPr lang="en-US"/>
          </a:p>
        </p:txBody>
      </p:sp>
    </p:spTree>
    <p:extLst>
      <p:ext uri="{BB962C8B-B14F-4D97-AF65-F5344CB8AC3E}">
        <p14:creationId xmlns:p14="http://schemas.microsoft.com/office/powerpoint/2010/main" val="101155955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50E78D9-0044-4818-AC7B-4889A98A7CF1}" type="datetimeFigureOut">
              <a:rPr lang="en-US"/>
              <a:pPr>
                <a:defRPr/>
              </a:pPr>
              <a:t>11/22/2024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C4A921F-D3E4-4338-AA61-A2261271CA7F}" type="slidenum">
              <a:rPr lang="en-US"/>
              <a:pPr>
                <a:defRPr/>
              </a:pPr>
              <a:t>‹#›</a:t>
            </a:fld>
            <a:endParaRPr lang="en-US"/>
          </a:p>
        </p:txBody>
      </p:sp>
    </p:spTree>
    <p:extLst>
      <p:ext uri="{BB962C8B-B14F-4D97-AF65-F5344CB8AC3E}">
        <p14:creationId xmlns:p14="http://schemas.microsoft.com/office/powerpoint/2010/main" val="275056419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1ED0892-58EC-4C50-9AA5-8CBC2A933D51}"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813E477-7CE1-407B-B774-D9B424967313}" type="slidenum">
              <a:rPr lang="en-US"/>
              <a:pPr>
                <a:defRPr/>
              </a:pPr>
              <a:t>‹#›</a:t>
            </a:fld>
            <a:endParaRPr lang="en-US"/>
          </a:p>
        </p:txBody>
      </p:sp>
    </p:spTree>
    <p:extLst>
      <p:ext uri="{BB962C8B-B14F-4D97-AF65-F5344CB8AC3E}">
        <p14:creationId xmlns:p14="http://schemas.microsoft.com/office/powerpoint/2010/main" val="104678782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A440131-8D4B-4844-8D16-42A868A26D2E}"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B4AD4DF-391D-465E-A8ED-E99855C3A4B7}" type="slidenum">
              <a:rPr lang="en-US"/>
              <a:pPr>
                <a:defRPr/>
              </a:pPr>
              <a:t>‹#›</a:t>
            </a:fld>
            <a:endParaRPr lang="en-US"/>
          </a:p>
        </p:txBody>
      </p:sp>
    </p:spTree>
    <p:extLst>
      <p:ext uri="{BB962C8B-B14F-4D97-AF65-F5344CB8AC3E}">
        <p14:creationId xmlns:p14="http://schemas.microsoft.com/office/powerpoint/2010/main" val="1808705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1ED0892-58EC-4C50-9AA5-8CBC2A933D51}"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813E477-7CE1-407B-B774-D9B424967313}" type="slidenum">
              <a:rPr lang="en-US"/>
              <a:pPr>
                <a:defRPr/>
              </a:pPr>
              <a:t>‹#›</a:t>
            </a:fld>
            <a:endParaRPr lang="en-US"/>
          </a:p>
        </p:txBody>
      </p:sp>
    </p:spTree>
    <p:extLst>
      <p:ext uri="{BB962C8B-B14F-4D97-AF65-F5344CB8AC3E}">
        <p14:creationId xmlns:p14="http://schemas.microsoft.com/office/powerpoint/2010/main" val="210370723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2BDA93E-CAA8-4BBF-989A-761338631C64}"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85832F2-0876-459A-BB34-C895C2AB157E}" type="slidenum">
              <a:rPr lang="en-US"/>
              <a:pPr>
                <a:defRPr/>
              </a:pPr>
              <a:t>‹#›</a:t>
            </a:fld>
            <a:endParaRPr lang="en-US"/>
          </a:p>
        </p:txBody>
      </p:sp>
    </p:spTree>
    <p:extLst>
      <p:ext uri="{BB962C8B-B14F-4D97-AF65-F5344CB8AC3E}">
        <p14:creationId xmlns:p14="http://schemas.microsoft.com/office/powerpoint/2010/main" val="306152792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326FADD-76CC-421F-9BB0-7B3512D659A3}"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CF7FD9A-7376-4CE1-A4EB-2E6D9851DC41}" type="slidenum">
              <a:rPr lang="en-US"/>
              <a:pPr>
                <a:defRPr/>
              </a:pPr>
              <a:t>‹#›</a:t>
            </a:fld>
            <a:endParaRPr lang="en-US"/>
          </a:p>
        </p:txBody>
      </p:sp>
    </p:spTree>
    <p:extLst>
      <p:ext uri="{BB962C8B-B14F-4D97-AF65-F5344CB8AC3E}">
        <p14:creationId xmlns:p14="http://schemas.microsoft.com/office/powerpoint/2010/main" val="79388517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AAF1DA7-2FBB-4E39-A40C-EBDB4A9205D7}"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7F71113-6437-444F-80FE-D15B65D112AF}" type="slidenum">
              <a:rPr lang="en-US"/>
              <a:pPr>
                <a:defRPr/>
              </a:pPr>
              <a:t>‹#›</a:t>
            </a:fld>
            <a:endParaRPr lang="en-US"/>
          </a:p>
        </p:txBody>
      </p:sp>
    </p:spTree>
    <p:extLst>
      <p:ext uri="{BB962C8B-B14F-4D97-AF65-F5344CB8AC3E}">
        <p14:creationId xmlns:p14="http://schemas.microsoft.com/office/powerpoint/2010/main" val="103282316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0A91E1F-D78E-41BE-8E2A-749BD41ACCBB}" type="datetimeFigureOut">
              <a:rPr lang="en-US"/>
              <a:pPr>
                <a:defRPr/>
              </a:pPr>
              <a:t>11/22/2024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DC293CB-24F8-4AE6-9DAA-96146B3D8A7F}" type="slidenum">
              <a:rPr lang="en-US"/>
              <a:pPr>
                <a:defRPr/>
              </a:pPr>
              <a:t>‹#›</a:t>
            </a:fld>
            <a:endParaRPr lang="en-US"/>
          </a:p>
        </p:txBody>
      </p:sp>
    </p:spTree>
    <p:extLst>
      <p:ext uri="{BB962C8B-B14F-4D97-AF65-F5344CB8AC3E}">
        <p14:creationId xmlns:p14="http://schemas.microsoft.com/office/powerpoint/2010/main" val="115927713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0DA56B8-0002-4578-A22E-F6B3DC4AD33F}" type="datetimeFigureOut">
              <a:rPr lang="en-US"/>
              <a:pPr>
                <a:defRPr/>
              </a:pPr>
              <a:t>11/22/2024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D668956-FBF1-49E1-B9CE-1E558D6072F5}" type="slidenum">
              <a:rPr lang="en-US"/>
              <a:pPr>
                <a:defRPr/>
              </a:pPr>
              <a:t>‹#›</a:t>
            </a:fld>
            <a:endParaRPr lang="en-US"/>
          </a:p>
        </p:txBody>
      </p:sp>
    </p:spTree>
    <p:extLst>
      <p:ext uri="{BB962C8B-B14F-4D97-AF65-F5344CB8AC3E}">
        <p14:creationId xmlns:p14="http://schemas.microsoft.com/office/powerpoint/2010/main" val="65857850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B05959F-CA57-44B5-BB22-6F980A055F9C}" type="datetimeFigureOut">
              <a:rPr lang="en-US"/>
              <a:pPr>
                <a:defRPr/>
              </a:pPr>
              <a:t>11/22/2024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68D0EB6-114A-43CB-A5C1-7F4A8845DA66}" type="slidenum">
              <a:rPr lang="en-US"/>
              <a:pPr>
                <a:defRPr/>
              </a:pPr>
              <a:t>‹#›</a:t>
            </a:fld>
            <a:endParaRPr lang="en-US"/>
          </a:p>
        </p:txBody>
      </p:sp>
    </p:spTree>
    <p:extLst>
      <p:ext uri="{BB962C8B-B14F-4D97-AF65-F5344CB8AC3E}">
        <p14:creationId xmlns:p14="http://schemas.microsoft.com/office/powerpoint/2010/main" val="392353585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084D81A-C139-42F1-BF06-FF213BDD8046}" type="datetimeFigureOut">
              <a:rPr lang="en-US"/>
              <a:pPr>
                <a:defRPr/>
              </a:pPr>
              <a:t>11/22/2024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D534E75-D66B-49B7-B649-F0BCCD4974FA}" type="slidenum">
              <a:rPr lang="en-US"/>
              <a:pPr>
                <a:defRPr/>
              </a:pPr>
              <a:t>‹#›</a:t>
            </a:fld>
            <a:endParaRPr lang="en-US"/>
          </a:p>
        </p:txBody>
      </p:sp>
    </p:spTree>
    <p:extLst>
      <p:ext uri="{BB962C8B-B14F-4D97-AF65-F5344CB8AC3E}">
        <p14:creationId xmlns:p14="http://schemas.microsoft.com/office/powerpoint/2010/main" val="233770184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9ADF362-476A-49B1-8354-4A69B63C439D}" type="datetimeFigureOut">
              <a:rPr lang="en-US"/>
              <a:pPr>
                <a:defRPr/>
              </a:pPr>
              <a:t>11/22/2024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08D9824-3517-4A33-87B3-3D4FBEF741D9}" type="slidenum">
              <a:rPr lang="en-US"/>
              <a:pPr>
                <a:defRPr/>
              </a:pPr>
              <a:t>‹#›</a:t>
            </a:fld>
            <a:endParaRPr lang="en-US"/>
          </a:p>
        </p:txBody>
      </p:sp>
    </p:spTree>
    <p:extLst>
      <p:ext uri="{BB962C8B-B14F-4D97-AF65-F5344CB8AC3E}">
        <p14:creationId xmlns:p14="http://schemas.microsoft.com/office/powerpoint/2010/main" val="192720865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50E78D9-0044-4818-AC7B-4889A98A7CF1}" type="datetimeFigureOut">
              <a:rPr lang="en-US"/>
              <a:pPr>
                <a:defRPr/>
              </a:pPr>
              <a:t>11/22/2024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C4A921F-D3E4-4338-AA61-A2261271CA7F}" type="slidenum">
              <a:rPr lang="en-US"/>
              <a:pPr>
                <a:defRPr/>
              </a:pPr>
              <a:t>‹#›</a:t>
            </a:fld>
            <a:endParaRPr lang="en-US"/>
          </a:p>
        </p:txBody>
      </p:sp>
    </p:spTree>
    <p:extLst>
      <p:ext uri="{BB962C8B-B14F-4D97-AF65-F5344CB8AC3E}">
        <p14:creationId xmlns:p14="http://schemas.microsoft.com/office/powerpoint/2010/main" val="138992885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1ED0892-58EC-4C50-9AA5-8CBC2A933D51}"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813E477-7CE1-407B-B774-D9B424967313}" type="slidenum">
              <a:rPr lang="en-US"/>
              <a:pPr>
                <a:defRPr/>
              </a:pPr>
              <a:t>‹#›</a:t>
            </a:fld>
            <a:endParaRPr lang="en-US"/>
          </a:p>
        </p:txBody>
      </p:sp>
    </p:spTree>
    <p:extLst>
      <p:ext uri="{BB962C8B-B14F-4D97-AF65-F5344CB8AC3E}">
        <p14:creationId xmlns:p14="http://schemas.microsoft.com/office/powerpoint/2010/main" val="16873010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A440131-8D4B-4844-8D16-42A868A26D2E}"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B4AD4DF-391D-465E-A8ED-E99855C3A4B7}" type="slidenum">
              <a:rPr lang="en-US"/>
              <a:pPr>
                <a:defRPr/>
              </a:pPr>
              <a:t>‹#›</a:t>
            </a:fld>
            <a:endParaRPr lang="en-US"/>
          </a:p>
        </p:txBody>
      </p:sp>
    </p:spTree>
    <p:extLst>
      <p:ext uri="{BB962C8B-B14F-4D97-AF65-F5344CB8AC3E}">
        <p14:creationId xmlns:p14="http://schemas.microsoft.com/office/powerpoint/2010/main" val="427333629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A440131-8D4B-4844-8D16-42A868A26D2E}"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B4AD4DF-391D-465E-A8ED-E99855C3A4B7}" type="slidenum">
              <a:rPr lang="en-US"/>
              <a:pPr>
                <a:defRPr/>
              </a:pPr>
              <a:t>‹#›</a:t>
            </a:fld>
            <a:endParaRPr lang="en-US"/>
          </a:p>
        </p:txBody>
      </p:sp>
    </p:spTree>
    <p:extLst>
      <p:ext uri="{BB962C8B-B14F-4D97-AF65-F5344CB8AC3E}">
        <p14:creationId xmlns:p14="http://schemas.microsoft.com/office/powerpoint/2010/main" val="339786810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2BDA93E-CAA8-4BBF-989A-761338631C64}"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85832F2-0876-459A-BB34-C895C2AB157E}" type="slidenum">
              <a:rPr lang="en-US"/>
              <a:pPr>
                <a:defRPr/>
              </a:pPr>
              <a:t>‹#›</a:t>
            </a:fld>
            <a:endParaRPr lang="en-US"/>
          </a:p>
        </p:txBody>
      </p:sp>
    </p:spTree>
    <p:extLst>
      <p:ext uri="{BB962C8B-B14F-4D97-AF65-F5344CB8AC3E}">
        <p14:creationId xmlns:p14="http://schemas.microsoft.com/office/powerpoint/2010/main" val="105798682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326FADD-76CC-421F-9BB0-7B3512D659A3}"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CF7FD9A-7376-4CE1-A4EB-2E6D9851DC41}" type="slidenum">
              <a:rPr lang="en-US"/>
              <a:pPr>
                <a:defRPr/>
              </a:pPr>
              <a:t>‹#›</a:t>
            </a:fld>
            <a:endParaRPr lang="en-US"/>
          </a:p>
        </p:txBody>
      </p:sp>
    </p:spTree>
    <p:extLst>
      <p:ext uri="{BB962C8B-B14F-4D97-AF65-F5344CB8AC3E}">
        <p14:creationId xmlns:p14="http://schemas.microsoft.com/office/powerpoint/2010/main" val="176041270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AAF1DA7-2FBB-4E39-A40C-EBDB4A9205D7}"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7F71113-6437-444F-80FE-D15B65D112AF}" type="slidenum">
              <a:rPr lang="en-US"/>
              <a:pPr>
                <a:defRPr/>
              </a:pPr>
              <a:t>‹#›</a:t>
            </a:fld>
            <a:endParaRPr lang="en-US"/>
          </a:p>
        </p:txBody>
      </p:sp>
    </p:spTree>
    <p:extLst>
      <p:ext uri="{BB962C8B-B14F-4D97-AF65-F5344CB8AC3E}">
        <p14:creationId xmlns:p14="http://schemas.microsoft.com/office/powerpoint/2010/main" val="341337044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0A91E1F-D78E-41BE-8E2A-749BD41ACCBB}" type="datetimeFigureOut">
              <a:rPr lang="en-US"/>
              <a:pPr>
                <a:defRPr/>
              </a:pPr>
              <a:t>11/22/2024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DC293CB-24F8-4AE6-9DAA-96146B3D8A7F}" type="slidenum">
              <a:rPr lang="en-US"/>
              <a:pPr>
                <a:defRPr/>
              </a:pPr>
              <a:t>‹#›</a:t>
            </a:fld>
            <a:endParaRPr lang="en-US"/>
          </a:p>
        </p:txBody>
      </p:sp>
    </p:spTree>
    <p:extLst>
      <p:ext uri="{BB962C8B-B14F-4D97-AF65-F5344CB8AC3E}">
        <p14:creationId xmlns:p14="http://schemas.microsoft.com/office/powerpoint/2010/main" val="307989195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0DA56B8-0002-4578-A22E-F6B3DC4AD33F}" type="datetimeFigureOut">
              <a:rPr lang="en-US"/>
              <a:pPr>
                <a:defRPr/>
              </a:pPr>
              <a:t>11/22/2024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D668956-FBF1-49E1-B9CE-1E558D6072F5}" type="slidenum">
              <a:rPr lang="en-US"/>
              <a:pPr>
                <a:defRPr/>
              </a:pPr>
              <a:t>‹#›</a:t>
            </a:fld>
            <a:endParaRPr lang="en-US"/>
          </a:p>
        </p:txBody>
      </p:sp>
    </p:spTree>
    <p:extLst>
      <p:ext uri="{BB962C8B-B14F-4D97-AF65-F5344CB8AC3E}">
        <p14:creationId xmlns:p14="http://schemas.microsoft.com/office/powerpoint/2010/main" val="120732202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B05959F-CA57-44B5-BB22-6F980A055F9C}" type="datetimeFigureOut">
              <a:rPr lang="en-US"/>
              <a:pPr>
                <a:defRPr/>
              </a:pPr>
              <a:t>11/22/2024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68D0EB6-114A-43CB-A5C1-7F4A8845DA66}" type="slidenum">
              <a:rPr lang="en-US"/>
              <a:pPr>
                <a:defRPr/>
              </a:pPr>
              <a:t>‹#›</a:t>
            </a:fld>
            <a:endParaRPr lang="en-US"/>
          </a:p>
        </p:txBody>
      </p:sp>
    </p:spTree>
    <p:extLst>
      <p:ext uri="{BB962C8B-B14F-4D97-AF65-F5344CB8AC3E}">
        <p14:creationId xmlns:p14="http://schemas.microsoft.com/office/powerpoint/2010/main" val="340676813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084D81A-C139-42F1-BF06-FF213BDD8046}" type="datetimeFigureOut">
              <a:rPr lang="en-US"/>
              <a:pPr>
                <a:defRPr/>
              </a:pPr>
              <a:t>11/22/2024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D534E75-D66B-49B7-B649-F0BCCD4974FA}" type="slidenum">
              <a:rPr lang="en-US"/>
              <a:pPr>
                <a:defRPr/>
              </a:pPr>
              <a:t>‹#›</a:t>
            </a:fld>
            <a:endParaRPr lang="en-US"/>
          </a:p>
        </p:txBody>
      </p:sp>
    </p:spTree>
    <p:extLst>
      <p:ext uri="{BB962C8B-B14F-4D97-AF65-F5344CB8AC3E}">
        <p14:creationId xmlns:p14="http://schemas.microsoft.com/office/powerpoint/2010/main" val="135978024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9ADF362-476A-49B1-8354-4A69B63C439D}" type="datetimeFigureOut">
              <a:rPr lang="en-US"/>
              <a:pPr>
                <a:defRPr/>
              </a:pPr>
              <a:t>11/22/2024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08D9824-3517-4A33-87B3-3D4FBEF741D9}" type="slidenum">
              <a:rPr lang="en-US"/>
              <a:pPr>
                <a:defRPr/>
              </a:pPr>
              <a:t>‹#›</a:t>
            </a:fld>
            <a:endParaRPr lang="en-US"/>
          </a:p>
        </p:txBody>
      </p:sp>
    </p:spTree>
    <p:extLst>
      <p:ext uri="{BB962C8B-B14F-4D97-AF65-F5344CB8AC3E}">
        <p14:creationId xmlns:p14="http://schemas.microsoft.com/office/powerpoint/2010/main" val="55506176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50E78D9-0044-4818-AC7B-4889A98A7CF1}" type="datetimeFigureOut">
              <a:rPr lang="en-US"/>
              <a:pPr>
                <a:defRPr/>
              </a:pPr>
              <a:t>11/22/2024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C4A921F-D3E4-4338-AA61-A2261271CA7F}" type="slidenum">
              <a:rPr lang="en-US"/>
              <a:pPr>
                <a:defRPr/>
              </a:pPr>
              <a:t>‹#›</a:t>
            </a:fld>
            <a:endParaRPr lang="en-US"/>
          </a:p>
        </p:txBody>
      </p:sp>
    </p:spTree>
    <p:extLst>
      <p:ext uri="{BB962C8B-B14F-4D97-AF65-F5344CB8AC3E}">
        <p14:creationId xmlns:p14="http://schemas.microsoft.com/office/powerpoint/2010/main" val="21996881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2BDA93E-CAA8-4BBF-989A-761338631C64}"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85832F2-0876-459A-BB34-C895C2AB157E}" type="slidenum">
              <a:rPr lang="en-US"/>
              <a:pPr>
                <a:defRPr/>
              </a:pPr>
              <a:t>‹#›</a:t>
            </a:fld>
            <a:endParaRPr lang="en-US"/>
          </a:p>
        </p:txBody>
      </p:sp>
    </p:spTree>
    <p:extLst>
      <p:ext uri="{BB962C8B-B14F-4D97-AF65-F5344CB8AC3E}">
        <p14:creationId xmlns:p14="http://schemas.microsoft.com/office/powerpoint/2010/main" val="195240555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1ED0892-58EC-4C50-9AA5-8CBC2A933D51}"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813E477-7CE1-407B-B774-D9B424967313}" type="slidenum">
              <a:rPr lang="en-US"/>
              <a:pPr>
                <a:defRPr/>
              </a:pPr>
              <a:t>‹#›</a:t>
            </a:fld>
            <a:endParaRPr lang="en-US"/>
          </a:p>
        </p:txBody>
      </p:sp>
    </p:spTree>
    <p:extLst>
      <p:ext uri="{BB962C8B-B14F-4D97-AF65-F5344CB8AC3E}">
        <p14:creationId xmlns:p14="http://schemas.microsoft.com/office/powerpoint/2010/main" val="364205365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A440131-8D4B-4844-8D16-42A868A26D2E}"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B4AD4DF-391D-465E-A8ED-E99855C3A4B7}" type="slidenum">
              <a:rPr lang="en-US"/>
              <a:pPr>
                <a:defRPr/>
              </a:pPr>
              <a:t>‹#›</a:t>
            </a:fld>
            <a:endParaRPr lang="en-US"/>
          </a:p>
        </p:txBody>
      </p:sp>
    </p:spTree>
    <p:extLst>
      <p:ext uri="{BB962C8B-B14F-4D97-AF65-F5344CB8AC3E}">
        <p14:creationId xmlns:p14="http://schemas.microsoft.com/office/powerpoint/2010/main" val="365354162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2BDA93E-CAA8-4BBF-989A-761338631C64}"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85832F2-0876-459A-BB34-C895C2AB157E}" type="slidenum">
              <a:rPr lang="en-US"/>
              <a:pPr>
                <a:defRPr/>
              </a:pPr>
              <a:t>‹#›</a:t>
            </a:fld>
            <a:endParaRPr lang="en-US"/>
          </a:p>
        </p:txBody>
      </p:sp>
    </p:spTree>
    <p:extLst>
      <p:ext uri="{BB962C8B-B14F-4D97-AF65-F5344CB8AC3E}">
        <p14:creationId xmlns:p14="http://schemas.microsoft.com/office/powerpoint/2010/main" val="90675146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326FADD-76CC-421F-9BB0-7B3512D659A3}"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CF7FD9A-7376-4CE1-A4EB-2E6D9851DC41}" type="slidenum">
              <a:rPr lang="en-US"/>
              <a:pPr>
                <a:defRPr/>
              </a:pPr>
              <a:t>‹#›</a:t>
            </a:fld>
            <a:endParaRPr lang="en-US"/>
          </a:p>
        </p:txBody>
      </p:sp>
    </p:spTree>
    <p:extLst>
      <p:ext uri="{BB962C8B-B14F-4D97-AF65-F5344CB8AC3E}">
        <p14:creationId xmlns:p14="http://schemas.microsoft.com/office/powerpoint/2010/main" val="182906661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AAF1DA7-2FBB-4E39-A40C-EBDB4A9205D7}"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7F71113-6437-444F-80FE-D15B65D112AF}" type="slidenum">
              <a:rPr lang="en-US"/>
              <a:pPr>
                <a:defRPr/>
              </a:pPr>
              <a:t>‹#›</a:t>
            </a:fld>
            <a:endParaRPr lang="en-US"/>
          </a:p>
        </p:txBody>
      </p:sp>
    </p:spTree>
    <p:extLst>
      <p:ext uri="{BB962C8B-B14F-4D97-AF65-F5344CB8AC3E}">
        <p14:creationId xmlns:p14="http://schemas.microsoft.com/office/powerpoint/2010/main" val="146062974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0A91E1F-D78E-41BE-8E2A-749BD41ACCBB}" type="datetimeFigureOut">
              <a:rPr lang="en-US"/>
              <a:pPr>
                <a:defRPr/>
              </a:pPr>
              <a:t>11/22/2024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DC293CB-24F8-4AE6-9DAA-96146B3D8A7F}" type="slidenum">
              <a:rPr lang="en-US"/>
              <a:pPr>
                <a:defRPr/>
              </a:pPr>
              <a:t>‹#›</a:t>
            </a:fld>
            <a:endParaRPr lang="en-US"/>
          </a:p>
        </p:txBody>
      </p:sp>
    </p:spTree>
    <p:extLst>
      <p:ext uri="{BB962C8B-B14F-4D97-AF65-F5344CB8AC3E}">
        <p14:creationId xmlns:p14="http://schemas.microsoft.com/office/powerpoint/2010/main" val="224483106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0DA56B8-0002-4578-A22E-F6B3DC4AD33F}" type="datetimeFigureOut">
              <a:rPr lang="en-US"/>
              <a:pPr>
                <a:defRPr/>
              </a:pPr>
              <a:t>11/22/2024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D668956-FBF1-49E1-B9CE-1E558D6072F5}" type="slidenum">
              <a:rPr lang="en-US"/>
              <a:pPr>
                <a:defRPr/>
              </a:pPr>
              <a:t>‹#›</a:t>
            </a:fld>
            <a:endParaRPr lang="en-US"/>
          </a:p>
        </p:txBody>
      </p:sp>
    </p:spTree>
    <p:extLst>
      <p:ext uri="{BB962C8B-B14F-4D97-AF65-F5344CB8AC3E}">
        <p14:creationId xmlns:p14="http://schemas.microsoft.com/office/powerpoint/2010/main" val="38817450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B05959F-CA57-44B5-BB22-6F980A055F9C}" type="datetimeFigureOut">
              <a:rPr lang="en-US"/>
              <a:pPr>
                <a:defRPr/>
              </a:pPr>
              <a:t>11/22/2024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68D0EB6-114A-43CB-A5C1-7F4A8845DA66}" type="slidenum">
              <a:rPr lang="en-US"/>
              <a:pPr>
                <a:defRPr/>
              </a:pPr>
              <a:t>‹#›</a:t>
            </a:fld>
            <a:endParaRPr lang="en-US"/>
          </a:p>
        </p:txBody>
      </p:sp>
    </p:spTree>
    <p:extLst>
      <p:ext uri="{BB962C8B-B14F-4D97-AF65-F5344CB8AC3E}">
        <p14:creationId xmlns:p14="http://schemas.microsoft.com/office/powerpoint/2010/main" val="245206826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084D81A-C139-42F1-BF06-FF213BDD8046}" type="datetimeFigureOut">
              <a:rPr lang="en-US"/>
              <a:pPr>
                <a:defRPr/>
              </a:pPr>
              <a:t>11/22/2024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D534E75-D66B-49B7-B649-F0BCCD4974FA}" type="slidenum">
              <a:rPr lang="en-US"/>
              <a:pPr>
                <a:defRPr/>
              </a:pPr>
              <a:t>‹#›</a:t>
            </a:fld>
            <a:endParaRPr lang="en-US"/>
          </a:p>
        </p:txBody>
      </p:sp>
    </p:spTree>
    <p:extLst>
      <p:ext uri="{BB962C8B-B14F-4D97-AF65-F5344CB8AC3E}">
        <p14:creationId xmlns:p14="http://schemas.microsoft.com/office/powerpoint/2010/main" val="214859189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9ADF362-476A-49B1-8354-4A69B63C439D}" type="datetimeFigureOut">
              <a:rPr lang="en-US"/>
              <a:pPr>
                <a:defRPr/>
              </a:pPr>
              <a:t>11/22/2024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08D9824-3517-4A33-87B3-3D4FBEF741D9}" type="slidenum">
              <a:rPr lang="en-US"/>
              <a:pPr>
                <a:defRPr/>
              </a:pPr>
              <a:t>‹#›</a:t>
            </a:fld>
            <a:endParaRPr lang="en-US"/>
          </a:p>
        </p:txBody>
      </p:sp>
    </p:spTree>
    <p:extLst>
      <p:ext uri="{BB962C8B-B14F-4D97-AF65-F5344CB8AC3E}">
        <p14:creationId xmlns:p14="http://schemas.microsoft.com/office/powerpoint/2010/main" val="19076970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326FADD-76CC-421F-9BB0-7B3512D659A3}"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CF7FD9A-7376-4CE1-A4EB-2E6D9851DC41}" type="slidenum">
              <a:rPr lang="en-US"/>
              <a:pPr>
                <a:defRPr/>
              </a:pPr>
              <a:t>‹#›</a:t>
            </a:fld>
            <a:endParaRPr lang="en-US"/>
          </a:p>
        </p:txBody>
      </p:sp>
    </p:spTree>
    <p:extLst>
      <p:ext uri="{BB962C8B-B14F-4D97-AF65-F5344CB8AC3E}">
        <p14:creationId xmlns:p14="http://schemas.microsoft.com/office/powerpoint/2010/main" val="184564691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50E78D9-0044-4818-AC7B-4889A98A7CF1}" type="datetimeFigureOut">
              <a:rPr lang="en-US"/>
              <a:pPr>
                <a:defRPr/>
              </a:pPr>
              <a:t>11/22/2024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C4A921F-D3E4-4338-AA61-A2261271CA7F}" type="slidenum">
              <a:rPr lang="en-US"/>
              <a:pPr>
                <a:defRPr/>
              </a:pPr>
              <a:t>‹#›</a:t>
            </a:fld>
            <a:endParaRPr lang="en-US"/>
          </a:p>
        </p:txBody>
      </p:sp>
    </p:spTree>
    <p:extLst>
      <p:ext uri="{BB962C8B-B14F-4D97-AF65-F5344CB8AC3E}">
        <p14:creationId xmlns:p14="http://schemas.microsoft.com/office/powerpoint/2010/main" val="35561431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1ED0892-58EC-4C50-9AA5-8CBC2A933D51}"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813E477-7CE1-407B-B774-D9B424967313}" type="slidenum">
              <a:rPr lang="en-US"/>
              <a:pPr>
                <a:defRPr/>
              </a:pPr>
              <a:t>‹#›</a:t>
            </a:fld>
            <a:endParaRPr lang="en-US"/>
          </a:p>
        </p:txBody>
      </p:sp>
    </p:spTree>
    <p:extLst>
      <p:ext uri="{BB962C8B-B14F-4D97-AF65-F5344CB8AC3E}">
        <p14:creationId xmlns:p14="http://schemas.microsoft.com/office/powerpoint/2010/main" val="287499880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A440131-8D4B-4844-8D16-42A868A26D2E}"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B4AD4DF-391D-465E-A8ED-E99855C3A4B7}" type="slidenum">
              <a:rPr lang="en-US"/>
              <a:pPr>
                <a:defRPr/>
              </a:pPr>
              <a:t>‹#›</a:t>
            </a:fld>
            <a:endParaRPr lang="en-US"/>
          </a:p>
        </p:txBody>
      </p:sp>
    </p:spTree>
    <p:extLst>
      <p:ext uri="{BB962C8B-B14F-4D97-AF65-F5344CB8AC3E}">
        <p14:creationId xmlns:p14="http://schemas.microsoft.com/office/powerpoint/2010/main" val="16391845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2BDA93E-CAA8-4BBF-989A-761338631C64}"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85832F2-0876-459A-BB34-C895C2AB157E}" type="slidenum">
              <a:rPr lang="en-US"/>
              <a:pPr>
                <a:defRPr/>
              </a:pPr>
              <a:t>‹#›</a:t>
            </a:fld>
            <a:endParaRPr lang="en-US"/>
          </a:p>
        </p:txBody>
      </p:sp>
    </p:spTree>
    <p:extLst>
      <p:ext uri="{BB962C8B-B14F-4D97-AF65-F5344CB8AC3E}">
        <p14:creationId xmlns:p14="http://schemas.microsoft.com/office/powerpoint/2010/main" val="125502056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326FADD-76CC-421F-9BB0-7B3512D659A3}"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CF7FD9A-7376-4CE1-A4EB-2E6D9851DC41}" type="slidenum">
              <a:rPr lang="en-US"/>
              <a:pPr>
                <a:defRPr/>
              </a:pPr>
              <a:t>‹#›</a:t>
            </a:fld>
            <a:endParaRPr lang="en-US"/>
          </a:p>
        </p:txBody>
      </p:sp>
    </p:spTree>
    <p:extLst>
      <p:ext uri="{BB962C8B-B14F-4D97-AF65-F5344CB8AC3E}">
        <p14:creationId xmlns:p14="http://schemas.microsoft.com/office/powerpoint/2010/main" val="32769433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AAF1DA7-2FBB-4E39-A40C-EBDB4A9205D7}"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7F71113-6437-444F-80FE-D15B65D112AF}" type="slidenum">
              <a:rPr lang="en-US"/>
              <a:pPr>
                <a:defRPr/>
              </a:pPr>
              <a:t>‹#›</a:t>
            </a:fld>
            <a:endParaRPr lang="en-US"/>
          </a:p>
        </p:txBody>
      </p:sp>
    </p:spTree>
    <p:extLst>
      <p:ext uri="{BB962C8B-B14F-4D97-AF65-F5344CB8AC3E}">
        <p14:creationId xmlns:p14="http://schemas.microsoft.com/office/powerpoint/2010/main" val="194935052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0A91E1F-D78E-41BE-8E2A-749BD41ACCBB}" type="datetimeFigureOut">
              <a:rPr lang="en-US"/>
              <a:pPr>
                <a:defRPr/>
              </a:pPr>
              <a:t>11/22/2024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DC293CB-24F8-4AE6-9DAA-96146B3D8A7F}" type="slidenum">
              <a:rPr lang="en-US"/>
              <a:pPr>
                <a:defRPr/>
              </a:pPr>
              <a:t>‹#›</a:t>
            </a:fld>
            <a:endParaRPr lang="en-US"/>
          </a:p>
        </p:txBody>
      </p:sp>
    </p:spTree>
    <p:extLst>
      <p:ext uri="{BB962C8B-B14F-4D97-AF65-F5344CB8AC3E}">
        <p14:creationId xmlns:p14="http://schemas.microsoft.com/office/powerpoint/2010/main" val="12317778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0DA56B8-0002-4578-A22E-F6B3DC4AD33F}" type="datetimeFigureOut">
              <a:rPr lang="en-US"/>
              <a:pPr>
                <a:defRPr/>
              </a:pPr>
              <a:t>11/22/2024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D668956-FBF1-49E1-B9CE-1E558D6072F5}" type="slidenum">
              <a:rPr lang="en-US"/>
              <a:pPr>
                <a:defRPr/>
              </a:pPr>
              <a:t>‹#›</a:t>
            </a:fld>
            <a:endParaRPr lang="en-US"/>
          </a:p>
        </p:txBody>
      </p:sp>
    </p:spTree>
    <p:extLst>
      <p:ext uri="{BB962C8B-B14F-4D97-AF65-F5344CB8AC3E}">
        <p14:creationId xmlns:p14="http://schemas.microsoft.com/office/powerpoint/2010/main" val="60185394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B05959F-CA57-44B5-BB22-6F980A055F9C}" type="datetimeFigureOut">
              <a:rPr lang="en-US"/>
              <a:pPr>
                <a:defRPr/>
              </a:pPr>
              <a:t>11/22/2024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68D0EB6-114A-43CB-A5C1-7F4A8845DA66}" type="slidenum">
              <a:rPr lang="en-US"/>
              <a:pPr>
                <a:defRPr/>
              </a:pPr>
              <a:t>‹#›</a:t>
            </a:fld>
            <a:endParaRPr lang="en-US"/>
          </a:p>
        </p:txBody>
      </p:sp>
    </p:spTree>
    <p:extLst>
      <p:ext uri="{BB962C8B-B14F-4D97-AF65-F5344CB8AC3E}">
        <p14:creationId xmlns:p14="http://schemas.microsoft.com/office/powerpoint/2010/main" val="385480551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084D81A-C139-42F1-BF06-FF213BDD8046}" type="datetimeFigureOut">
              <a:rPr lang="en-US"/>
              <a:pPr>
                <a:defRPr/>
              </a:pPr>
              <a:t>11/22/2024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D534E75-D66B-49B7-B649-F0BCCD4974FA}" type="slidenum">
              <a:rPr lang="en-US"/>
              <a:pPr>
                <a:defRPr/>
              </a:pPr>
              <a:t>‹#›</a:t>
            </a:fld>
            <a:endParaRPr lang="en-US"/>
          </a:p>
        </p:txBody>
      </p:sp>
    </p:spTree>
    <p:extLst>
      <p:ext uri="{BB962C8B-B14F-4D97-AF65-F5344CB8AC3E}">
        <p14:creationId xmlns:p14="http://schemas.microsoft.com/office/powerpoint/2010/main" val="35926386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AAF1DA7-2FBB-4E39-A40C-EBDB4A9205D7}"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7F71113-6437-444F-80FE-D15B65D112AF}" type="slidenum">
              <a:rPr lang="en-US"/>
              <a:pPr>
                <a:defRPr/>
              </a:pPr>
              <a:t>‹#›</a:t>
            </a:fld>
            <a:endParaRPr lang="en-US"/>
          </a:p>
        </p:txBody>
      </p:sp>
    </p:spTree>
    <p:extLst>
      <p:ext uri="{BB962C8B-B14F-4D97-AF65-F5344CB8AC3E}">
        <p14:creationId xmlns:p14="http://schemas.microsoft.com/office/powerpoint/2010/main" val="6882555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9ADF362-476A-49B1-8354-4A69B63C439D}" type="datetimeFigureOut">
              <a:rPr lang="en-US"/>
              <a:pPr>
                <a:defRPr/>
              </a:pPr>
              <a:t>11/22/2024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08D9824-3517-4A33-87B3-3D4FBEF741D9}" type="slidenum">
              <a:rPr lang="en-US"/>
              <a:pPr>
                <a:defRPr/>
              </a:pPr>
              <a:t>‹#›</a:t>
            </a:fld>
            <a:endParaRPr lang="en-US"/>
          </a:p>
        </p:txBody>
      </p:sp>
    </p:spTree>
    <p:extLst>
      <p:ext uri="{BB962C8B-B14F-4D97-AF65-F5344CB8AC3E}">
        <p14:creationId xmlns:p14="http://schemas.microsoft.com/office/powerpoint/2010/main" val="361162499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50E78D9-0044-4818-AC7B-4889A98A7CF1}" type="datetimeFigureOut">
              <a:rPr lang="en-US"/>
              <a:pPr>
                <a:defRPr/>
              </a:pPr>
              <a:t>11/22/2024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C4A921F-D3E4-4338-AA61-A2261271CA7F}" type="slidenum">
              <a:rPr lang="en-US"/>
              <a:pPr>
                <a:defRPr/>
              </a:pPr>
              <a:t>‹#›</a:t>
            </a:fld>
            <a:endParaRPr lang="en-US"/>
          </a:p>
        </p:txBody>
      </p:sp>
    </p:spTree>
    <p:extLst>
      <p:ext uri="{BB962C8B-B14F-4D97-AF65-F5344CB8AC3E}">
        <p14:creationId xmlns:p14="http://schemas.microsoft.com/office/powerpoint/2010/main" val="419485657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1ED0892-58EC-4C50-9AA5-8CBC2A933D51}"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813E477-7CE1-407B-B774-D9B424967313}" type="slidenum">
              <a:rPr lang="en-US"/>
              <a:pPr>
                <a:defRPr/>
              </a:pPr>
              <a:t>‹#›</a:t>
            </a:fld>
            <a:endParaRPr lang="en-US"/>
          </a:p>
        </p:txBody>
      </p:sp>
    </p:spTree>
    <p:extLst>
      <p:ext uri="{BB962C8B-B14F-4D97-AF65-F5344CB8AC3E}">
        <p14:creationId xmlns:p14="http://schemas.microsoft.com/office/powerpoint/2010/main" val="87659590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A440131-8D4B-4844-8D16-42A868A26D2E}"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B4AD4DF-391D-465E-A8ED-E99855C3A4B7}" type="slidenum">
              <a:rPr lang="en-US"/>
              <a:pPr>
                <a:defRPr/>
              </a:pPr>
              <a:t>‹#›</a:t>
            </a:fld>
            <a:endParaRPr lang="en-US"/>
          </a:p>
        </p:txBody>
      </p:sp>
    </p:spTree>
    <p:extLst>
      <p:ext uri="{BB962C8B-B14F-4D97-AF65-F5344CB8AC3E}">
        <p14:creationId xmlns:p14="http://schemas.microsoft.com/office/powerpoint/2010/main" val="3056461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0A91E1F-D78E-41BE-8E2A-749BD41ACCBB}" type="datetimeFigureOut">
              <a:rPr lang="en-US"/>
              <a:pPr>
                <a:defRPr/>
              </a:pPr>
              <a:t>11/22/2024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DC293CB-24F8-4AE6-9DAA-96146B3D8A7F}" type="slidenum">
              <a:rPr lang="en-US"/>
              <a:pPr>
                <a:defRPr/>
              </a:pPr>
              <a:t>‹#›</a:t>
            </a:fld>
            <a:endParaRPr lang="en-US"/>
          </a:p>
        </p:txBody>
      </p:sp>
    </p:spTree>
    <p:extLst>
      <p:ext uri="{BB962C8B-B14F-4D97-AF65-F5344CB8AC3E}">
        <p14:creationId xmlns:p14="http://schemas.microsoft.com/office/powerpoint/2010/main" val="34201594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0DA56B8-0002-4578-A22E-F6B3DC4AD33F}" type="datetimeFigureOut">
              <a:rPr lang="en-US"/>
              <a:pPr>
                <a:defRPr/>
              </a:pPr>
              <a:t>11/22/2024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D668956-FBF1-49E1-B9CE-1E558D6072F5}" type="slidenum">
              <a:rPr lang="en-US"/>
              <a:pPr>
                <a:defRPr/>
              </a:pPr>
              <a:t>‹#›</a:t>
            </a:fld>
            <a:endParaRPr lang="en-US"/>
          </a:p>
        </p:txBody>
      </p:sp>
    </p:spTree>
    <p:extLst>
      <p:ext uri="{BB962C8B-B14F-4D97-AF65-F5344CB8AC3E}">
        <p14:creationId xmlns:p14="http://schemas.microsoft.com/office/powerpoint/2010/main" val="13822427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B05959F-CA57-44B5-BB22-6F980A055F9C}" type="datetimeFigureOut">
              <a:rPr lang="en-US"/>
              <a:pPr>
                <a:defRPr/>
              </a:pPr>
              <a:t>11/22/2024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68D0EB6-114A-43CB-A5C1-7F4A8845DA66}" type="slidenum">
              <a:rPr lang="en-US"/>
              <a:pPr>
                <a:defRPr/>
              </a:pPr>
              <a:t>‹#›</a:t>
            </a:fld>
            <a:endParaRPr lang="en-US"/>
          </a:p>
        </p:txBody>
      </p:sp>
    </p:spTree>
    <p:extLst>
      <p:ext uri="{BB962C8B-B14F-4D97-AF65-F5344CB8AC3E}">
        <p14:creationId xmlns:p14="http://schemas.microsoft.com/office/powerpoint/2010/main" val="107132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084D81A-C139-42F1-BF06-FF213BDD8046}" type="datetimeFigureOut">
              <a:rPr lang="en-US"/>
              <a:pPr>
                <a:defRPr/>
              </a:pPr>
              <a:t>11/22/2024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D534E75-D66B-49B7-B649-F0BCCD4974FA}" type="slidenum">
              <a:rPr lang="en-US"/>
              <a:pPr>
                <a:defRPr/>
              </a:pPr>
              <a:t>‹#›</a:t>
            </a:fld>
            <a:endParaRPr lang="en-US"/>
          </a:p>
        </p:txBody>
      </p:sp>
    </p:spTree>
    <p:extLst>
      <p:ext uri="{BB962C8B-B14F-4D97-AF65-F5344CB8AC3E}">
        <p14:creationId xmlns:p14="http://schemas.microsoft.com/office/powerpoint/2010/main" val="3738163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AAF1DA7-2FBB-4E39-A40C-EBDB4A9205D7}"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7F71113-6437-444F-80FE-D15B65D112AF}" type="slidenum">
              <a:rPr lang="en-US"/>
              <a:pPr>
                <a:defRPr/>
              </a:pPr>
              <a:t>‹#›</a:t>
            </a:fld>
            <a:endParaRPr lang="en-US"/>
          </a:p>
        </p:txBody>
      </p:sp>
    </p:spTree>
    <p:extLst>
      <p:ext uri="{BB962C8B-B14F-4D97-AF65-F5344CB8AC3E}">
        <p14:creationId xmlns:p14="http://schemas.microsoft.com/office/powerpoint/2010/main" val="22680877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9ADF362-476A-49B1-8354-4A69B63C439D}" type="datetimeFigureOut">
              <a:rPr lang="en-US"/>
              <a:pPr>
                <a:defRPr/>
              </a:pPr>
              <a:t>11/22/2024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08D9824-3517-4A33-87B3-3D4FBEF741D9}" type="slidenum">
              <a:rPr lang="en-US"/>
              <a:pPr>
                <a:defRPr/>
              </a:pPr>
              <a:t>‹#›</a:t>
            </a:fld>
            <a:endParaRPr lang="en-US"/>
          </a:p>
        </p:txBody>
      </p:sp>
    </p:spTree>
    <p:extLst>
      <p:ext uri="{BB962C8B-B14F-4D97-AF65-F5344CB8AC3E}">
        <p14:creationId xmlns:p14="http://schemas.microsoft.com/office/powerpoint/2010/main" val="21949860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50E78D9-0044-4818-AC7B-4889A98A7CF1}" type="datetimeFigureOut">
              <a:rPr lang="en-US"/>
              <a:pPr>
                <a:defRPr/>
              </a:pPr>
              <a:t>11/22/2024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C4A921F-D3E4-4338-AA61-A2261271CA7F}" type="slidenum">
              <a:rPr lang="en-US"/>
              <a:pPr>
                <a:defRPr/>
              </a:pPr>
              <a:t>‹#›</a:t>
            </a:fld>
            <a:endParaRPr lang="en-US"/>
          </a:p>
        </p:txBody>
      </p:sp>
    </p:spTree>
    <p:extLst>
      <p:ext uri="{BB962C8B-B14F-4D97-AF65-F5344CB8AC3E}">
        <p14:creationId xmlns:p14="http://schemas.microsoft.com/office/powerpoint/2010/main" val="2136681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1ED0892-58EC-4C50-9AA5-8CBC2A933D51}"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813E477-7CE1-407B-B774-D9B424967313}" type="slidenum">
              <a:rPr lang="en-US"/>
              <a:pPr>
                <a:defRPr/>
              </a:pPr>
              <a:t>‹#›</a:t>
            </a:fld>
            <a:endParaRPr lang="en-US"/>
          </a:p>
        </p:txBody>
      </p:sp>
    </p:spTree>
    <p:extLst>
      <p:ext uri="{BB962C8B-B14F-4D97-AF65-F5344CB8AC3E}">
        <p14:creationId xmlns:p14="http://schemas.microsoft.com/office/powerpoint/2010/main" val="5097763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A440131-8D4B-4844-8D16-42A868A26D2E}"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B4AD4DF-391D-465E-A8ED-E99855C3A4B7}" type="slidenum">
              <a:rPr lang="en-US"/>
              <a:pPr>
                <a:defRPr/>
              </a:pPr>
              <a:t>‹#›</a:t>
            </a:fld>
            <a:endParaRPr lang="en-US"/>
          </a:p>
        </p:txBody>
      </p:sp>
    </p:spTree>
    <p:extLst>
      <p:ext uri="{BB962C8B-B14F-4D97-AF65-F5344CB8AC3E}">
        <p14:creationId xmlns:p14="http://schemas.microsoft.com/office/powerpoint/2010/main" val="3641478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2BDA93E-CAA8-4BBF-989A-761338631C64}"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85832F2-0876-459A-BB34-C895C2AB157E}" type="slidenum">
              <a:rPr lang="en-US"/>
              <a:pPr>
                <a:defRPr/>
              </a:pPr>
              <a:t>‹#›</a:t>
            </a:fld>
            <a:endParaRPr lang="en-US"/>
          </a:p>
        </p:txBody>
      </p:sp>
    </p:spTree>
    <p:extLst>
      <p:ext uri="{BB962C8B-B14F-4D97-AF65-F5344CB8AC3E}">
        <p14:creationId xmlns:p14="http://schemas.microsoft.com/office/powerpoint/2010/main" val="22449119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326FADD-76CC-421F-9BB0-7B3512D659A3}"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CF7FD9A-7376-4CE1-A4EB-2E6D9851DC41}" type="slidenum">
              <a:rPr lang="en-US"/>
              <a:pPr>
                <a:defRPr/>
              </a:pPr>
              <a:t>‹#›</a:t>
            </a:fld>
            <a:endParaRPr lang="en-US"/>
          </a:p>
        </p:txBody>
      </p:sp>
    </p:spTree>
    <p:extLst>
      <p:ext uri="{BB962C8B-B14F-4D97-AF65-F5344CB8AC3E}">
        <p14:creationId xmlns:p14="http://schemas.microsoft.com/office/powerpoint/2010/main" val="17233240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AAF1DA7-2FBB-4E39-A40C-EBDB4A9205D7}"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7F71113-6437-444F-80FE-D15B65D112AF}" type="slidenum">
              <a:rPr lang="en-US"/>
              <a:pPr>
                <a:defRPr/>
              </a:pPr>
              <a:t>‹#›</a:t>
            </a:fld>
            <a:endParaRPr lang="en-US"/>
          </a:p>
        </p:txBody>
      </p:sp>
    </p:spTree>
    <p:extLst>
      <p:ext uri="{BB962C8B-B14F-4D97-AF65-F5344CB8AC3E}">
        <p14:creationId xmlns:p14="http://schemas.microsoft.com/office/powerpoint/2010/main" val="37790726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0A91E1F-D78E-41BE-8E2A-749BD41ACCBB}" type="datetimeFigureOut">
              <a:rPr lang="en-US"/>
              <a:pPr>
                <a:defRPr/>
              </a:pPr>
              <a:t>11/22/2024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DC293CB-24F8-4AE6-9DAA-96146B3D8A7F}" type="slidenum">
              <a:rPr lang="en-US"/>
              <a:pPr>
                <a:defRPr/>
              </a:pPr>
              <a:t>‹#›</a:t>
            </a:fld>
            <a:endParaRPr lang="en-US"/>
          </a:p>
        </p:txBody>
      </p:sp>
    </p:spTree>
    <p:extLst>
      <p:ext uri="{BB962C8B-B14F-4D97-AF65-F5344CB8AC3E}">
        <p14:creationId xmlns:p14="http://schemas.microsoft.com/office/powerpoint/2010/main" val="6653901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0DA56B8-0002-4578-A22E-F6B3DC4AD33F}" type="datetimeFigureOut">
              <a:rPr lang="en-US"/>
              <a:pPr>
                <a:defRPr/>
              </a:pPr>
              <a:t>11/22/2024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D668956-FBF1-49E1-B9CE-1E558D6072F5}" type="slidenum">
              <a:rPr lang="en-US"/>
              <a:pPr>
                <a:defRPr/>
              </a:pPr>
              <a:t>‹#›</a:t>
            </a:fld>
            <a:endParaRPr lang="en-US"/>
          </a:p>
        </p:txBody>
      </p:sp>
    </p:spTree>
    <p:extLst>
      <p:ext uri="{BB962C8B-B14F-4D97-AF65-F5344CB8AC3E}">
        <p14:creationId xmlns:p14="http://schemas.microsoft.com/office/powerpoint/2010/main" val="33421301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B05959F-CA57-44B5-BB22-6F980A055F9C}" type="datetimeFigureOut">
              <a:rPr lang="en-US"/>
              <a:pPr>
                <a:defRPr/>
              </a:pPr>
              <a:t>11/22/2024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68D0EB6-114A-43CB-A5C1-7F4A8845DA66}" type="slidenum">
              <a:rPr lang="en-US"/>
              <a:pPr>
                <a:defRPr/>
              </a:pPr>
              <a:t>‹#›</a:t>
            </a:fld>
            <a:endParaRPr lang="en-US"/>
          </a:p>
        </p:txBody>
      </p:sp>
    </p:spTree>
    <p:extLst>
      <p:ext uri="{BB962C8B-B14F-4D97-AF65-F5344CB8AC3E}">
        <p14:creationId xmlns:p14="http://schemas.microsoft.com/office/powerpoint/2010/main" val="35366046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0A91E1F-D78E-41BE-8E2A-749BD41ACCBB}" type="datetimeFigureOut">
              <a:rPr lang="en-US"/>
              <a:pPr>
                <a:defRPr/>
              </a:pPr>
              <a:t>11/22/2024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DC293CB-24F8-4AE6-9DAA-96146B3D8A7F}" type="slidenum">
              <a:rPr lang="en-US"/>
              <a:pPr>
                <a:defRPr/>
              </a:pPr>
              <a:t>‹#›</a:t>
            </a:fld>
            <a:endParaRPr lang="en-US"/>
          </a:p>
        </p:txBody>
      </p:sp>
    </p:spTree>
    <p:extLst>
      <p:ext uri="{BB962C8B-B14F-4D97-AF65-F5344CB8AC3E}">
        <p14:creationId xmlns:p14="http://schemas.microsoft.com/office/powerpoint/2010/main" val="9593801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084D81A-C139-42F1-BF06-FF213BDD8046}" type="datetimeFigureOut">
              <a:rPr lang="en-US"/>
              <a:pPr>
                <a:defRPr/>
              </a:pPr>
              <a:t>11/22/2024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D534E75-D66B-49B7-B649-F0BCCD4974FA}" type="slidenum">
              <a:rPr lang="en-US"/>
              <a:pPr>
                <a:defRPr/>
              </a:pPr>
              <a:t>‹#›</a:t>
            </a:fld>
            <a:endParaRPr lang="en-US"/>
          </a:p>
        </p:txBody>
      </p:sp>
    </p:spTree>
    <p:extLst>
      <p:ext uri="{BB962C8B-B14F-4D97-AF65-F5344CB8AC3E}">
        <p14:creationId xmlns:p14="http://schemas.microsoft.com/office/powerpoint/2010/main" val="7657809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9ADF362-476A-49B1-8354-4A69B63C439D}" type="datetimeFigureOut">
              <a:rPr lang="en-US"/>
              <a:pPr>
                <a:defRPr/>
              </a:pPr>
              <a:t>11/22/2024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08D9824-3517-4A33-87B3-3D4FBEF741D9}" type="slidenum">
              <a:rPr lang="en-US"/>
              <a:pPr>
                <a:defRPr/>
              </a:pPr>
              <a:t>‹#›</a:t>
            </a:fld>
            <a:endParaRPr lang="en-US"/>
          </a:p>
        </p:txBody>
      </p:sp>
    </p:spTree>
    <p:extLst>
      <p:ext uri="{BB962C8B-B14F-4D97-AF65-F5344CB8AC3E}">
        <p14:creationId xmlns:p14="http://schemas.microsoft.com/office/powerpoint/2010/main" val="16389845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50E78D9-0044-4818-AC7B-4889A98A7CF1}" type="datetimeFigureOut">
              <a:rPr lang="en-US"/>
              <a:pPr>
                <a:defRPr/>
              </a:pPr>
              <a:t>11/22/2024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C4A921F-D3E4-4338-AA61-A2261271CA7F}" type="slidenum">
              <a:rPr lang="en-US"/>
              <a:pPr>
                <a:defRPr/>
              </a:pPr>
              <a:t>‹#›</a:t>
            </a:fld>
            <a:endParaRPr lang="en-US"/>
          </a:p>
        </p:txBody>
      </p:sp>
    </p:spTree>
    <p:extLst>
      <p:ext uri="{BB962C8B-B14F-4D97-AF65-F5344CB8AC3E}">
        <p14:creationId xmlns:p14="http://schemas.microsoft.com/office/powerpoint/2010/main" val="35033397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1ED0892-58EC-4C50-9AA5-8CBC2A933D51}"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813E477-7CE1-407B-B774-D9B424967313}" type="slidenum">
              <a:rPr lang="en-US"/>
              <a:pPr>
                <a:defRPr/>
              </a:pPr>
              <a:t>‹#›</a:t>
            </a:fld>
            <a:endParaRPr lang="en-US"/>
          </a:p>
        </p:txBody>
      </p:sp>
    </p:spTree>
    <p:extLst>
      <p:ext uri="{BB962C8B-B14F-4D97-AF65-F5344CB8AC3E}">
        <p14:creationId xmlns:p14="http://schemas.microsoft.com/office/powerpoint/2010/main" val="13064144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A440131-8D4B-4844-8D16-42A868A26D2E}"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B4AD4DF-391D-465E-A8ED-E99855C3A4B7}" type="slidenum">
              <a:rPr lang="en-US"/>
              <a:pPr>
                <a:defRPr/>
              </a:pPr>
              <a:t>‹#›</a:t>
            </a:fld>
            <a:endParaRPr lang="en-US"/>
          </a:p>
        </p:txBody>
      </p:sp>
    </p:spTree>
    <p:extLst>
      <p:ext uri="{BB962C8B-B14F-4D97-AF65-F5344CB8AC3E}">
        <p14:creationId xmlns:p14="http://schemas.microsoft.com/office/powerpoint/2010/main" val="8242942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2BDA93E-CAA8-4BBF-989A-761338631C64}"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85832F2-0876-459A-BB34-C895C2AB157E}" type="slidenum">
              <a:rPr lang="en-US"/>
              <a:pPr>
                <a:defRPr/>
              </a:pPr>
              <a:t>‹#›</a:t>
            </a:fld>
            <a:endParaRPr lang="en-US"/>
          </a:p>
        </p:txBody>
      </p:sp>
    </p:spTree>
    <p:extLst>
      <p:ext uri="{BB962C8B-B14F-4D97-AF65-F5344CB8AC3E}">
        <p14:creationId xmlns:p14="http://schemas.microsoft.com/office/powerpoint/2010/main" val="7337355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326FADD-76CC-421F-9BB0-7B3512D659A3}"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CF7FD9A-7376-4CE1-A4EB-2E6D9851DC41}" type="slidenum">
              <a:rPr lang="en-US"/>
              <a:pPr>
                <a:defRPr/>
              </a:pPr>
              <a:t>‹#›</a:t>
            </a:fld>
            <a:endParaRPr lang="en-US"/>
          </a:p>
        </p:txBody>
      </p:sp>
    </p:spTree>
    <p:extLst>
      <p:ext uri="{BB962C8B-B14F-4D97-AF65-F5344CB8AC3E}">
        <p14:creationId xmlns:p14="http://schemas.microsoft.com/office/powerpoint/2010/main" val="5912691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AAF1DA7-2FBB-4E39-A40C-EBDB4A9205D7}"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7F71113-6437-444F-80FE-D15B65D112AF}" type="slidenum">
              <a:rPr lang="en-US"/>
              <a:pPr>
                <a:defRPr/>
              </a:pPr>
              <a:t>‹#›</a:t>
            </a:fld>
            <a:endParaRPr lang="en-US"/>
          </a:p>
        </p:txBody>
      </p:sp>
    </p:spTree>
    <p:extLst>
      <p:ext uri="{BB962C8B-B14F-4D97-AF65-F5344CB8AC3E}">
        <p14:creationId xmlns:p14="http://schemas.microsoft.com/office/powerpoint/2010/main" val="25246770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0A91E1F-D78E-41BE-8E2A-749BD41ACCBB}" type="datetimeFigureOut">
              <a:rPr lang="en-US"/>
              <a:pPr>
                <a:defRPr/>
              </a:pPr>
              <a:t>11/22/2024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DC293CB-24F8-4AE6-9DAA-96146B3D8A7F}" type="slidenum">
              <a:rPr lang="en-US"/>
              <a:pPr>
                <a:defRPr/>
              </a:pPr>
              <a:t>‹#›</a:t>
            </a:fld>
            <a:endParaRPr lang="en-US"/>
          </a:p>
        </p:txBody>
      </p:sp>
    </p:spTree>
    <p:extLst>
      <p:ext uri="{BB962C8B-B14F-4D97-AF65-F5344CB8AC3E}">
        <p14:creationId xmlns:p14="http://schemas.microsoft.com/office/powerpoint/2010/main" val="24955167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0DA56B8-0002-4578-A22E-F6B3DC4AD33F}" type="datetimeFigureOut">
              <a:rPr lang="en-US"/>
              <a:pPr>
                <a:defRPr/>
              </a:pPr>
              <a:t>11/22/2024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D668956-FBF1-49E1-B9CE-1E558D6072F5}" type="slidenum">
              <a:rPr lang="en-US"/>
              <a:pPr>
                <a:defRPr/>
              </a:pPr>
              <a:t>‹#›</a:t>
            </a:fld>
            <a:endParaRPr lang="en-US"/>
          </a:p>
        </p:txBody>
      </p:sp>
    </p:spTree>
    <p:extLst>
      <p:ext uri="{BB962C8B-B14F-4D97-AF65-F5344CB8AC3E}">
        <p14:creationId xmlns:p14="http://schemas.microsoft.com/office/powerpoint/2010/main" val="843160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0DA56B8-0002-4578-A22E-F6B3DC4AD33F}" type="datetimeFigureOut">
              <a:rPr lang="en-US"/>
              <a:pPr>
                <a:defRPr/>
              </a:pPr>
              <a:t>11/22/2024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D668956-FBF1-49E1-B9CE-1E558D6072F5}" type="slidenum">
              <a:rPr lang="en-US"/>
              <a:pPr>
                <a:defRPr/>
              </a:pPr>
              <a:t>‹#›</a:t>
            </a:fld>
            <a:endParaRPr lang="en-US"/>
          </a:p>
        </p:txBody>
      </p:sp>
    </p:spTree>
    <p:extLst>
      <p:ext uri="{BB962C8B-B14F-4D97-AF65-F5344CB8AC3E}">
        <p14:creationId xmlns:p14="http://schemas.microsoft.com/office/powerpoint/2010/main" val="37807215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B05959F-CA57-44B5-BB22-6F980A055F9C}" type="datetimeFigureOut">
              <a:rPr lang="en-US"/>
              <a:pPr>
                <a:defRPr/>
              </a:pPr>
              <a:t>11/22/2024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68D0EB6-114A-43CB-A5C1-7F4A8845DA66}" type="slidenum">
              <a:rPr lang="en-US"/>
              <a:pPr>
                <a:defRPr/>
              </a:pPr>
              <a:t>‹#›</a:t>
            </a:fld>
            <a:endParaRPr lang="en-US"/>
          </a:p>
        </p:txBody>
      </p:sp>
    </p:spTree>
    <p:extLst>
      <p:ext uri="{BB962C8B-B14F-4D97-AF65-F5344CB8AC3E}">
        <p14:creationId xmlns:p14="http://schemas.microsoft.com/office/powerpoint/2010/main" val="27791211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084D81A-C139-42F1-BF06-FF213BDD8046}" type="datetimeFigureOut">
              <a:rPr lang="en-US"/>
              <a:pPr>
                <a:defRPr/>
              </a:pPr>
              <a:t>11/22/2024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D534E75-D66B-49B7-B649-F0BCCD4974FA}" type="slidenum">
              <a:rPr lang="en-US"/>
              <a:pPr>
                <a:defRPr/>
              </a:pPr>
              <a:t>‹#›</a:t>
            </a:fld>
            <a:endParaRPr lang="en-US"/>
          </a:p>
        </p:txBody>
      </p:sp>
    </p:spTree>
    <p:extLst>
      <p:ext uri="{BB962C8B-B14F-4D97-AF65-F5344CB8AC3E}">
        <p14:creationId xmlns:p14="http://schemas.microsoft.com/office/powerpoint/2010/main" val="41989724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9ADF362-476A-49B1-8354-4A69B63C439D}" type="datetimeFigureOut">
              <a:rPr lang="en-US"/>
              <a:pPr>
                <a:defRPr/>
              </a:pPr>
              <a:t>11/22/2024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08D9824-3517-4A33-87B3-3D4FBEF741D9}" type="slidenum">
              <a:rPr lang="en-US"/>
              <a:pPr>
                <a:defRPr/>
              </a:pPr>
              <a:t>‹#›</a:t>
            </a:fld>
            <a:endParaRPr lang="en-US"/>
          </a:p>
        </p:txBody>
      </p:sp>
    </p:spTree>
    <p:extLst>
      <p:ext uri="{BB962C8B-B14F-4D97-AF65-F5344CB8AC3E}">
        <p14:creationId xmlns:p14="http://schemas.microsoft.com/office/powerpoint/2010/main" val="8759128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50E78D9-0044-4818-AC7B-4889A98A7CF1}" type="datetimeFigureOut">
              <a:rPr lang="en-US"/>
              <a:pPr>
                <a:defRPr/>
              </a:pPr>
              <a:t>11/22/2024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C4A921F-D3E4-4338-AA61-A2261271CA7F}" type="slidenum">
              <a:rPr lang="en-US"/>
              <a:pPr>
                <a:defRPr/>
              </a:pPr>
              <a:t>‹#›</a:t>
            </a:fld>
            <a:endParaRPr lang="en-US"/>
          </a:p>
        </p:txBody>
      </p:sp>
    </p:spTree>
    <p:extLst>
      <p:ext uri="{BB962C8B-B14F-4D97-AF65-F5344CB8AC3E}">
        <p14:creationId xmlns:p14="http://schemas.microsoft.com/office/powerpoint/2010/main" val="32621823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1ED0892-58EC-4C50-9AA5-8CBC2A933D51}"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813E477-7CE1-407B-B774-D9B424967313}" type="slidenum">
              <a:rPr lang="en-US"/>
              <a:pPr>
                <a:defRPr/>
              </a:pPr>
              <a:t>‹#›</a:t>
            </a:fld>
            <a:endParaRPr lang="en-US"/>
          </a:p>
        </p:txBody>
      </p:sp>
    </p:spTree>
    <p:extLst>
      <p:ext uri="{BB962C8B-B14F-4D97-AF65-F5344CB8AC3E}">
        <p14:creationId xmlns:p14="http://schemas.microsoft.com/office/powerpoint/2010/main" val="22965007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A440131-8D4B-4844-8D16-42A868A26D2E}"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B4AD4DF-391D-465E-A8ED-E99855C3A4B7}" type="slidenum">
              <a:rPr lang="en-US"/>
              <a:pPr>
                <a:defRPr/>
              </a:pPr>
              <a:t>‹#›</a:t>
            </a:fld>
            <a:endParaRPr lang="en-US"/>
          </a:p>
        </p:txBody>
      </p:sp>
    </p:spTree>
    <p:extLst>
      <p:ext uri="{BB962C8B-B14F-4D97-AF65-F5344CB8AC3E}">
        <p14:creationId xmlns:p14="http://schemas.microsoft.com/office/powerpoint/2010/main" val="40774925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2BDA93E-CAA8-4BBF-989A-761338631C64}"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85832F2-0876-459A-BB34-C895C2AB157E}" type="slidenum">
              <a:rPr lang="en-US"/>
              <a:pPr>
                <a:defRPr/>
              </a:pPr>
              <a:t>‹#›</a:t>
            </a:fld>
            <a:endParaRPr lang="en-US"/>
          </a:p>
        </p:txBody>
      </p:sp>
    </p:spTree>
    <p:extLst>
      <p:ext uri="{BB962C8B-B14F-4D97-AF65-F5344CB8AC3E}">
        <p14:creationId xmlns:p14="http://schemas.microsoft.com/office/powerpoint/2010/main" val="21234402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326FADD-76CC-421F-9BB0-7B3512D659A3}"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CF7FD9A-7376-4CE1-A4EB-2E6D9851DC41}" type="slidenum">
              <a:rPr lang="en-US"/>
              <a:pPr>
                <a:defRPr/>
              </a:pPr>
              <a:t>‹#›</a:t>
            </a:fld>
            <a:endParaRPr lang="en-US"/>
          </a:p>
        </p:txBody>
      </p:sp>
    </p:spTree>
    <p:extLst>
      <p:ext uri="{BB962C8B-B14F-4D97-AF65-F5344CB8AC3E}">
        <p14:creationId xmlns:p14="http://schemas.microsoft.com/office/powerpoint/2010/main" val="12118394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AAF1DA7-2FBB-4E39-A40C-EBDB4A9205D7}"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7F71113-6437-444F-80FE-D15B65D112AF}" type="slidenum">
              <a:rPr lang="en-US"/>
              <a:pPr>
                <a:defRPr/>
              </a:pPr>
              <a:t>‹#›</a:t>
            </a:fld>
            <a:endParaRPr lang="en-US"/>
          </a:p>
        </p:txBody>
      </p:sp>
    </p:spTree>
    <p:extLst>
      <p:ext uri="{BB962C8B-B14F-4D97-AF65-F5344CB8AC3E}">
        <p14:creationId xmlns:p14="http://schemas.microsoft.com/office/powerpoint/2010/main" val="2768482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0A91E1F-D78E-41BE-8E2A-749BD41ACCBB}" type="datetimeFigureOut">
              <a:rPr lang="en-US"/>
              <a:pPr>
                <a:defRPr/>
              </a:pPr>
              <a:t>11/22/2024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DC293CB-24F8-4AE6-9DAA-96146B3D8A7F}" type="slidenum">
              <a:rPr lang="en-US"/>
              <a:pPr>
                <a:defRPr/>
              </a:pPr>
              <a:t>‹#›</a:t>
            </a:fld>
            <a:endParaRPr lang="en-US"/>
          </a:p>
        </p:txBody>
      </p:sp>
    </p:spTree>
    <p:extLst>
      <p:ext uri="{BB962C8B-B14F-4D97-AF65-F5344CB8AC3E}">
        <p14:creationId xmlns:p14="http://schemas.microsoft.com/office/powerpoint/2010/main" val="1901963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B05959F-CA57-44B5-BB22-6F980A055F9C}" type="datetimeFigureOut">
              <a:rPr lang="en-US"/>
              <a:pPr>
                <a:defRPr/>
              </a:pPr>
              <a:t>11/22/2024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68D0EB6-114A-43CB-A5C1-7F4A8845DA66}" type="slidenum">
              <a:rPr lang="en-US"/>
              <a:pPr>
                <a:defRPr/>
              </a:pPr>
              <a:t>‹#›</a:t>
            </a:fld>
            <a:endParaRPr lang="en-US"/>
          </a:p>
        </p:txBody>
      </p:sp>
    </p:spTree>
    <p:extLst>
      <p:ext uri="{BB962C8B-B14F-4D97-AF65-F5344CB8AC3E}">
        <p14:creationId xmlns:p14="http://schemas.microsoft.com/office/powerpoint/2010/main" val="18041122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0DA56B8-0002-4578-A22E-F6B3DC4AD33F}" type="datetimeFigureOut">
              <a:rPr lang="en-US"/>
              <a:pPr>
                <a:defRPr/>
              </a:pPr>
              <a:t>11/22/2024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D668956-FBF1-49E1-B9CE-1E558D6072F5}" type="slidenum">
              <a:rPr lang="en-US"/>
              <a:pPr>
                <a:defRPr/>
              </a:pPr>
              <a:t>‹#›</a:t>
            </a:fld>
            <a:endParaRPr lang="en-US"/>
          </a:p>
        </p:txBody>
      </p:sp>
    </p:spTree>
    <p:extLst>
      <p:ext uri="{BB962C8B-B14F-4D97-AF65-F5344CB8AC3E}">
        <p14:creationId xmlns:p14="http://schemas.microsoft.com/office/powerpoint/2010/main" val="15623181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B05959F-CA57-44B5-BB22-6F980A055F9C}" type="datetimeFigureOut">
              <a:rPr lang="en-US"/>
              <a:pPr>
                <a:defRPr/>
              </a:pPr>
              <a:t>11/22/2024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68D0EB6-114A-43CB-A5C1-7F4A8845DA66}" type="slidenum">
              <a:rPr lang="en-US"/>
              <a:pPr>
                <a:defRPr/>
              </a:pPr>
              <a:t>‹#›</a:t>
            </a:fld>
            <a:endParaRPr lang="en-US"/>
          </a:p>
        </p:txBody>
      </p:sp>
    </p:spTree>
    <p:extLst>
      <p:ext uri="{BB962C8B-B14F-4D97-AF65-F5344CB8AC3E}">
        <p14:creationId xmlns:p14="http://schemas.microsoft.com/office/powerpoint/2010/main" val="12536433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084D81A-C139-42F1-BF06-FF213BDD8046}" type="datetimeFigureOut">
              <a:rPr lang="en-US"/>
              <a:pPr>
                <a:defRPr/>
              </a:pPr>
              <a:t>11/22/2024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D534E75-D66B-49B7-B649-F0BCCD4974FA}" type="slidenum">
              <a:rPr lang="en-US"/>
              <a:pPr>
                <a:defRPr/>
              </a:pPr>
              <a:t>‹#›</a:t>
            </a:fld>
            <a:endParaRPr lang="en-US"/>
          </a:p>
        </p:txBody>
      </p:sp>
    </p:spTree>
    <p:extLst>
      <p:ext uri="{BB962C8B-B14F-4D97-AF65-F5344CB8AC3E}">
        <p14:creationId xmlns:p14="http://schemas.microsoft.com/office/powerpoint/2010/main" val="14522876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9ADF362-476A-49B1-8354-4A69B63C439D}" type="datetimeFigureOut">
              <a:rPr lang="en-US"/>
              <a:pPr>
                <a:defRPr/>
              </a:pPr>
              <a:t>11/22/2024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08D9824-3517-4A33-87B3-3D4FBEF741D9}" type="slidenum">
              <a:rPr lang="en-US"/>
              <a:pPr>
                <a:defRPr/>
              </a:pPr>
              <a:t>‹#›</a:t>
            </a:fld>
            <a:endParaRPr lang="en-US"/>
          </a:p>
        </p:txBody>
      </p:sp>
    </p:spTree>
    <p:extLst>
      <p:ext uri="{BB962C8B-B14F-4D97-AF65-F5344CB8AC3E}">
        <p14:creationId xmlns:p14="http://schemas.microsoft.com/office/powerpoint/2010/main" val="236497077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50E78D9-0044-4818-AC7B-4889A98A7CF1}" type="datetimeFigureOut">
              <a:rPr lang="en-US"/>
              <a:pPr>
                <a:defRPr/>
              </a:pPr>
              <a:t>11/22/2024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C4A921F-D3E4-4338-AA61-A2261271CA7F}" type="slidenum">
              <a:rPr lang="en-US"/>
              <a:pPr>
                <a:defRPr/>
              </a:pPr>
              <a:t>‹#›</a:t>
            </a:fld>
            <a:endParaRPr lang="en-US"/>
          </a:p>
        </p:txBody>
      </p:sp>
    </p:spTree>
    <p:extLst>
      <p:ext uri="{BB962C8B-B14F-4D97-AF65-F5344CB8AC3E}">
        <p14:creationId xmlns:p14="http://schemas.microsoft.com/office/powerpoint/2010/main" val="22324835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1ED0892-58EC-4C50-9AA5-8CBC2A933D51}"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813E477-7CE1-407B-B774-D9B424967313}" type="slidenum">
              <a:rPr lang="en-US"/>
              <a:pPr>
                <a:defRPr/>
              </a:pPr>
              <a:t>‹#›</a:t>
            </a:fld>
            <a:endParaRPr lang="en-US"/>
          </a:p>
        </p:txBody>
      </p:sp>
    </p:spTree>
    <p:extLst>
      <p:ext uri="{BB962C8B-B14F-4D97-AF65-F5344CB8AC3E}">
        <p14:creationId xmlns:p14="http://schemas.microsoft.com/office/powerpoint/2010/main" val="7556678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A440131-8D4B-4844-8D16-42A868A26D2E}"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B4AD4DF-391D-465E-A8ED-E99855C3A4B7}" type="slidenum">
              <a:rPr lang="en-US"/>
              <a:pPr>
                <a:defRPr/>
              </a:pPr>
              <a:t>‹#›</a:t>
            </a:fld>
            <a:endParaRPr lang="en-US"/>
          </a:p>
        </p:txBody>
      </p:sp>
    </p:spTree>
    <p:extLst>
      <p:ext uri="{BB962C8B-B14F-4D97-AF65-F5344CB8AC3E}">
        <p14:creationId xmlns:p14="http://schemas.microsoft.com/office/powerpoint/2010/main" val="35791250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2BDA93E-CAA8-4BBF-989A-761338631C64}"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85832F2-0876-459A-BB34-C895C2AB157E}" type="slidenum">
              <a:rPr lang="en-US"/>
              <a:pPr>
                <a:defRPr/>
              </a:pPr>
              <a:t>‹#›</a:t>
            </a:fld>
            <a:endParaRPr lang="en-US"/>
          </a:p>
        </p:txBody>
      </p:sp>
    </p:spTree>
    <p:extLst>
      <p:ext uri="{BB962C8B-B14F-4D97-AF65-F5344CB8AC3E}">
        <p14:creationId xmlns:p14="http://schemas.microsoft.com/office/powerpoint/2010/main" val="36890206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326FADD-76CC-421F-9BB0-7B3512D659A3}"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CF7FD9A-7376-4CE1-A4EB-2E6D9851DC41}" type="slidenum">
              <a:rPr lang="en-US"/>
              <a:pPr>
                <a:defRPr/>
              </a:pPr>
              <a:t>‹#›</a:t>
            </a:fld>
            <a:endParaRPr lang="en-US"/>
          </a:p>
        </p:txBody>
      </p:sp>
    </p:spTree>
    <p:extLst>
      <p:ext uri="{BB962C8B-B14F-4D97-AF65-F5344CB8AC3E}">
        <p14:creationId xmlns:p14="http://schemas.microsoft.com/office/powerpoint/2010/main" val="382437693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AAF1DA7-2FBB-4E39-A40C-EBDB4A9205D7}"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7F71113-6437-444F-80FE-D15B65D112AF}" type="slidenum">
              <a:rPr lang="en-US"/>
              <a:pPr>
                <a:defRPr/>
              </a:pPr>
              <a:t>‹#›</a:t>
            </a:fld>
            <a:endParaRPr lang="en-US"/>
          </a:p>
        </p:txBody>
      </p:sp>
    </p:spTree>
    <p:extLst>
      <p:ext uri="{BB962C8B-B14F-4D97-AF65-F5344CB8AC3E}">
        <p14:creationId xmlns:p14="http://schemas.microsoft.com/office/powerpoint/2010/main" val="3874765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084D81A-C139-42F1-BF06-FF213BDD8046}" type="datetimeFigureOut">
              <a:rPr lang="en-US"/>
              <a:pPr>
                <a:defRPr/>
              </a:pPr>
              <a:t>11/22/2024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D534E75-D66B-49B7-B649-F0BCCD4974FA}" type="slidenum">
              <a:rPr lang="en-US"/>
              <a:pPr>
                <a:defRPr/>
              </a:pPr>
              <a:t>‹#›</a:t>
            </a:fld>
            <a:endParaRPr lang="en-US"/>
          </a:p>
        </p:txBody>
      </p:sp>
    </p:spTree>
    <p:extLst>
      <p:ext uri="{BB962C8B-B14F-4D97-AF65-F5344CB8AC3E}">
        <p14:creationId xmlns:p14="http://schemas.microsoft.com/office/powerpoint/2010/main" val="36635118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0A91E1F-D78E-41BE-8E2A-749BD41ACCBB}" type="datetimeFigureOut">
              <a:rPr lang="en-US"/>
              <a:pPr>
                <a:defRPr/>
              </a:pPr>
              <a:t>11/22/2024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DC293CB-24F8-4AE6-9DAA-96146B3D8A7F}" type="slidenum">
              <a:rPr lang="en-US"/>
              <a:pPr>
                <a:defRPr/>
              </a:pPr>
              <a:t>‹#›</a:t>
            </a:fld>
            <a:endParaRPr lang="en-US"/>
          </a:p>
        </p:txBody>
      </p:sp>
    </p:spTree>
    <p:extLst>
      <p:ext uri="{BB962C8B-B14F-4D97-AF65-F5344CB8AC3E}">
        <p14:creationId xmlns:p14="http://schemas.microsoft.com/office/powerpoint/2010/main" val="20255499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0DA56B8-0002-4578-A22E-F6B3DC4AD33F}" type="datetimeFigureOut">
              <a:rPr lang="en-US"/>
              <a:pPr>
                <a:defRPr/>
              </a:pPr>
              <a:t>11/22/2024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D668956-FBF1-49E1-B9CE-1E558D6072F5}" type="slidenum">
              <a:rPr lang="en-US"/>
              <a:pPr>
                <a:defRPr/>
              </a:pPr>
              <a:t>‹#›</a:t>
            </a:fld>
            <a:endParaRPr lang="en-US"/>
          </a:p>
        </p:txBody>
      </p:sp>
    </p:spTree>
    <p:extLst>
      <p:ext uri="{BB962C8B-B14F-4D97-AF65-F5344CB8AC3E}">
        <p14:creationId xmlns:p14="http://schemas.microsoft.com/office/powerpoint/2010/main" val="229598409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B05959F-CA57-44B5-BB22-6F980A055F9C}" type="datetimeFigureOut">
              <a:rPr lang="en-US"/>
              <a:pPr>
                <a:defRPr/>
              </a:pPr>
              <a:t>11/22/2024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68D0EB6-114A-43CB-A5C1-7F4A8845DA66}" type="slidenum">
              <a:rPr lang="en-US"/>
              <a:pPr>
                <a:defRPr/>
              </a:pPr>
              <a:t>‹#›</a:t>
            </a:fld>
            <a:endParaRPr lang="en-US"/>
          </a:p>
        </p:txBody>
      </p:sp>
    </p:spTree>
    <p:extLst>
      <p:ext uri="{BB962C8B-B14F-4D97-AF65-F5344CB8AC3E}">
        <p14:creationId xmlns:p14="http://schemas.microsoft.com/office/powerpoint/2010/main" val="146666401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084D81A-C139-42F1-BF06-FF213BDD8046}" type="datetimeFigureOut">
              <a:rPr lang="en-US"/>
              <a:pPr>
                <a:defRPr/>
              </a:pPr>
              <a:t>11/22/2024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D534E75-D66B-49B7-B649-F0BCCD4974FA}" type="slidenum">
              <a:rPr lang="en-US"/>
              <a:pPr>
                <a:defRPr/>
              </a:pPr>
              <a:t>‹#›</a:t>
            </a:fld>
            <a:endParaRPr lang="en-US"/>
          </a:p>
        </p:txBody>
      </p:sp>
    </p:spTree>
    <p:extLst>
      <p:ext uri="{BB962C8B-B14F-4D97-AF65-F5344CB8AC3E}">
        <p14:creationId xmlns:p14="http://schemas.microsoft.com/office/powerpoint/2010/main" val="380750384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9ADF362-476A-49B1-8354-4A69B63C439D}" type="datetimeFigureOut">
              <a:rPr lang="en-US"/>
              <a:pPr>
                <a:defRPr/>
              </a:pPr>
              <a:t>11/22/2024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08D9824-3517-4A33-87B3-3D4FBEF741D9}" type="slidenum">
              <a:rPr lang="en-US"/>
              <a:pPr>
                <a:defRPr/>
              </a:pPr>
              <a:t>‹#›</a:t>
            </a:fld>
            <a:endParaRPr lang="en-US"/>
          </a:p>
        </p:txBody>
      </p:sp>
    </p:spTree>
    <p:extLst>
      <p:ext uri="{BB962C8B-B14F-4D97-AF65-F5344CB8AC3E}">
        <p14:creationId xmlns:p14="http://schemas.microsoft.com/office/powerpoint/2010/main" val="225272980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50E78D9-0044-4818-AC7B-4889A98A7CF1}" type="datetimeFigureOut">
              <a:rPr lang="en-US"/>
              <a:pPr>
                <a:defRPr/>
              </a:pPr>
              <a:t>11/22/2024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C4A921F-D3E4-4338-AA61-A2261271CA7F}" type="slidenum">
              <a:rPr lang="en-US"/>
              <a:pPr>
                <a:defRPr/>
              </a:pPr>
              <a:t>‹#›</a:t>
            </a:fld>
            <a:endParaRPr lang="en-US"/>
          </a:p>
        </p:txBody>
      </p:sp>
    </p:spTree>
    <p:extLst>
      <p:ext uri="{BB962C8B-B14F-4D97-AF65-F5344CB8AC3E}">
        <p14:creationId xmlns:p14="http://schemas.microsoft.com/office/powerpoint/2010/main" val="211462867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1ED0892-58EC-4C50-9AA5-8CBC2A933D51}"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813E477-7CE1-407B-B774-D9B424967313}" type="slidenum">
              <a:rPr lang="en-US"/>
              <a:pPr>
                <a:defRPr/>
              </a:pPr>
              <a:t>‹#›</a:t>
            </a:fld>
            <a:endParaRPr lang="en-US"/>
          </a:p>
        </p:txBody>
      </p:sp>
    </p:spTree>
    <p:extLst>
      <p:ext uri="{BB962C8B-B14F-4D97-AF65-F5344CB8AC3E}">
        <p14:creationId xmlns:p14="http://schemas.microsoft.com/office/powerpoint/2010/main" val="199160985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A440131-8D4B-4844-8D16-42A868A26D2E}"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B4AD4DF-391D-465E-A8ED-E99855C3A4B7}" type="slidenum">
              <a:rPr lang="en-US"/>
              <a:pPr>
                <a:defRPr/>
              </a:pPr>
              <a:t>‹#›</a:t>
            </a:fld>
            <a:endParaRPr lang="en-US"/>
          </a:p>
        </p:txBody>
      </p:sp>
    </p:spTree>
    <p:extLst>
      <p:ext uri="{BB962C8B-B14F-4D97-AF65-F5344CB8AC3E}">
        <p14:creationId xmlns:p14="http://schemas.microsoft.com/office/powerpoint/2010/main" val="262954783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2BDA93E-CAA8-4BBF-989A-761338631C64}"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85832F2-0876-459A-BB34-C895C2AB157E}" type="slidenum">
              <a:rPr lang="en-US"/>
              <a:pPr>
                <a:defRPr/>
              </a:pPr>
              <a:t>‹#›</a:t>
            </a:fld>
            <a:endParaRPr lang="en-US"/>
          </a:p>
        </p:txBody>
      </p:sp>
    </p:spTree>
    <p:extLst>
      <p:ext uri="{BB962C8B-B14F-4D97-AF65-F5344CB8AC3E}">
        <p14:creationId xmlns:p14="http://schemas.microsoft.com/office/powerpoint/2010/main" val="407255083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326FADD-76CC-421F-9BB0-7B3512D659A3}"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CF7FD9A-7376-4CE1-A4EB-2E6D9851DC41}" type="slidenum">
              <a:rPr lang="en-US"/>
              <a:pPr>
                <a:defRPr/>
              </a:pPr>
              <a:t>‹#›</a:t>
            </a:fld>
            <a:endParaRPr lang="en-US"/>
          </a:p>
        </p:txBody>
      </p:sp>
    </p:spTree>
    <p:extLst>
      <p:ext uri="{BB962C8B-B14F-4D97-AF65-F5344CB8AC3E}">
        <p14:creationId xmlns:p14="http://schemas.microsoft.com/office/powerpoint/2010/main" val="4213020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9ADF362-476A-49B1-8354-4A69B63C439D}" type="datetimeFigureOut">
              <a:rPr lang="en-US"/>
              <a:pPr>
                <a:defRPr/>
              </a:pPr>
              <a:t>11/22/2024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08D9824-3517-4A33-87B3-3D4FBEF741D9}" type="slidenum">
              <a:rPr lang="en-US"/>
              <a:pPr>
                <a:defRPr/>
              </a:pPr>
              <a:t>‹#›</a:t>
            </a:fld>
            <a:endParaRPr lang="en-US"/>
          </a:p>
        </p:txBody>
      </p:sp>
    </p:spTree>
    <p:extLst>
      <p:ext uri="{BB962C8B-B14F-4D97-AF65-F5344CB8AC3E}">
        <p14:creationId xmlns:p14="http://schemas.microsoft.com/office/powerpoint/2010/main" val="72674266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AAF1DA7-2FBB-4E39-A40C-EBDB4A9205D7}"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7F71113-6437-444F-80FE-D15B65D112AF}" type="slidenum">
              <a:rPr lang="en-US"/>
              <a:pPr>
                <a:defRPr/>
              </a:pPr>
              <a:t>‹#›</a:t>
            </a:fld>
            <a:endParaRPr lang="en-US"/>
          </a:p>
        </p:txBody>
      </p:sp>
    </p:spTree>
    <p:extLst>
      <p:ext uri="{BB962C8B-B14F-4D97-AF65-F5344CB8AC3E}">
        <p14:creationId xmlns:p14="http://schemas.microsoft.com/office/powerpoint/2010/main" val="310858204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0A91E1F-D78E-41BE-8E2A-749BD41ACCBB}" type="datetimeFigureOut">
              <a:rPr lang="en-US"/>
              <a:pPr>
                <a:defRPr/>
              </a:pPr>
              <a:t>11/22/2024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DC293CB-24F8-4AE6-9DAA-96146B3D8A7F}" type="slidenum">
              <a:rPr lang="en-US"/>
              <a:pPr>
                <a:defRPr/>
              </a:pPr>
              <a:t>‹#›</a:t>
            </a:fld>
            <a:endParaRPr lang="en-US"/>
          </a:p>
        </p:txBody>
      </p:sp>
    </p:spTree>
    <p:extLst>
      <p:ext uri="{BB962C8B-B14F-4D97-AF65-F5344CB8AC3E}">
        <p14:creationId xmlns:p14="http://schemas.microsoft.com/office/powerpoint/2010/main" val="205912256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0DA56B8-0002-4578-A22E-F6B3DC4AD33F}" type="datetimeFigureOut">
              <a:rPr lang="en-US"/>
              <a:pPr>
                <a:defRPr/>
              </a:pPr>
              <a:t>11/22/2024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D668956-FBF1-49E1-B9CE-1E558D6072F5}" type="slidenum">
              <a:rPr lang="en-US"/>
              <a:pPr>
                <a:defRPr/>
              </a:pPr>
              <a:t>‹#›</a:t>
            </a:fld>
            <a:endParaRPr lang="en-US"/>
          </a:p>
        </p:txBody>
      </p:sp>
    </p:spTree>
    <p:extLst>
      <p:ext uri="{BB962C8B-B14F-4D97-AF65-F5344CB8AC3E}">
        <p14:creationId xmlns:p14="http://schemas.microsoft.com/office/powerpoint/2010/main" val="271219488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B05959F-CA57-44B5-BB22-6F980A055F9C}" type="datetimeFigureOut">
              <a:rPr lang="en-US"/>
              <a:pPr>
                <a:defRPr/>
              </a:pPr>
              <a:t>11/22/2024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68D0EB6-114A-43CB-A5C1-7F4A8845DA66}" type="slidenum">
              <a:rPr lang="en-US"/>
              <a:pPr>
                <a:defRPr/>
              </a:pPr>
              <a:t>‹#›</a:t>
            </a:fld>
            <a:endParaRPr lang="en-US"/>
          </a:p>
        </p:txBody>
      </p:sp>
    </p:spTree>
    <p:extLst>
      <p:ext uri="{BB962C8B-B14F-4D97-AF65-F5344CB8AC3E}">
        <p14:creationId xmlns:p14="http://schemas.microsoft.com/office/powerpoint/2010/main" val="202969004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084D81A-C139-42F1-BF06-FF213BDD8046}" type="datetimeFigureOut">
              <a:rPr lang="en-US"/>
              <a:pPr>
                <a:defRPr/>
              </a:pPr>
              <a:t>11/22/2024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D534E75-D66B-49B7-B649-F0BCCD4974FA}" type="slidenum">
              <a:rPr lang="en-US"/>
              <a:pPr>
                <a:defRPr/>
              </a:pPr>
              <a:t>‹#›</a:t>
            </a:fld>
            <a:endParaRPr lang="en-US"/>
          </a:p>
        </p:txBody>
      </p:sp>
    </p:spTree>
    <p:extLst>
      <p:ext uri="{BB962C8B-B14F-4D97-AF65-F5344CB8AC3E}">
        <p14:creationId xmlns:p14="http://schemas.microsoft.com/office/powerpoint/2010/main" val="53705182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9ADF362-476A-49B1-8354-4A69B63C439D}" type="datetimeFigureOut">
              <a:rPr lang="en-US"/>
              <a:pPr>
                <a:defRPr/>
              </a:pPr>
              <a:t>11/22/2024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08D9824-3517-4A33-87B3-3D4FBEF741D9}" type="slidenum">
              <a:rPr lang="en-US"/>
              <a:pPr>
                <a:defRPr/>
              </a:pPr>
              <a:t>‹#›</a:t>
            </a:fld>
            <a:endParaRPr lang="en-US"/>
          </a:p>
        </p:txBody>
      </p:sp>
    </p:spTree>
    <p:extLst>
      <p:ext uri="{BB962C8B-B14F-4D97-AF65-F5344CB8AC3E}">
        <p14:creationId xmlns:p14="http://schemas.microsoft.com/office/powerpoint/2010/main" val="418674954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50E78D9-0044-4818-AC7B-4889A98A7CF1}" type="datetimeFigureOut">
              <a:rPr lang="en-US"/>
              <a:pPr>
                <a:defRPr/>
              </a:pPr>
              <a:t>11/22/2024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C4A921F-D3E4-4338-AA61-A2261271CA7F}" type="slidenum">
              <a:rPr lang="en-US"/>
              <a:pPr>
                <a:defRPr/>
              </a:pPr>
              <a:t>‹#›</a:t>
            </a:fld>
            <a:endParaRPr lang="en-US"/>
          </a:p>
        </p:txBody>
      </p:sp>
    </p:spTree>
    <p:extLst>
      <p:ext uri="{BB962C8B-B14F-4D97-AF65-F5344CB8AC3E}">
        <p14:creationId xmlns:p14="http://schemas.microsoft.com/office/powerpoint/2010/main" val="220096912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1ED0892-58EC-4C50-9AA5-8CBC2A933D51}"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813E477-7CE1-407B-B774-D9B424967313}" type="slidenum">
              <a:rPr lang="en-US"/>
              <a:pPr>
                <a:defRPr/>
              </a:pPr>
              <a:t>‹#›</a:t>
            </a:fld>
            <a:endParaRPr lang="en-US"/>
          </a:p>
        </p:txBody>
      </p:sp>
    </p:spTree>
    <p:extLst>
      <p:ext uri="{BB962C8B-B14F-4D97-AF65-F5344CB8AC3E}">
        <p14:creationId xmlns:p14="http://schemas.microsoft.com/office/powerpoint/2010/main" val="238513890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A440131-8D4B-4844-8D16-42A868A26D2E}"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B4AD4DF-391D-465E-A8ED-E99855C3A4B7}" type="slidenum">
              <a:rPr lang="en-US"/>
              <a:pPr>
                <a:defRPr/>
              </a:pPr>
              <a:t>‹#›</a:t>
            </a:fld>
            <a:endParaRPr lang="en-US"/>
          </a:p>
        </p:txBody>
      </p:sp>
    </p:spTree>
    <p:extLst>
      <p:ext uri="{BB962C8B-B14F-4D97-AF65-F5344CB8AC3E}">
        <p14:creationId xmlns:p14="http://schemas.microsoft.com/office/powerpoint/2010/main" val="380957691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2BDA93E-CAA8-4BBF-989A-761338631C64}"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85832F2-0876-459A-BB34-C895C2AB157E}" type="slidenum">
              <a:rPr lang="en-US"/>
              <a:pPr>
                <a:defRPr/>
              </a:pPr>
              <a:t>‹#›</a:t>
            </a:fld>
            <a:endParaRPr lang="en-US"/>
          </a:p>
        </p:txBody>
      </p:sp>
    </p:spTree>
    <p:extLst>
      <p:ext uri="{BB962C8B-B14F-4D97-AF65-F5344CB8AC3E}">
        <p14:creationId xmlns:p14="http://schemas.microsoft.com/office/powerpoint/2010/main" val="26964201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50E78D9-0044-4818-AC7B-4889A98A7CF1}" type="datetimeFigureOut">
              <a:rPr lang="en-US"/>
              <a:pPr>
                <a:defRPr/>
              </a:pPr>
              <a:t>11/22/2024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C4A921F-D3E4-4338-AA61-A2261271CA7F}" type="slidenum">
              <a:rPr lang="en-US"/>
              <a:pPr>
                <a:defRPr/>
              </a:pPr>
              <a:t>‹#›</a:t>
            </a:fld>
            <a:endParaRPr lang="en-US"/>
          </a:p>
        </p:txBody>
      </p:sp>
    </p:spTree>
    <p:extLst>
      <p:ext uri="{BB962C8B-B14F-4D97-AF65-F5344CB8AC3E}">
        <p14:creationId xmlns:p14="http://schemas.microsoft.com/office/powerpoint/2010/main" val="67052877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326FADD-76CC-421F-9BB0-7B3512D659A3}"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CF7FD9A-7376-4CE1-A4EB-2E6D9851DC41}" type="slidenum">
              <a:rPr lang="en-US"/>
              <a:pPr>
                <a:defRPr/>
              </a:pPr>
              <a:t>‹#›</a:t>
            </a:fld>
            <a:endParaRPr lang="en-US"/>
          </a:p>
        </p:txBody>
      </p:sp>
    </p:spTree>
    <p:extLst>
      <p:ext uri="{BB962C8B-B14F-4D97-AF65-F5344CB8AC3E}">
        <p14:creationId xmlns:p14="http://schemas.microsoft.com/office/powerpoint/2010/main" val="245059694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AAF1DA7-2FBB-4E39-A40C-EBDB4A9205D7}"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7F71113-6437-444F-80FE-D15B65D112AF}" type="slidenum">
              <a:rPr lang="en-US"/>
              <a:pPr>
                <a:defRPr/>
              </a:pPr>
              <a:t>‹#›</a:t>
            </a:fld>
            <a:endParaRPr lang="en-US"/>
          </a:p>
        </p:txBody>
      </p:sp>
    </p:spTree>
    <p:extLst>
      <p:ext uri="{BB962C8B-B14F-4D97-AF65-F5344CB8AC3E}">
        <p14:creationId xmlns:p14="http://schemas.microsoft.com/office/powerpoint/2010/main" val="180809198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0A91E1F-D78E-41BE-8E2A-749BD41ACCBB}" type="datetimeFigureOut">
              <a:rPr lang="en-US"/>
              <a:pPr>
                <a:defRPr/>
              </a:pPr>
              <a:t>11/22/2024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DC293CB-24F8-4AE6-9DAA-96146B3D8A7F}" type="slidenum">
              <a:rPr lang="en-US"/>
              <a:pPr>
                <a:defRPr/>
              </a:pPr>
              <a:t>‹#›</a:t>
            </a:fld>
            <a:endParaRPr lang="en-US"/>
          </a:p>
        </p:txBody>
      </p:sp>
    </p:spTree>
    <p:extLst>
      <p:ext uri="{BB962C8B-B14F-4D97-AF65-F5344CB8AC3E}">
        <p14:creationId xmlns:p14="http://schemas.microsoft.com/office/powerpoint/2010/main" val="241018898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0DA56B8-0002-4578-A22E-F6B3DC4AD33F}" type="datetimeFigureOut">
              <a:rPr lang="en-US"/>
              <a:pPr>
                <a:defRPr/>
              </a:pPr>
              <a:t>11/22/2024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D668956-FBF1-49E1-B9CE-1E558D6072F5}" type="slidenum">
              <a:rPr lang="en-US"/>
              <a:pPr>
                <a:defRPr/>
              </a:pPr>
              <a:t>‹#›</a:t>
            </a:fld>
            <a:endParaRPr lang="en-US"/>
          </a:p>
        </p:txBody>
      </p:sp>
    </p:spTree>
    <p:extLst>
      <p:ext uri="{BB962C8B-B14F-4D97-AF65-F5344CB8AC3E}">
        <p14:creationId xmlns:p14="http://schemas.microsoft.com/office/powerpoint/2010/main" val="111951629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B05959F-CA57-44B5-BB22-6F980A055F9C}" type="datetimeFigureOut">
              <a:rPr lang="en-US"/>
              <a:pPr>
                <a:defRPr/>
              </a:pPr>
              <a:t>11/22/2024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68D0EB6-114A-43CB-A5C1-7F4A8845DA66}" type="slidenum">
              <a:rPr lang="en-US"/>
              <a:pPr>
                <a:defRPr/>
              </a:pPr>
              <a:t>‹#›</a:t>
            </a:fld>
            <a:endParaRPr lang="en-US"/>
          </a:p>
        </p:txBody>
      </p:sp>
    </p:spTree>
    <p:extLst>
      <p:ext uri="{BB962C8B-B14F-4D97-AF65-F5344CB8AC3E}">
        <p14:creationId xmlns:p14="http://schemas.microsoft.com/office/powerpoint/2010/main" val="175571601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084D81A-C139-42F1-BF06-FF213BDD8046}" type="datetimeFigureOut">
              <a:rPr lang="en-US"/>
              <a:pPr>
                <a:defRPr/>
              </a:pPr>
              <a:t>11/22/2024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D534E75-D66B-49B7-B649-F0BCCD4974FA}" type="slidenum">
              <a:rPr lang="en-US"/>
              <a:pPr>
                <a:defRPr/>
              </a:pPr>
              <a:t>‹#›</a:t>
            </a:fld>
            <a:endParaRPr lang="en-US"/>
          </a:p>
        </p:txBody>
      </p:sp>
    </p:spTree>
    <p:extLst>
      <p:ext uri="{BB962C8B-B14F-4D97-AF65-F5344CB8AC3E}">
        <p14:creationId xmlns:p14="http://schemas.microsoft.com/office/powerpoint/2010/main" val="280351850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9ADF362-476A-49B1-8354-4A69B63C439D}" type="datetimeFigureOut">
              <a:rPr lang="en-US"/>
              <a:pPr>
                <a:defRPr/>
              </a:pPr>
              <a:t>11/22/2024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08D9824-3517-4A33-87B3-3D4FBEF741D9}" type="slidenum">
              <a:rPr lang="en-US"/>
              <a:pPr>
                <a:defRPr/>
              </a:pPr>
              <a:t>‹#›</a:t>
            </a:fld>
            <a:endParaRPr lang="en-US"/>
          </a:p>
        </p:txBody>
      </p:sp>
    </p:spTree>
    <p:extLst>
      <p:ext uri="{BB962C8B-B14F-4D97-AF65-F5344CB8AC3E}">
        <p14:creationId xmlns:p14="http://schemas.microsoft.com/office/powerpoint/2010/main" val="389608168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50E78D9-0044-4818-AC7B-4889A98A7CF1}" type="datetimeFigureOut">
              <a:rPr lang="en-US"/>
              <a:pPr>
                <a:defRPr/>
              </a:pPr>
              <a:t>11/22/2024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C4A921F-D3E4-4338-AA61-A2261271CA7F}" type="slidenum">
              <a:rPr lang="en-US"/>
              <a:pPr>
                <a:defRPr/>
              </a:pPr>
              <a:t>‹#›</a:t>
            </a:fld>
            <a:endParaRPr lang="en-US"/>
          </a:p>
        </p:txBody>
      </p:sp>
    </p:spTree>
    <p:extLst>
      <p:ext uri="{BB962C8B-B14F-4D97-AF65-F5344CB8AC3E}">
        <p14:creationId xmlns:p14="http://schemas.microsoft.com/office/powerpoint/2010/main" val="70426384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1ED0892-58EC-4C50-9AA5-8CBC2A933D51}"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813E477-7CE1-407B-B774-D9B424967313}" type="slidenum">
              <a:rPr lang="en-US"/>
              <a:pPr>
                <a:defRPr/>
              </a:pPr>
              <a:t>‹#›</a:t>
            </a:fld>
            <a:endParaRPr lang="en-US"/>
          </a:p>
        </p:txBody>
      </p:sp>
    </p:spTree>
    <p:extLst>
      <p:ext uri="{BB962C8B-B14F-4D97-AF65-F5344CB8AC3E}">
        <p14:creationId xmlns:p14="http://schemas.microsoft.com/office/powerpoint/2010/main" val="197729079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A440131-8D4B-4844-8D16-42A868A26D2E}" type="datetimeFigureOut">
              <a:rPr lang="en-US"/>
              <a:pPr>
                <a:defRPr/>
              </a:pPr>
              <a:t>11/22/2024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B4AD4DF-391D-465E-A8ED-E99855C3A4B7}" type="slidenum">
              <a:rPr lang="en-US"/>
              <a:pPr>
                <a:defRPr/>
              </a:pPr>
              <a:t>‹#›</a:t>
            </a:fld>
            <a:endParaRPr lang="en-US"/>
          </a:p>
        </p:txBody>
      </p:sp>
    </p:spTree>
    <p:extLst>
      <p:ext uri="{BB962C8B-B14F-4D97-AF65-F5344CB8AC3E}">
        <p14:creationId xmlns:p14="http://schemas.microsoft.com/office/powerpoint/2010/main" val="1354228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1.jpe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1.jpe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1.jpe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1.jpe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image" Target="../media/image1.jpeg"/><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image" Target="../media/image1.jpeg"/><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image" Target="../media/image1.jpeg"/><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image" Target="../media/image1.jpeg"/><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image" Target="../media/image1.jpeg"/><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image" Target="../media/image1.jpeg"/><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image" Target="../media/image1.jpeg"/><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image" Target="../media/image1.jpeg"/><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image" Target="../media/image1.jpeg"/><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image" Target="../media/image1.jpeg"/><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jpe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defTabSz="457200" fontAlgn="base">
              <a:spcBef>
                <a:spcPct val="0"/>
              </a:spcBef>
              <a:spcAft>
                <a:spcPct val="0"/>
              </a:spcAft>
              <a:defRPr/>
            </a:pPr>
            <a:fld id="{43D54703-F931-49FA-8250-DC6B42E3B641}" type="datetimeFigureOut">
              <a:rPr lang="en-US"/>
              <a:pPr defTabSz="457200" fontAlgn="base">
                <a:spcBef>
                  <a:spcPct val="0"/>
                </a:spcBef>
                <a:spcAft>
                  <a:spcPct val="0"/>
                </a:spcAft>
                <a:defRPr/>
              </a:pPr>
              <a:t>11/22/2024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defRPr>
            </a:lvl1pPr>
          </a:lstStyle>
          <a:p>
            <a:pPr defTabSz="457200"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defTabSz="457200" fontAlgn="base">
              <a:spcBef>
                <a:spcPct val="0"/>
              </a:spcBef>
              <a:spcAft>
                <a:spcPct val="0"/>
              </a:spcAft>
              <a:defRPr/>
            </a:pPr>
            <a:fld id="{CF2963F6-EF9B-4091-AEB2-43CDA25E6C2C}" type="slidenum">
              <a:rPr lang="en-US"/>
              <a:pPr defTabSz="457200" fontAlgn="base">
                <a:spcBef>
                  <a:spcPct val="0"/>
                </a:spcBef>
                <a:spcAft>
                  <a:spcPct val="0"/>
                </a:spcAft>
                <a:defRPr/>
              </a:pPr>
              <a:t>‹#›</a:t>
            </a:fld>
            <a:endParaRPr lang="en-US"/>
          </a:p>
        </p:txBody>
      </p:sp>
    </p:spTree>
    <p:extLst>
      <p:ext uri="{BB962C8B-B14F-4D97-AF65-F5344CB8AC3E}">
        <p14:creationId xmlns:p14="http://schemas.microsoft.com/office/powerpoint/2010/main" val="24629959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defTabSz="457200" fontAlgn="base">
              <a:spcBef>
                <a:spcPct val="0"/>
              </a:spcBef>
              <a:spcAft>
                <a:spcPct val="0"/>
              </a:spcAft>
              <a:defRPr/>
            </a:pPr>
            <a:fld id="{43D54703-F931-49FA-8250-DC6B42E3B641}" type="datetimeFigureOut">
              <a:rPr lang="en-US"/>
              <a:pPr defTabSz="457200" fontAlgn="base">
                <a:spcBef>
                  <a:spcPct val="0"/>
                </a:spcBef>
                <a:spcAft>
                  <a:spcPct val="0"/>
                </a:spcAft>
                <a:defRPr/>
              </a:pPr>
              <a:t>11/22/2024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defRPr>
            </a:lvl1pPr>
          </a:lstStyle>
          <a:p>
            <a:pPr defTabSz="457200"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defTabSz="457200" fontAlgn="base">
              <a:spcBef>
                <a:spcPct val="0"/>
              </a:spcBef>
              <a:spcAft>
                <a:spcPct val="0"/>
              </a:spcAft>
              <a:defRPr/>
            </a:pPr>
            <a:fld id="{CF2963F6-EF9B-4091-AEB2-43CDA25E6C2C}" type="slidenum">
              <a:rPr lang="en-US"/>
              <a:pPr defTabSz="457200" fontAlgn="base">
                <a:spcBef>
                  <a:spcPct val="0"/>
                </a:spcBef>
                <a:spcAft>
                  <a:spcPct val="0"/>
                </a:spcAft>
                <a:defRPr/>
              </a:pPr>
              <a:t>‹#›</a:t>
            </a:fld>
            <a:endParaRPr lang="en-US"/>
          </a:p>
        </p:txBody>
      </p:sp>
    </p:spTree>
    <p:extLst>
      <p:ext uri="{BB962C8B-B14F-4D97-AF65-F5344CB8AC3E}">
        <p14:creationId xmlns:p14="http://schemas.microsoft.com/office/powerpoint/2010/main" val="3683120450"/>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defTabSz="457200" fontAlgn="base">
              <a:spcBef>
                <a:spcPct val="0"/>
              </a:spcBef>
              <a:spcAft>
                <a:spcPct val="0"/>
              </a:spcAft>
              <a:defRPr/>
            </a:pPr>
            <a:fld id="{43D54703-F931-49FA-8250-DC6B42E3B641}" type="datetimeFigureOut">
              <a:rPr lang="en-US"/>
              <a:pPr defTabSz="457200" fontAlgn="base">
                <a:spcBef>
                  <a:spcPct val="0"/>
                </a:spcBef>
                <a:spcAft>
                  <a:spcPct val="0"/>
                </a:spcAft>
                <a:defRPr/>
              </a:pPr>
              <a:t>11/22/2024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defRPr>
            </a:lvl1pPr>
          </a:lstStyle>
          <a:p>
            <a:pPr defTabSz="457200"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defTabSz="457200" fontAlgn="base">
              <a:spcBef>
                <a:spcPct val="0"/>
              </a:spcBef>
              <a:spcAft>
                <a:spcPct val="0"/>
              </a:spcAft>
              <a:defRPr/>
            </a:pPr>
            <a:fld id="{CF2963F6-EF9B-4091-AEB2-43CDA25E6C2C}" type="slidenum">
              <a:rPr lang="en-US"/>
              <a:pPr defTabSz="457200" fontAlgn="base">
                <a:spcBef>
                  <a:spcPct val="0"/>
                </a:spcBef>
                <a:spcAft>
                  <a:spcPct val="0"/>
                </a:spcAft>
                <a:defRPr/>
              </a:pPr>
              <a:t>‹#›</a:t>
            </a:fld>
            <a:endParaRPr lang="en-US"/>
          </a:p>
        </p:txBody>
      </p:sp>
    </p:spTree>
    <p:extLst>
      <p:ext uri="{BB962C8B-B14F-4D97-AF65-F5344CB8AC3E}">
        <p14:creationId xmlns:p14="http://schemas.microsoft.com/office/powerpoint/2010/main" val="4253057330"/>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defTabSz="457200" fontAlgn="base">
              <a:spcBef>
                <a:spcPct val="0"/>
              </a:spcBef>
              <a:spcAft>
                <a:spcPct val="0"/>
              </a:spcAft>
              <a:defRPr/>
            </a:pPr>
            <a:fld id="{43D54703-F931-49FA-8250-DC6B42E3B641}" type="datetimeFigureOut">
              <a:rPr lang="en-US"/>
              <a:pPr defTabSz="457200" fontAlgn="base">
                <a:spcBef>
                  <a:spcPct val="0"/>
                </a:spcBef>
                <a:spcAft>
                  <a:spcPct val="0"/>
                </a:spcAft>
                <a:defRPr/>
              </a:pPr>
              <a:t>11/22/2024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defRPr>
            </a:lvl1pPr>
          </a:lstStyle>
          <a:p>
            <a:pPr defTabSz="457200"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defTabSz="457200" fontAlgn="base">
              <a:spcBef>
                <a:spcPct val="0"/>
              </a:spcBef>
              <a:spcAft>
                <a:spcPct val="0"/>
              </a:spcAft>
              <a:defRPr/>
            </a:pPr>
            <a:fld id="{CF2963F6-EF9B-4091-AEB2-43CDA25E6C2C}" type="slidenum">
              <a:rPr lang="en-US"/>
              <a:pPr defTabSz="457200" fontAlgn="base">
                <a:spcBef>
                  <a:spcPct val="0"/>
                </a:spcBef>
                <a:spcAft>
                  <a:spcPct val="0"/>
                </a:spcAft>
                <a:defRPr/>
              </a:pPr>
              <a:t>‹#›</a:t>
            </a:fld>
            <a:endParaRPr lang="en-US"/>
          </a:p>
        </p:txBody>
      </p:sp>
    </p:spTree>
    <p:extLst>
      <p:ext uri="{BB962C8B-B14F-4D97-AF65-F5344CB8AC3E}">
        <p14:creationId xmlns:p14="http://schemas.microsoft.com/office/powerpoint/2010/main" val="3278529221"/>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defTabSz="457200" fontAlgn="base">
              <a:spcBef>
                <a:spcPct val="0"/>
              </a:spcBef>
              <a:spcAft>
                <a:spcPct val="0"/>
              </a:spcAft>
              <a:defRPr/>
            </a:pPr>
            <a:fld id="{43D54703-F931-49FA-8250-DC6B42E3B641}" type="datetimeFigureOut">
              <a:rPr lang="en-US"/>
              <a:pPr defTabSz="457200" fontAlgn="base">
                <a:spcBef>
                  <a:spcPct val="0"/>
                </a:spcBef>
                <a:spcAft>
                  <a:spcPct val="0"/>
                </a:spcAft>
                <a:defRPr/>
              </a:pPr>
              <a:t>11/22/2024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defRPr>
            </a:lvl1pPr>
          </a:lstStyle>
          <a:p>
            <a:pPr defTabSz="457200"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defTabSz="457200" fontAlgn="base">
              <a:spcBef>
                <a:spcPct val="0"/>
              </a:spcBef>
              <a:spcAft>
                <a:spcPct val="0"/>
              </a:spcAft>
              <a:defRPr/>
            </a:pPr>
            <a:fld id="{CF2963F6-EF9B-4091-AEB2-43CDA25E6C2C}" type="slidenum">
              <a:rPr lang="en-US"/>
              <a:pPr defTabSz="457200" fontAlgn="base">
                <a:spcBef>
                  <a:spcPct val="0"/>
                </a:spcBef>
                <a:spcAft>
                  <a:spcPct val="0"/>
                </a:spcAft>
                <a:defRPr/>
              </a:pPr>
              <a:t>‹#›</a:t>
            </a:fld>
            <a:endParaRPr lang="en-US"/>
          </a:p>
        </p:txBody>
      </p:sp>
    </p:spTree>
    <p:extLst>
      <p:ext uri="{BB962C8B-B14F-4D97-AF65-F5344CB8AC3E}">
        <p14:creationId xmlns:p14="http://schemas.microsoft.com/office/powerpoint/2010/main" val="3325501542"/>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defTabSz="457200" fontAlgn="base">
              <a:spcBef>
                <a:spcPct val="0"/>
              </a:spcBef>
              <a:spcAft>
                <a:spcPct val="0"/>
              </a:spcAft>
              <a:defRPr/>
            </a:pPr>
            <a:fld id="{9F65DFF1-F1A9-408C-8D36-E134DC07D054}" type="datetimeFigureOut">
              <a:rPr lang="en-US"/>
              <a:pPr defTabSz="457200" fontAlgn="base">
                <a:spcBef>
                  <a:spcPct val="0"/>
                </a:spcBef>
                <a:spcAft>
                  <a:spcPct val="0"/>
                </a:spcAft>
                <a:defRPr/>
              </a:pPr>
              <a:t>11/22/2024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defRPr>
            </a:lvl1pPr>
          </a:lstStyle>
          <a:p>
            <a:pPr defTabSz="457200"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defTabSz="457200" fontAlgn="base">
              <a:spcBef>
                <a:spcPct val="0"/>
              </a:spcBef>
              <a:spcAft>
                <a:spcPct val="0"/>
              </a:spcAft>
              <a:defRPr/>
            </a:pPr>
            <a:fld id="{6B67C43D-775C-4F8A-A4D2-3B2350DC6290}" type="slidenum">
              <a:rPr lang="en-US"/>
              <a:pPr defTabSz="457200" fontAlgn="base">
                <a:spcBef>
                  <a:spcPct val="0"/>
                </a:spcBef>
                <a:spcAft>
                  <a:spcPct val="0"/>
                </a:spcAft>
                <a:defRPr/>
              </a:pPr>
              <a:t>‹#›</a:t>
            </a:fld>
            <a:endParaRPr lang="en-US"/>
          </a:p>
        </p:txBody>
      </p:sp>
    </p:spTree>
    <p:extLst>
      <p:ext uri="{BB962C8B-B14F-4D97-AF65-F5344CB8AC3E}">
        <p14:creationId xmlns:p14="http://schemas.microsoft.com/office/powerpoint/2010/main" val="3932713044"/>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defTabSz="457200" fontAlgn="base">
              <a:spcBef>
                <a:spcPct val="0"/>
              </a:spcBef>
              <a:spcAft>
                <a:spcPct val="0"/>
              </a:spcAft>
              <a:defRPr/>
            </a:pPr>
            <a:fld id="{9F65DFF1-F1A9-408C-8D36-E134DC07D054}" type="datetimeFigureOut">
              <a:rPr lang="en-US"/>
              <a:pPr defTabSz="457200" fontAlgn="base">
                <a:spcBef>
                  <a:spcPct val="0"/>
                </a:spcBef>
                <a:spcAft>
                  <a:spcPct val="0"/>
                </a:spcAft>
                <a:defRPr/>
              </a:pPr>
              <a:t>11/22/2024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defRPr>
            </a:lvl1pPr>
          </a:lstStyle>
          <a:p>
            <a:pPr defTabSz="457200"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defTabSz="457200" fontAlgn="base">
              <a:spcBef>
                <a:spcPct val="0"/>
              </a:spcBef>
              <a:spcAft>
                <a:spcPct val="0"/>
              </a:spcAft>
              <a:defRPr/>
            </a:pPr>
            <a:fld id="{6B67C43D-775C-4F8A-A4D2-3B2350DC6290}" type="slidenum">
              <a:rPr lang="en-US"/>
              <a:pPr defTabSz="457200" fontAlgn="base">
                <a:spcBef>
                  <a:spcPct val="0"/>
                </a:spcBef>
                <a:spcAft>
                  <a:spcPct val="0"/>
                </a:spcAft>
                <a:defRPr/>
              </a:pPr>
              <a:t>‹#›</a:t>
            </a:fld>
            <a:endParaRPr lang="en-US"/>
          </a:p>
        </p:txBody>
      </p:sp>
    </p:spTree>
    <p:extLst>
      <p:ext uri="{BB962C8B-B14F-4D97-AF65-F5344CB8AC3E}">
        <p14:creationId xmlns:p14="http://schemas.microsoft.com/office/powerpoint/2010/main" val="2072072460"/>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defTabSz="457200" fontAlgn="base">
              <a:spcBef>
                <a:spcPct val="0"/>
              </a:spcBef>
              <a:spcAft>
                <a:spcPct val="0"/>
              </a:spcAft>
              <a:defRPr/>
            </a:pPr>
            <a:fld id="{9F65DFF1-F1A9-408C-8D36-E134DC07D054}" type="datetimeFigureOut">
              <a:rPr lang="en-US"/>
              <a:pPr defTabSz="457200" fontAlgn="base">
                <a:spcBef>
                  <a:spcPct val="0"/>
                </a:spcBef>
                <a:spcAft>
                  <a:spcPct val="0"/>
                </a:spcAft>
                <a:defRPr/>
              </a:pPr>
              <a:t>11/22/2024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defRPr>
            </a:lvl1pPr>
          </a:lstStyle>
          <a:p>
            <a:pPr defTabSz="457200"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defTabSz="457200" fontAlgn="base">
              <a:spcBef>
                <a:spcPct val="0"/>
              </a:spcBef>
              <a:spcAft>
                <a:spcPct val="0"/>
              </a:spcAft>
              <a:defRPr/>
            </a:pPr>
            <a:fld id="{6B67C43D-775C-4F8A-A4D2-3B2350DC6290}" type="slidenum">
              <a:rPr lang="en-US"/>
              <a:pPr defTabSz="457200" fontAlgn="base">
                <a:spcBef>
                  <a:spcPct val="0"/>
                </a:spcBef>
                <a:spcAft>
                  <a:spcPct val="0"/>
                </a:spcAft>
                <a:defRPr/>
              </a:pPr>
              <a:t>‹#›</a:t>
            </a:fld>
            <a:endParaRPr lang="en-US"/>
          </a:p>
        </p:txBody>
      </p:sp>
    </p:spTree>
    <p:extLst>
      <p:ext uri="{BB962C8B-B14F-4D97-AF65-F5344CB8AC3E}">
        <p14:creationId xmlns:p14="http://schemas.microsoft.com/office/powerpoint/2010/main" val="3790122789"/>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defTabSz="457200" fontAlgn="base">
              <a:spcBef>
                <a:spcPct val="0"/>
              </a:spcBef>
              <a:spcAft>
                <a:spcPct val="0"/>
              </a:spcAft>
              <a:defRPr/>
            </a:pPr>
            <a:fld id="{43D54703-F931-49FA-8250-DC6B42E3B641}" type="datetimeFigureOut">
              <a:rPr lang="en-US"/>
              <a:pPr defTabSz="457200" fontAlgn="base">
                <a:spcBef>
                  <a:spcPct val="0"/>
                </a:spcBef>
                <a:spcAft>
                  <a:spcPct val="0"/>
                </a:spcAft>
                <a:defRPr/>
              </a:pPr>
              <a:t>11/22/2024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defRPr>
            </a:lvl1pPr>
          </a:lstStyle>
          <a:p>
            <a:pPr defTabSz="457200"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defTabSz="457200" fontAlgn="base">
              <a:spcBef>
                <a:spcPct val="0"/>
              </a:spcBef>
              <a:spcAft>
                <a:spcPct val="0"/>
              </a:spcAft>
              <a:defRPr/>
            </a:pPr>
            <a:fld id="{CF2963F6-EF9B-4091-AEB2-43CDA25E6C2C}" type="slidenum">
              <a:rPr lang="en-US"/>
              <a:pPr defTabSz="457200" fontAlgn="base">
                <a:spcBef>
                  <a:spcPct val="0"/>
                </a:spcBef>
                <a:spcAft>
                  <a:spcPct val="0"/>
                </a:spcAft>
                <a:defRPr/>
              </a:pPr>
              <a:t>‹#›</a:t>
            </a:fld>
            <a:endParaRPr lang="en-US"/>
          </a:p>
        </p:txBody>
      </p:sp>
    </p:spTree>
    <p:extLst>
      <p:ext uri="{BB962C8B-B14F-4D97-AF65-F5344CB8AC3E}">
        <p14:creationId xmlns:p14="http://schemas.microsoft.com/office/powerpoint/2010/main" val="4159945637"/>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defTabSz="457200" fontAlgn="base">
              <a:spcBef>
                <a:spcPct val="0"/>
              </a:spcBef>
              <a:spcAft>
                <a:spcPct val="0"/>
              </a:spcAft>
              <a:defRPr/>
            </a:pPr>
            <a:fld id="{43D54703-F931-49FA-8250-DC6B42E3B641}" type="datetimeFigureOut">
              <a:rPr lang="en-US"/>
              <a:pPr defTabSz="457200" fontAlgn="base">
                <a:spcBef>
                  <a:spcPct val="0"/>
                </a:spcBef>
                <a:spcAft>
                  <a:spcPct val="0"/>
                </a:spcAft>
                <a:defRPr/>
              </a:pPr>
              <a:t>11/22/2024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defRPr>
            </a:lvl1pPr>
          </a:lstStyle>
          <a:p>
            <a:pPr defTabSz="457200"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defTabSz="457200" fontAlgn="base">
              <a:spcBef>
                <a:spcPct val="0"/>
              </a:spcBef>
              <a:spcAft>
                <a:spcPct val="0"/>
              </a:spcAft>
              <a:defRPr/>
            </a:pPr>
            <a:fld id="{CF2963F6-EF9B-4091-AEB2-43CDA25E6C2C}" type="slidenum">
              <a:rPr lang="en-US"/>
              <a:pPr defTabSz="457200" fontAlgn="base">
                <a:spcBef>
                  <a:spcPct val="0"/>
                </a:spcBef>
                <a:spcAft>
                  <a:spcPct val="0"/>
                </a:spcAft>
                <a:defRPr/>
              </a:pPr>
              <a:t>‹#›</a:t>
            </a:fld>
            <a:endParaRPr lang="en-US"/>
          </a:p>
        </p:txBody>
      </p:sp>
    </p:spTree>
    <p:extLst>
      <p:ext uri="{BB962C8B-B14F-4D97-AF65-F5344CB8AC3E}">
        <p14:creationId xmlns:p14="http://schemas.microsoft.com/office/powerpoint/2010/main" val="3460011209"/>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defTabSz="457200" fontAlgn="base">
              <a:spcBef>
                <a:spcPct val="0"/>
              </a:spcBef>
              <a:spcAft>
                <a:spcPct val="0"/>
              </a:spcAft>
              <a:defRPr/>
            </a:pPr>
            <a:fld id="{43D54703-F931-49FA-8250-DC6B42E3B641}" type="datetimeFigureOut">
              <a:rPr lang="en-US"/>
              <a:pPr defTabSz="457200" fontAlgn="base">
                <a:spcBef>
                  <a:spcPct val="0"/>
                </a:spcBef>
                <a:spcAft>
                  <a:spcPct val="0"/>
                </a:spcAft>
                <a:defRPr/>
              </a:pPr>
              <a:t>11/22/2024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defRPr>
            </a:lvl1pPr>
          </a:lstStyle>
          <a:p>
            <a:pPr defTabSz="457200"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defTabSz="457200" fontAlgn="base">
              <a:spcBef>
                <a:spcPct val="0"/>
              </a:spcBef>
              <a:spcAft>
                <a:spcPct val="0"/>
              </a:spcAft>
              <a:defRPr/>
            </a:pPr>
            <a:fld id="{CF2963F6-EF9B-4091-AEB2-43CDA25E6C2C}" type="slidenum">
              <a:rPr lang="en-US"/>
              <a:pPr defTabSz="457200" fontAlgn="base">
                <a:spcBef>
                  <a:spcPct val="0"/>
                </a:spcBef>
                <a:spcAft>
                  <a:spcPct val="0"/>
                </a:spcAft>
                <a:defRPr/>
              </a:pPr>
              <a:t>‹#›</a:t>
            </a:fld>
            <a:endParaRPr lang="en-US"/>
          </a:p>
        </p:txBody>
      </p:sp>
    </p:spTree>
    <p:extLst>
      <p:ext uri="{BB962C8B-B14F-4D97-AF65-F5344CB8AC3E}">
        <p14:creationId xmlns:p14="http://schemas.microsoft.com/office/powerpoint/2010/main" val="4178333048"/>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defTabSz="457200" fontAlgn="base">
              <a:spcBef>
                <a:spcPct val="0"/>
              </a:spcBef>
              <a:spcAft>
                <a:spcPct val="0"/>
              </a:spcAft>
              <a:defRPr/>
            </a:pPr>
            <a:fld id="{43D54703-F931-49FA-8250-DC6B42E3B641}" type="datetimeFigureOut">
              <a:rPr lang="en-US"/>
              <a:pPr defTabSz="457200" fontAlgn="base">
                <a:spcBef>
                  <a:spcPct val="0"/>
                </a:spcBef>
                <a:spcAft>
                  <a:spcPct val="0"/>
                </a:spcAft>
                <a:defRPr/>
              </a:pPr>
              <a:t>11/22/2024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defRPr>
            </a:lvl1pPr>
          </a:lstStyle>
          <a:p>
            <a:pPr defTabSz="457200"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defTabSz="457200" fontAlgn="base">
              <a:spcBef>
                <a:spcPct val="0"/>
              </a:spcBef>
              <a:spcAft>
                <a:spcPct val="0"/>
              </a:spcAft>
              <a:defRPr/>
            </a:pPr>
            <a:fld id="{CF2963F6-EF9B-4091-AEB2-43CDA25E6C2C}" type="slidenum">
              <a:rPr lang="en-US"/>
              <a:pPr defTabSz="457200" fontAlgn="base">
                <a:spcBef>
                  <a:spcPct val="0"/>
                </a:spcBef>
                <a:spcAft>
                  <a:spcPct val="0"/>
                </a:spcAft>
                <a:defRPr/>
              </a:pPr>
              <a:t>‹#›</a:t>
            </a:fld>
            <a:endParaRPr lang="en-US"/>
          </a:p>
        </p:txBody>
      </p:sp>
    </p:spTree>
    <p:extLst>
      <p:ext uri="{BB962C8B-B14F-4D97-AF65-F5344CB8AC3E}">
        <p14:creationId xmlns:p14="http://schemas.microsoft.com/office/powerpoint/2010/main" val="273867118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defTabSz="457200" fontAlgn="base">
              <a:spcBef>
                <a:spcPct val="0"/>
              </a:spcBef>
              <a:spcAft>
                <a:spcPct val="0"/>
              </a:spcAft>
              <a:defRPr/>
            </a:pPr>
            <a:fld id="{43D54703-F931-49FA-8250-DC6B42E3B641}" type="datetimeFigureOut">
              <a:rPr lang="en-US"/>
              <a:pPr defTabSz="457200" fontAlgn="base">
                <a:spcBef>
                  <a:spcPct val="0"/>
                </a:spcBef>
                <a:spcAft>
                  <a:spcPct val="0"/>
                </a:spcAft>
                <a:defRPr/>
              </a:pPr>
              <a:t>11/22/2024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defRPr>
            </a:lvl1pPr>
          </a:lstStyle>
          <a:p>
            <a:pPr defTabSz="457200"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defTabSz="457200" fontAlgn="base">
              <a:spcBef>
                <a:spcPct val="0"/>
              </a:spcBef>
              <a:spcAft>
                <a:spcPct val="0"/>
              </a:spcAft>
              <a:defRPr/>
            </a:pPr>
            <a:fld id="{CF2963F6-EF9B-4091-AEB2-43CDA25E6C2C}" type="slidenum">
              <a:rPr lang="en-US"/>
              <a:pPr defTabSz="457200" fontAlgn="base">
                <a:spcBef>
                  <a:spcPct val="0"/>
                </a:spcBef>
                <a:spcAft>
                  <a:spcPct val="0"/>
                </a:spcAft>
                <a:defRPr/>
              </a:pPr>
              <a:t>‹#›</a:t>
            </a:fld>
            <a:endParaRPr lang="en-US"/>
          </a:p>
        </p:txBody>
      </p:sp>
    </p:spTree>
    <p:extLst>
      <p:ext uri="{BB962C8B-B14F-4D97-AF65-F5344CB8AC3E}">
        <p14:creationId xmlns:p14="http://schemas.microsoft.com/office/powerpoint/2010/main" val="1751332807"/>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defTabSz="457200" fontAlgn="base">
              <a:spcBef>
                <a:spcPct val="0"/>
              </a:spcBef>
              <a:spcAft>
                <a:spcPct val="0"/>
              </a:spcAft>
              <a:defRPr/>
            </a:pPr>
            <a:fld id="{43D54703-F931-49FA-8250-DC6B42E3B641}" type="datetimeFigureOut">
              <a:rPr lang="en-US"/>
              <a:pPr defTabSz="457200" fontAlgn="base">
                <a:spcBef>
                  <a:spcPct val="0"/>
                </a:spcBef>
                <a:spcAft>
                  <a:spcPct val="0"/>
                </a:spcAft>
                <a:defRPr/>
              </a:pPr>
              <a:t>11/22/2024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defRPr>
            </a:lvl1pPr>
          </a:lstStyle>
          <a:p>
            <a:pPr defTabSz="457200"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defTabSz="457200" fontAlgn="base">
              <a:spcBef>
                <a:spcPct val="0"/>
              </a:spcBef>
              <a:spcAft>
                <a:spcPct val="0"/>
              </a:spcAft>
              <a:defRPr/>
            </a:pPr>
            <a:fld id="{CF2963F6-EF9B-4091-AEB2-43CDA25E6C2C}" type="slidenum">
              <a:rPr lang="en-US"/>
              <a:pPr defTabSz="457200" fontAlgn="base">
                <a:spcBef>
                  <a:spcPct val="0"/>
                </a:spcBef>
                <a:spcAft>
                  <a:spcPct val="0"/>
                </a:spcAft>
                <a:defRPr/>
              </a:pPr>
              <a:t>‹#›</a:t>
            </a:fld>
            <a:endParaRPr lang="en-US"/>
          </a:p>
        </p:txBody>
      </p:sp>
    </p:spTree>
    <p:extLst>
      <p:ext uri="{BB962C8B-B14F-4D97-AF65-F5344CB8AC3E}">
        <p14:creationId xmlns:p14="http://schemas.microsoft.com/office/powerpoint/2010/main" val="1002969976"/>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defTabSz="457200" fontAlgn="base">
              <a:spcBef>
                <a:spcPct val="0"/>
              </a:spcBef>
              <a:spcAft>
                <a:spcPct val="0"/>
              </a:spcAft>
              <a:defRPr/>
            </a:pPr>
            <a:fld id="{43D54703-F931-49FA-8250-DC6B42E3B641}" type="datetimeFigureOut">
              <a:rPr lang="en-US"/>
              <a:pPr defTabSz="457200" fontAlgn="base">
                <a:spcBef>
                  <a:spcPct val="0"/>
                </a:spcBef>
                <a:spcAft>
                  <a:spcPct val="0"/>
                </a:spcAft>
                <a:defRPr/>
              </a:pPr>
              <a:t>11/22/2024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defRPr>
            </a:lvl1pPr>
          </a:lstStyle>
          <a:p>
            <a:pPr defTabSz="457200"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defTabSz="457200" fontAlgn="base">
              <a:spcBef>
                <a:spcPct val="0"/>
              </a:spcBef>
              <a:spcAft>
                <a:spcPct val="0"/>
              </a:spcAft>
              <a:defRPr/>
            </a:pPr>
            <a:fld id="{CF2963F6-EF9B-4091-AEB2-43CDA25E6C2C}" type="slidenum">
              <a:rPr lang="en-US"/>
              <a:pPr defTabSz="457200" fontAlgn="base">
                <a:spcBef>
                  <a:spcPct val="0"/>
                </a:spcBef>
                <a:spcAft>
                  <a:spcPct val="0"/>
                </a:spcAft>
                <a:defRPr/>
              </a:pPr>
              <a:t>‹#›</a:t>
            </a:fld>
            <a:endParaRPr lang="en-US"/>
          </a:p>
        </p:txBody>
      </p:sp>
    </p:spTree>
    <p:extLst>
      <p:ext uri="{BB962C8B-B14F-4D97-AF65-F5344CB8AC3E}">
        <p14:creationId xmlns:p14="http://schemas.microsoft.com/office/powerpoint/2010/main" val="3479113097"/>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defTabSz="457200" fontAlgn="base">
              <a:spcBef>
                <a:spcPct val="0"/>
              </a:spcBef>
              <a:spcAft>
                <a:spcPct val="0"/>
              </a:spcAft>
              <a:defRPr/>
            </a:pPr>
            <a:fld id="{43D54703-F931-49FA-8250-DC6B42E3B641}" type="datetimeFigureOut">
              <a:rPr lang="en-US"/>
              <a:pPr defTabSz="457200" fontAlgn="base">
                <a:spcBef>
                  <a:spcPct val="0"/>
                </a:spcBef>
                <a:spcAft>
                  <a:spcPct val="0"/>
                </a:spcAft>
                <a:defRPr/>
              </a:pPr>
              <a:t>11/22/2024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defRPr>
            </a:lvl1pPr>
          </a:lstStyle>
          <a:p>
            <a:pPr defTabSz="457200"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defTabSz="457200" fontAlgn="base">
              <a:spcBef>
                <a:spcPct val="0"/>
              </a:spcBef>
              <a:spcAft>
                <a:spcPct val="0"/>
              </a:spcAft>
              <a:defRPr/>
            </a:pPr>
            <a:fld id="{CF2963F6-EF9B-4091-AEB2-43CDA25E6C2C}" type="slidenum">
              <a:rPr lang="en-US"/>
              <a:pPr defTabSz="457200" fontAlgn="base">
                <a:spcBef>
                  <a:spcPct val="0"/>
                </a:spcBef>
                <a:spcAft>
                  <a:spcPct val="0"/>
                </a:spcAft>
                <a:defRPr/>
              </a:pPr>
              <a:t>‹#›</a:t>
            </a:fld>
            <a:endParaRPr lang="en-US"/>
          </a:p>
        </p:txBody>
      </p:sp>
    </p:spTree>
    <p:extLst>
      <p:ext uri="{BB962C8B-B14F-4D97-AF65-F5344CB8AC3E}">
        <p14:creationId xmlns:p14="http://schemas.microsoft.com/office/powerpoint/2010/main" val="291582219"/>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defTabSz="457200" fontAlgn="base">
              <a:spcBef>
                <a:spcPct val="0"/>
              </a:spcBef>
              <a:spcAft>
                <a:spcPct val="0"/>
              </a:spcAft>
              <a:defRPr/>
            </a:pPr>
            <a:fld id="{43D54703-F931-49FA-8250-DC6B42E3B641}" type="datetimeFigureOut">
              <a:rPr lang="en-US"/>
              <a:pPr defTabSz="457200" fontAlgn="base">
                <a:spcBef>
                  <a:spcPct val="0"/>
                </a:spcBef>
                <a:spcAft>
                  <a:spcPct val="0"/>
                </a:spcAft>
                <a:defRPr/>
              </a:pPr>
              <a:t>11/22/2024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defRPr>
            </a:lvl1pPr>
          </a:lstStyle>
          <a:p>
            <a:pPr defTabSz="457200"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defTabSz="457200" fontAlgn="base">
              <a:spcBef>
                <a:spcPct val="0"/>
              </a:spcBef>
              <a:spcAft>
                <a:spcPct val="0"/>
              </a:spcAft>
              <a:defRPr/>
            </a:pPr>
            <a:fld id="{CF2963F6-EF9B-4091-AEB2-43CDA25E6C2C}" type="slidenum">
              <a:rPr lang="en-US"/>
              <a:pPr defTabSz="457200" fontAlgn="base">
                <a:spcBef>
                  <a:spcPct val="0"/>
                </a:spcBef>
                <a:spcAft>
                  <a:spcPct val="0"/>
                </a:spcAft>
                <a:defRPr/>
              </a:pPr>
              <a:t>‹#›</a:t>
            </a:fld>
            <a:endParaRPr lang="en-US"/>
          </a:p>
        </p:txBody>
      </p:sp>
    </p:spTree>
    <p:extLst>
      <p:ext uri="{BB962C8B-B14F-4D97-AF65-F5344CB8AC3E}">
        <p14:creationId xmlns:p14="http://schemas.microsoft.com/office/powerpoint/2010/main" val="175036458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defTabSz="457200" fontAlgn="base">
              <a:spcBef>
                <a:spcPct val="0"/>
              </a:spcBef>
              <a:spcAft>
                <a:spcPct val="0"/>
              </a:spcAft>
              <a:defRPr/>
            </a:pPr>
            <a:fld id="{43D54703-F931-49FA-8250-DC6B42E3B641}" type="datetimeFigureOut">
              <a:rPr lang="en-US"/>
              <a:pPr defTabSz="457200" fontAlgn="base">
                <a:spcBef>
                  <a:spcPct val="0"/>
                </a:spcBef>
                <a:spcAft>
                  <a:spcPct val="0"/>
                </a:spcAft>
                <a:defRPr/>
              </a:pPr>
              <a:t>11/22/2024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defRPr>
            </a:lvl1pPr>
          </a:lstStyle>
          <a:p>
            <a:pPr defTabSz="457200"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defTabSz="457200" fontAlgn="base">
              <a:spcBef>
                <a:spcPct val="0"/>
              </a:spcBef>
              <a:spcAft>
                <a:spcPct val="0"/>
              </a:spcAft>
              <a:defRPr/>
            </a:pPr>
            <a:fld id="{CF2963F6-EF9B-4091-AEB2-43CDA25E6C2C}" type="slidenum">
              <a:rPr lang="en-US"/>
              <a:pPr defTabSz="457200" fontAlgn="base">
                <a:spcBef>
                  <a:spcPct val="0"/>
                </a:spcBef>
                <a:spcAft>
                  <a:spcPct val="0"/>
                </a:spcAft>
                <a:defRPr/>
              </a:pPr>
              <a:t>‹#›</a:t>
            </a:fld>
            <a:endParaRPr lang="en-US"/>
          </a:p>
        </p:txBody>
      </p:sp>
    </p:spTree>
    <p:extLst>
      <p:ext uri="{BB962C8B-B14F-4D97-AF65-F5344CB8AC3E}">
        <p14:creationId xmlns:p14="http://schemas.microsoft.com/office/powerpoint/2010/main" val="35722632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defTabSz="457200" fontAlgn="base">
              <a:spcBef>
                <a:spcPct val="0"/>
              </a:spcBef>
              <a:spcAft>
                <a:spcPct val="0"/>
              </a:spcAft>
              <a:defRPr/>
            </a:pPr>
            <a:fld id="{43D54703-F931-49FA-8250-DC6B42E3B641}" type="datetimeFigureOut">
              <a:rPr lang="en-US"/>
              <a:pPr defTabSz="457200" fontAlgn="base">
                <a:spcBef>
                  <a:spcPct val="0"/>
                </a:spcBef>
                <a:spcAft>
                  <a:spcPct val="0"/>
                </a:spcAft>
                <a:defRPr/>
              </a:pPr>
              <a:t>11/22/2024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defRPr>
            </a:lvl1pPr>
          </a:lstStyle>
          <a:p>
            <a:pPr defTabSz="457200"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defTabSz="457200" fontAlgn="base">
              <a:spcBef>
                <a:spcPct val="0"/>
              </a:spcBef>
              <a:spcAft>
                <a:spcPct val="0"/>
              </a:spcAft>
              <a:defRPr/>
            </a:pPr>
            <a:fld id="{CF2963F6-EF9B-4091-AEB2-43CDA25E6C2C}" type="slidenum">
              <a:rPr lang="en-US"/>
              <a:pPr defTabSz="457200" fontAlgn="base">
                <a:spcBef>
                  <a:spcPct val="0"/>
                </a:spcBef>
                <a:spcAft>
                  <a:spcPct val="0"/>
                </a:spcAft>
                <a:defRPr/>
              </a:pPr>
              <a:t>‹#›</a:t>
            </a:fld>
            <a:endParaRPr lang="en-US"/>
          </a:p>
        </p:txBody>
      </p:sp>
    </p:spTree>
    <p:extLst>
      <p:ext uri="{BB962C8B-B14F-4D97-AF65-F5344CB8AC3E}">
        <p14:creationId xmlns:p14="http://schemas.microsoft.com/office/powerpoint/2010/main" val="249907488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defTabSz="457200" fontAlgn="base">
              <a:spcBef>
                <a:spcPct val="0"/>
              </a:spcBef>
              <a:spcAft>
                <a:spcPct val="0"/>
              </a:spcAft>
              <a:defRPr/>
            </a:pPr>
            <a:fld id="{43D54703-F931-49FA-8250-DC6B42E3B641}" type="datetimeFigureOut">
              <a:rPr lang="en-US"/>
              <a:pPr defTabSz="457200" fontAlgn="base">
                <a:spcBef>
                  <a:spcPct val="0"/>
                </a:spcBef>
                <a:spcAft>
                  <a:spcPct val="0"/>
                </a:spcAft>
                <a:defRPr/>
              </a:pPr>
              <a:t>11/22/2024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defRPr>
            </a:lvl1pPr>
          </a:lstStyle>
          <a:p>
            <a:pPr defTabSz="457200"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defTabSz="457200" fontAlgn="base">
              <a:spcBef>
                <a:spcPct val="0"/>
              </a:spcBef>
              <a:spcAft>
                <a:spcPct val="0"/>
              </a:spcAft>
              <a:defRPr/>
            </a:pPr>
            <a:fld id="{CF2963F6-EF9B-4091-AEB2-43CDA25E6C2C}" type="slidenum">
              <a:rPr lang="en-US"/>
              <a:pPr defTabSz="457200" fontAlgn="base">
                <a:spcBef>
                  <a:spcPct val="0"/>
                </a:spcBef>
                <a:spcAft>
                  <a:spcPct val="0"/>
                </a:spcAft>
                <a:defRPr/>
              </a:pPr>
              <a:t>‹#›</a:t>
            </a:fld>
            <a:endParaRPr lang="en-US"/>
          </a:p>
        </p:txBody>
      </p:sp>
    </p:spTree>
    <p:extLst>
      <p:ext uri="{BB962C8B-B14F-4D97-AF65-F5344CB8AC3E}">
        <p14:creationId xmlns:p14="http://schemas.microsoft.com/office/powerpoint/2010/main" val="330426344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defTabSz="457200" fontAlgn="base">
              <a:spcBef>
                <a:spcPct val="0"/>
              </a:spcBef>
              <a:spcAft>
                <a:spcPct val="0"/>
              </a:spcAft>
              <a:defRPr/>
            </a:pPr>
            <a:fld id="{43D54703-F931-49FA-8250-DC6B42E3B641}" type="datetimeFigureOut">
              <a:rPr lang="en-US"/>
              <a:pPr defTabSz="457200" fontAlgn="base">
                <a:spcBef>
                  <a:spcPct val="0"/>
                </a:spcBef>
                <a:spcAft>
                  <a:spcPct val="0"/>
                </a:spcAft>
                <a:defRPr/>
              </a:pPr>
              <a:t>11/22/2024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defRPr>
            </a:lvl1pPr>
          </a:lstStyle>
          <a:p>
            <a:pPr defTabSz="457200"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defTabSz="457200" fontAlgn="base">
              <a:spcBef>
                <a:spcPct val="0"/>
              </a:spcBef>
              <a:spcAft>
                <a:spcPct val="0"/>
              </a:spcAft>
              <a:defRPr/>
            </a:pPr>
            <a:fld id="{CF2963F6-EF9B-4091-AEB2-43CDA25E6C2C}" type="slidenum">
              <a:rPr lang="en-US"/>
              <a:pPr defTabSz="457200" fontAlgn="base">
                <a:spcBef>
                  <a:spcPct val="0"/>
                </a:spcBef>
                <a:spcAft>
                  <a:spcPct val="0"/>
                </a:spcAft>
                <a:defRPr/>
              </a:pPr>
              <a:t>‹#›</a:t>
            </a:fld>
            <a:endParaRPr lang="en-US"/>
          </a:p>
        </p:txBody>
      </p:sp>
    </p:spTree>
    <p:extLst>
      <p:ext uri="{BB962C8B-B14F-4D97-AF65-F5344CB8AC3E}">
        <p14:creationId xmlns:p14="http://schemas.microsoft.com/office/powerpoint/2010/main" val="232420055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defTabSz="457200" fontAlgn="base">
              <a:spcBef>
                <a:spcPct val="0"/>
              </a:spcBef>
              <a:spcAft>
                <a:spcPct val="0"/>
              </a:spcAft>
              <a:defRPr/>
            </a:pPr>
            <a:fld id="{43D54703-F931-49FA-8250-DC6B42E3B641}" type="datetimeFigureOut">
              <a:rPr lang="en-US"/>
              <a:pPr defTabSz="457200" fontAlgn="base">
                <a:spcBef>
                  <a:spcPct val="0"/>
                </a:spcBef>
                <a:spcAft>
                  <a:spcPct val="0"/>
                </a:spcAft>
                <a:defRPr/>
              </a:pPr>
              <a:t>11/22/2024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defRPr>
            </a:lvl1pPr>
          </a:lstStyle>
          <a:p>
            <a:pPr defTabSz="457200"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defTabSz="457200" fontAlgn="base">
              <a:spcBef>
                <a:spcPct val="0"/>
              </a:spcBef>
              <a:spcAft>
                <a:spcPct val="0"/>
              </a:spcAft>
              <a:defRPr/>
            </a:pPr>
            <a:fld id="{CF2963F6-EF9B-4091-AEB2-43CDA25E6C2C}" type="slidenum">
              <a:rPr lang="en-US"/>
              <a:pPr defTabSz="457200" fontAlgn="base">
                <a:spcBef>
                  <a:spcPct val="0"/>
                </a:spcBef>
                <a:spcAft>
                  <a:spcPct val="0"/>
                </a:spcAft>
                <a:defRPr/>
              </a:pPr>
              <a:t>‹#›</a:t>
            </a:fld>
            <a:endParaRPr lang="en-US"/>
          </a:p>
        </p:txBody>
      </p:sp>
    </p:spTree>
    <p:extLst>
      <p:ext uri="{BB962C8B-B14F-4D97-AF65-F5344CB8AC3E}">
        <p14:creationId xmlns:p14="http://schemas.microsoft.com/office/powerpoint/2010/main" val="278592600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defTabSz="457200" fontAlgn="base">
              <a:spcBef>
                <a:spcPct val="0"/>
              </a:spcBef>
              <a:spcAft>
                <a:spcPct val="0"/>
              </a:spcAft>
              <a:defRPr/>
            </a:pPr>
            <a:fld id="{43D54703-F931-49FA-8250-DC6B42E3B641}" type="datetimeFigureOut">
              <a:rPr lang="en-US"/>
              <a:pPr defTabSz="457200" fontAlgn="base">
                <a:spcBef>
                  <a:spcPct val="0"/>
                </a:spcBef>
                <a:spcAft>
                  <a:spcPct val="0"/>
                </a:spcAft>
                <a:defRPr/>
              </a:pPr>
              <a:t>11/22/2024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defRPr>
            </a:lvl1pPr>
          </a:lstStyle>
          <a:p>
            <a:pPr defTabSz="457200"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defTabSz="457200" fontAlgn="base">
              <a:spcBef>
                <a:spcPct val="0"/>
              </a:spcBef>
              <a:spcAft>
                <a:spcPct val="0"/>
              </a:spcAft>
              <a:defRPr/>
            </a:pPr>
            <a:fld id="{CF2963F6-EF9B-4091-AEB2-43CDA25E6C2C}" type="slidenum">
              <a:rPr lang="en-US"/>
              <a:pPr defTabSz="457200" fontAlgn="base">
                <a:spcBef>
                  <a:spcPct val="0"/>
                </a:spcBef>
                <a:spcAft>
                  <a:spcPct val="0"/>
                </a:spcAft>
                <a:defRPr/>
              </a:pPr>
              <a:t>‹#›</a:t>
            </a:fld>
            <a:endParaRPr lang="en-US"/>
          </a:p>
        </p:txBody>
      </p:sp>
    </p:spTree>
    <p:extLst>
      <p:ext uri="{BB962C8B-B14F-4D97-AF65-F5344CB8AC3E}">
        <p14:creationId xmlns:p14="http://schemas.microsoft.com/office/powerpoint/2010/main" val="1092999327"/>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28.jpeg"/><Relationship Id="rId3" Type="http://schemas.openxmlformats.org/officeDocument/2006/relationships/image" Target="../media/image12.jpeg"/><Relationship Id="rId7" Type="http://schemas.openxmlformats.org/officeDocument/2006/relationships/image" Target="../media/image22.jpeg"/><Relationship Id="rId12" Type="http://schemas.openxmlformats.org/officeDocument/2006/relationships/image" Target="../media/image27.jpeg"/><Relationship Id="rId2" Type="http://schemas.openxmlformats.org/officeDocument/2006/relationships/image" Target="../media/image18.jpeg"/><Relationship Id="rId1" Type="http://schemas.openxmlformats.org/officeDocument/2006/relationships/slideLayout" Target="../slideLayouts/slideLayout101.xml"/><Relationship Id="rId6" Type="http://schemas.openxmlformats.org/officeDocument/2006/relationships/image" Target="../media/image21.jpeg"/><Relationship Id="rId11" Type="http://schemas.openxmlformats.org/officeDocument/2006/relationships/image" Target="../media/image26.jpeg"/><Relationship Id="rId5" Type="http://schemas.openxmlformats.org/officeDocument/2006/relationships/image" Target="../media/image20.jpeg"/><Relationship Id="rId15" Type="http://schemas.openxmlformats.org/officeDocument/2006/relationships/image" Target="../media/image30.jpeg"/><Relationship Id="rId10" Type="http://schemas.openxmlformats.org/officeDocument/2006/relationships/image" Target="../media/image25.jpeg"/><Relationship Id="rId4" Type="http://schemas.openxmlformats.org/officeDocument/2006/relationships/image" Target="../media/image19.jpeg"/><Relationship Id="rId9" Type="http://schemas.openxmlformats.org/officeDocument/2006/relationships/image" Target="../media/image24.jpeg"/><Relationship Id="rId1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112.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23.xml"/><Relationship Id="rId5" Type="http://schemas.openxmlformats.org/officeDocument/2006/relationships/image" Target="../media/image16.jpeg"/><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34.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45.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8.png"/><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5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78.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8.png"/><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89.xml"/></Relationships>
</file>

<file path=ppt/slides/_rels/slide1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00.xml"/><Relationship Id="rId4" Type="http://schemas.openxmlformats.org/officeDocument/2006/relationships/image" Target="../media/image35.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11.xml"/><Relationship Id="rId4" Type="http://schemas.openxmlformats.org/officeDocument/2006/relationships/image" Target="../media/image35.gif"/></Relationships>
</file>

<file path=ppt/slides/_rels/slide2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22.xml"/><Relationship Id="rId4" Type="http://schemas.openxmlformats.org/officeDocument/2006/relationships/image" Target="../media/image35.gif"/></Relationships>
</file>

<file path=ppt/slides/_rels/slide2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33.xml"/><Relationship Id="rId4" Type="http://schemas.openxmlformats.org/officeDocument/2006/relationships/image" Target="../media/image35.gif"/></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4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8.pn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6.xml"/><Relationship Id="rId7"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slideLayout" Target="../slideLayouts/slideLayout57.xml"/><Relationship Id="rId7" Type="http://schemas.openxmlformats.org/officeDocument/2006/relationships/image" Target="../media/image14.jpe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notesSlide" Target="../notesSlides/notesSlide2.xml"/><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68.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79.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slideLayout" Target="../slideLayouts/slideLayout90.xml"/><Relationship Id="rId7" Type="http://schemas.openxmlformats.org/officeDocument/2006/relationships/image" Target="../media/image14.jpe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notesSlide" Target="../notesSlides/notesSlide5.xml"/><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Shape 7169"/>
          <p:cNvSpPr txBox="1">
            <a:spLocks noChangeArrowheads="1"/>
          </p:cNvSpPr>
          <p:nvPr/>
        </p:nvSpPr>
        <p:spPr bwMode="auto">
          <a:xfrm>
            <a:off x="515938" y="338138"/>
            <a:ext cx="822960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defTabSz="457200" fontAlgn="base">
              <a:spcBef>
                <a:spcPct val="0"/>
              </a:spcBef>
              <a:spcAft>
                <a:spcPct val="0"/>
              </a:spcAft>
            </a:pPr>
            <a:r>
              <a:rPr lang="en-US" altLang="en-US" sz="4000">
                <a:solidFill>
                  <a:srgbClr val="4B7C20"/>
                </a:solidFill>
              </a:rPr>
              <a:t>2 Ways to Record PowerPoint</a:t>
            </a:r>
            <a:endParaRPr lang="en-US" altLang="en-US" sz="4400">
              <a:solidFill>
                <a:srgbClr val="4B7C20"/>
              </a:solidFill>
            </a:endParaRPr>
          </a:p>
        </p:txBody>
      </p:sp>
      <p:sp>
        <p:nvSpPr>
          <p:cNvPr id="3075" name="TextBox 3075"/>
          <p:cNvSpPr txBox="1">
            <a:spLocks noChangeArrowheads="1"/>
          </p:cNvSpPr>
          <p:nvPr/>
        </p:nvSpPr>
        <p:spPr bwMode="auto">
          <a:xfrm>
            <a:off x="368300" y="1465263"/>
            <a:ext cx="43164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defTabSz="457200" fontAlgn="base">
              <a:spcBef>
                <a:spcPct val="50000"/>
              </a:spcBef>
              <a:spcAft>
                <a:spcPct val="0"/>
              </a:spcAft>
            </a:pPr>
            <a:r>
              <a:rPr lang="en-US" altLang="en-US" sz="2400" b="1">
                <a:solidFill>
                  <a:prstClr val="black"/>
                </a:solidFill>
                <a:ea typeface="ＭＳ Ｐゴシック" pitchFamily="34" charset="-128"/>
                <a:cs typeface="Arial" charset="0"/>
              </a:rPr>
              <a:t>From within PowerPoint</a:t>
            </a:r>
          </a:p>
        </p:txBody>
      </p:sp>
      <p:sp>
        <p:nvSpPr>
          <p:cNvPr id="6" name="Straight Connector 5"/>
          <p:cNvSpPr>
            <a:spLocks noChangeShapeType="1"/>
          </p:cNvSpPr>
          <p:nvPr/>
        </p:nvSpPr>
        <p:spPr bwMode="auto">
          <a:xfrm>
            <a:off x="247650" y="3730625"/>
            <a:ext cx="8789988" cy="0"/>
          </a:xfrm>
          <a:prstGeom prst="line">
            <a:avLst/>
          </a:prstGeom>
          <a:ln>
            <a:headEnd type="none" w="med" len="med"/>
            <a:tailEnd type="none" w="med" len="med"/>
          </a:ln>
        </p:spPr>
        <p:style>
          <a:lnRef idx="1">
            <a:schemeClr val="accent3"/>
          </a:lnRef>
          <a:fillRef idx="0">
            <a:schemeClr val="accent3"/>
          </a:fillRef>
          <a:effectRef idx="0">
            <a:schemeClr val="accent3"/>
          </a:effectRef>
          <a:fontRef idx="minor">
            <a:schemeClr val="tx1"/>
          </a:fontRef>
        </p:style>
        <p:txBody>
          <a:bodyPr/>
          <a:lstStyle/>
          <a:p>
            <a:pPr defTabSz="457200">
              <a:defRPr/>
            </a:pPr>
            <a:endParaRPr lang="en-US" kern="0">
              <a:solidFill>
                <a:prstClr val="black"/>
              </a:solidFill>
            </a:endParaRPr>
          </a:p>
        </p:txBody>
      </p:sp>
      <p:sp>
        <p:nvSpPr>
          <p:cNvPr id="3077" name="TextBox 3077"/>
          <p:cNvSpPr txBox="1">
            <a:spLocks noChangeArrowheads="1"/>
          </p:cNvSpPr>
          <p:nvPr/>
        </p:nvSpPr>
        <p:spPr bwMode="auto">
          <a:xfrm>
            <a:off x="368300" y="4030663"/>
            <a:ext cx="4667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defTabSz="457200" fontAlgn="base">
              <a:spcBef>
                <a:spcPct val="50000"/>
              </a:spcBef>
              <a:spcAft>
                <a:spcPct val="0"/>
              </a:spcAft>
            </a:pPr>
            <a:r>
              <a:rPr lang="en-US" altLang="en-US" sz="2400" b="1">
                <a:solidFill>
                  <a:prstClr val="black"/>
                </a:solidFill>
                <a:ea typeface="ＭＳ Ｐゴシック" pitchFamily="34" charset="-128"/>
                <a:cs typeface="Arial" charset="0"/>
              </a:rPr>
              <a:t>From within Camtasia Studio</a:t>
            </a:r>
          </a:p>
        </p:txBody>
      </p:sp>
      <p:pic>
        <p:nvPicPr>
          <p:cNvPr id="3078"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863" y="2044700"/>
            <a:ext cx="50482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150" y="4673600"/>
            <a:ext cx="4762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4425" y="4949825"/>
            <a:ext cx="363855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15"/>
          <p:cNvPicPr>
            <a:picLocks noChangeAspect="1" noChangeArrowheads="1"/>
          </p:cNvPicPr>
          <p:nvPr/>
        </p:nvPicPr>
        <p:blipFill>
          <a:blip r:embed="rId6">
            <a:extLst>
              <a:ext uri="{28A0092B-C50C-407E-A947-70E740481C1C}">
                <a14:useLocalDpi xmlns:a14="http://schemas.microsoft.com/office/drawing/2010/main" val="0"/>
              </a:ext>
            </a:extLst>
          </a:blip>
          <a:srcRect l="388" r="684"/>
          <a:stretch>
            <a:fillRect/>
          </a:stretch>
        </p:blipFill>
        <p:spPr bwMode="auto">
          <a:xfrm>
            <a:off x="1114425" y="2006600"/>
            <a:ext cx="68961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11" descr="E:\Hình nền GADT\happy-kids-26258778.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757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502084" y="242744"/>
            <a:ext cx="8257308" cy="1219200"/>
          </a:xfrm>
          <a:prstGeom prst="rect">
            <a:avLst/>
          </a:prstGeom>
          <a:noFill/>
        </p:spPr>
        <p:txBody>
          <a:bodyPr wrap="none">
            <a:prstTxWarp prst="textDeflateBottom">
              <a:avLst>
                <a:gd name="adj" fmla="val 66989"/>
              </a:avLst>
            </a:prstTxWarp>
            <a:spAutoFit/>
          </a:bodyPr>
          <a:lstStyle/>
          <a:p>
            <a:pPr algn="ctr" defTabSz="457200" eaLnBrk="0" fontAlgn="base" hangingPunct="0">
              <a:spcBef>
                <a:spcPct val="0"/>
              </a:spcBef>
              <a:spcAft>
                <a:spcPct val="0"/>
              </a:spcAft>
              <a:defRPr/>
            </a:pPr>
            <a:r>
              <a:rPr lang="en-US" sz="5400" b="1" dirty="0">
                <a:solidFill>
                  <a:srgbClr val="FF0000"/>
                </a:solidFill>
                <a:latin typeface="Times New Roman" pitchFamily="18" charset="0"/>
                <a:cs typeface="Times New Roman" pitchFamily="18" charset="0"/>
              </a:rPr>
              <a:t>GIÁO ÁN </a:t>
            </a:r>
          </a:p>
          <a:p>
            <a:pPr defTabSz="457200" eaLnBrk="0" fontAlgn="base" hangingPunct="0">
              <a:spcBef>
                <a:spcPct val="0"/>
              </a:spcBef>
              <a:spcAft>
                <a:spcPct val="0"/>
              </a:spcAft>
              <a:defRPr/>
            </a:pPr>
            <a:r>
              <a:rPr lang="en-US" sz="5400" b="1" dirty="0">
                <a:solidFill>
                  <a:srgbClr val="FF0000"/>
                </a:solidFill>
                <a:latin typeface="Times New Roman" pitchFamily="18" charset="0"/>
                <a:cs typeface="Times New Roman" pitchFamily="18" charset="0"/>
              </a:rPr>
              <a:t>LÀM QUEN VỚI TOÁN</a:t>
            </a:r>
          </a:p>
        </p:txBody>
      </p:sp>
      <p:sp>
        <p:nvSpPr>
          <p:cNvPr id="3084" name="TextBox 12"/>
          <p:cNvSpPr txBox="1">
            <a:spLocks noChangeArrowheads="1"/>
          </p:cNvSpPr>
          <p:nvPr/>
        </p:nvSpPr>
        <p:spPr bwMode="auto">
          <a:xfrm>
            <a:off x="854075" y="1509713"/>
            <a:ext cx="74168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defTabSz="457200" eaLnBrk="0" fontAlgn="base" hangingPunct="0">
              <a:spcBef>
                <a:spcPct val="0"/>
              </a:spcBef>
              <a:spcAft>
                <a:spcPct val="0"/>
              </a:spcAft>
            </a:pPr>
            <a:r>
              <a:rPr lang="en-US" altLang="en-US" sz="2800" b="1" dirty="0" err="1">
                <a:solidFill>
                  <a:srgbClr val="0000CC"/>
                </a:solidFill>
                <a:latin typeface="Times New Roman" pitchFamily="18" charset="0"/>
                <a:cs typeface="Times New Roman" pitchFamily="18" charset="0"/>
              </a:rPr>
              <a:t>Đề</a:t>
            </a:r>
            <a:r>
              <a:rPr lang="en-US" altLang="en-US" sz="2800" b="1" dirty="0">
                <a:solidFill>
                  <a:srgbClr val="0000CC"/>
                </a:solidFill>
                <a:latin typeface="Times New Roman" pitchFamily="18" charset="0"/>
                <a:cs typeface="Times New Roman" pitchFamily="18" charset="0"/>
              </a:rPr>
              <a:t> </a:t>
            </a:r>
            <a:r>
              <a:rPr lang="en-US" altLang="en-US" sz="2800" b="1" dirty="0" err="1">
                <a:solidFill>
                  <a:srgbClr val="0000CC"/>
                </a:solidFill>
                <a:latin typeface="Times New Roman" pitchFamily="18" charset="0"/>
                <a:cs typeface="Times New Roman" pitchFamily="18" charset="0"/>
              </a:rPr>
              <a:t>tài</a:t>
            </a:r>
            <a:r>
              <a:rPr lang="en-US" altLang="en-US" sz="2800" b="1" dirty="0">
                <a:solidFill>
                  <a:srgbClr val="0000CC"/>
                </a:solidFill>
                <a:latin typeface="Times New Roman" pitchFamily="18" charset="0"/>
                <a:cs typeface="Times New Roman" pitchFamily="18" charset="0"/>
              </a:rPr>
              <a:t>: </a:t>
            </a:r>
            <a:r>
              <a:rPr lang="en-US" altLang="en-US" sz="2800" b="1" dirty="0" err="1">
                <a:solidFill>
                  <a:srgbClr val="0000CC"/>
                </a:solidFill>
                <a:latin typeface="Times New Roman" pitchFamily="18" charset="0"/>
                <a:cs typeface="Times New Roman" pitchFamily="18" charset="0"/>
              </a:rPr>
              <a:t>Nhận</a:t>
            </a:r>
            <a:r>
              <a:rPr lang="en-US" altLang="en-US" sz="2800" b="1" dirty="0">
                <a:solidFill>
                  <a:srgbClr val="0000CC"/>
                </a:solidFill>
                <a:latin typeface="Times New Roman" pitchFamily="18" charset="0"/>
                <a:cs typeface="Times New Roman" pitchFamily="18" charset="0"/>
              </a:rPr>
              <a:t> </a:t>
            </a:r>
            <a:r>
              <a:rPr lang="en-US" altLang="en-US" sz="2800" b="1" dirty="0" err="1">
                <a:solidFill>
                  <a:srgbClr val="0000CC"/>
                </a:solidFill>
                <a:latin typeface="Times New Roman" pitchFamily="18" charset="0"/>
                <a:cs typeface="Times New Roman" pitchFamily="18" charset="0"/>
              </a:rPr>
              <a:t>biết</a:t>
            </a:r>
            <a:r>
              <a:rPr lang="en-US" altLang="en-US" sz="2800" b="1" dirty="0">
                <a:solidFill>
                  <a:srgbClr val="0000CC"/>
                </a:solidFill>
                <a:latin typeface="Times New Roman" pitchFamily="18" charset="0"/>
                <a:cs typeface="Times New Roman" pitchFamily="18" charset="0"/>
              </a:rPr>
              <a:t> </a:t>
            </a:r>
            <a:r>
              <a:rPr lang="en-US" altLang="en-US" sz="2800" b="1" dirty="0" err="1">
                <a:solidFill>
                  <a:srgbClr val="0000CC"/>
                </a:solidFill>
                <a:latin typeface="Times New Roman" pitchFamily="18" charset="0"/>
                <a:cs typeface="Times New Roman" pitchFamily="18" charset="0"/>
              </a:rPr>
              <a:t>hôm</a:t>
            </a:r>
            <a:r>
              <a:rPr lang="en-US" altLang="en-US" sz="2800" b="1" dirty="0">
                <a:solidFill>
                  <a:srgbClr val="0000CC"/>
                </a:solidFill>
                <a:latin typeface="Times New Roman" pitchFamily="18" charset="0"/>
                <a:cs typeface="Times New Roman" pitchFamily="18" charset="0"/>
              </a:rPr>
              <a:t> qua, </a:t>
            </a:r>
            <a:r>
              <a:rPr lang="en-US" altLang="en-US" sz="2800" b="1" dirty="0" err="1">
                <a:solidFill>
                  <a:srgbClr val="0000CC"/>
                </a:solidFill>
                <a:latin typeface="Times New Roman" pitchFamily="18" charset="0"/>
                <a:cs typeface="Times New Roman" pitchFamily="18" charset="0"/>
              </a:rPr>
              <a:t>hôm</a:t>
            </a:r>
            <a:r>
              <a:rPr lang="en-US" altLang="en-US" sz="2800" b="1" dirty="0">
                <a:solidFill>
                  <a:srgbClr val="0000CC"/>
                </a:solidFill>
                <a:latin typeface="Times New Roman" pitchFamily="18" charset="0"/>
                <a:cs typeface="Times New Roman" pitchFamily="18" charset="0"/>
              </a:rPr>
              <a:t> nay, </a:t>
            </a:r>
            <a:r>
              <a:rPr lang="en-US" altLang="en-US" sz="2800" b="1" dirty="0" err="1">
                <a:solidFill>
                  <a:srgbClr val="0000CC"/>
                </a:solidFill>
                <a:latin typeface="Times New Roman" pitchFamily="18" charset="0"/>
                <a:cs typeface="Times New Roman" pitchFamily="18" charset="0"/>
              </a:rPr>
              <a:t>ngày</a:t>
            </a:r>
            <a:r>
              <a:rPr lang="en-US" altLang="en-US" sz="2800" b="1" dirty="0">
                <a:solidFill>
                  <a:srgbClr val="0000CC"/>
                </a:solidFill>
                <a:latin typeface="Times New Roman" pitchFamily="18" charset="0"/>
                <a:cs typeface="Times New Roman" pitchFamily="18" charset="0"/>
              </a:rPr>
              <a:t> </a:t>
            </a:r>
            <a:r>
              <a:rPr lang="en-US" altLang="en-US" sz="2800" b="1" dirty="0" err="1">
                <a:solidFill>
                  <a:srgbClr val="0000CC"/>
                </a:solidFill>
                <a:latin typeface="Times New Roman" pitchFamily="18" charset="0"/>
                <a:cs typeface="Times New Roman" pitchFamily="18" charset="0"/>
              </a:rPr>
              <a:t>mai</a:t>
            </a:r>
            <a:r>
              <a:rPr lang="en-US" altLang="en-US" sz="2800" b="1" dirty="0">
                <a:solidFill>
                  <a:srgbClr val="0000CC"/>
                </a:solidFill>
                <a:latin typeface="Times New Roman" pitchFamily="18" charset="0"/>
                <a:cs typeface="Times New Roman" pitchFamily="18" charset="0"/>
              </a:rPr>
              <a:t>.</a:t>
            </a:r>
          </a:p>
          <a:p>
            <a:pPr algn="ctr" defTabSz="457200" eaLnBrk="0" fontAlgn="base" hangingPunct="0">
              <a:spcBef>
                <a:spcPct val="0"/>
              </a:spcBef>
              <a:spcAft>
                <a:spcPct val="0"/>
              </a:spcAft>
            </a:pPr>
            <a:r>
              <a:rPr lang="en-US" altLang="en-US" sz="2800" b="1" dirty="0">
                <a:solidFill>
                  <a:srgbClr val="0000CC"/>
                </a:solidFill>
                <a:latin typeface="Times New Roman" pitchFamily="18" charset="0"/>
                <a:cs typeface="Times New Roman" pitchFamily="18" charset="0"/>
              </a:rPr>
              <a:t> </a:t>
            </a:r>
            <a:r>
              <a:rPr lang="en-US" altLang="en-US" sz="2800" b="1" dirty="0" err="1">
                <a:solidFill>
                  <a:srgbClr val="0000CC"/>
                </a:solidFill>
                <a:latin typeface="Times New Roman" pitchFamily="18" charset="0"/>
                <a:cs typeface="Times New Roman" pitchFamily="18" charset="0"/>
              </a:rPr>
              <a:t>Gọi</a:t>
            </a:r>
            <a:r>
              <a:rPr lang="en-US" altLang="en-US" sz="2800" b="1" dirty="0">
                <a:solidFill>
                  <a:srgbClr val="0000CC"/>
                </a:solidFill>
                <a:latin typeface="Times New Roman" pitchFamily="18" charset="0"/>
                <a:cs typeface="Times New Roman" pitchFamily="18" charset="0"/>
              </a:rPr>
              <a:t> </a:t>
            </a:r>
            <a:r>
              <a:rPr lang="en-US" altLang="en-US" sz="2800" b="1" dirty="0" err="1">
                <a:solidFill>
                  <a:srgbClr val="0000CC"/>
                </a:solidFill>
                <a:latin typeface="Times New Roman" pitchFamily="18" charset="0"/>
                <a:cs typeface="Times New Roman" pitchFamily="18" charset="0"/>
              </a:rPr>
              <a:t>tên</a:t>
            </a:r>
            <a:r>
              <a:rPr lang="en-US" altLang="en-US" sz="2800" b="1" dirty="0">
                <a:solidFill>
                  <a:srgbClr val="0000CC"/>
                </a:solidFill>
                <a:latin typeface="Times New Roman" pitchFamily="18" charset="0"/>
                <a:cs typeface="Times New Roman" pitchFamily="18" charset="0"/>
              </a:rPr>
              <a:t> </a:t>
            </a:r>
            <a:r>
              <a:rPr lang="en-US" altLang="en-US" sz="2800" b="1" dirty="0" err="1">
                <a:solidFill>
                  <a:srgbClr val="0000CC"/>
                </a:solidFill>
                <a:latin typeface="Times New Roman" pitchFamily="18" charset="0"/>
                <a:cs typeface="Times New Roman" pitchFamily="18" charset="0"/>
              </a:rPr>
              <a:t>các</a:t>
            </a:r>
            <a:r>
              <a:rPr lang="en-US" altLang="en-US" sz="2800" b="1" dirty="0">
                <a:solidFill>
                  <a:srgbClr val="0000CC"/>
                </a:solidFill>
                <a:latin typeface="Times New Roman" pitchFamily="18" charset="0"/>
                <a:cs typeface="Times New Roman" pitchFamily="18" charset="0"/>
              </a:rPr>
              <a:t> </a:t>
            </a:r>
            <a:r>
              <a:rPr lang="en-US" altLang="en-US" sz="2800" b="1" dirty="0" err="1">
                <a:solidFill>
                  <a:srgbClr val="0000CC"/>
                </a:solidFill>
                <a:latin typeface="Times New Roman" pitchFamily="18" charset="0"/>
                <a:cs typeface="Times New Roman" pitchFamily="18" charset="0"/>
              </a:rPr>
              <a:t>ngày</a:t>
            </a:r>
            <a:r>
              <a:rPr lang="en-US" altLang="en-US" sz="2800" b="1" dirty="0">
                <a:solidFill>
                  <a:srgbClr val="0000CC"/>
                </a:solidFill>
                <a:latin typeface="Times New Roman" pitchFamily="18" charset="0"/>
                <a:cs typeface="Times New Roman" pitchFamily="18" charset="0"/>
              </a:rPr>
              <a:t> </a:t>
            </a:r>
            <a:r>
              <a:rPr lang="en-US" altLang="en-US" sz="2800" b="1" dirty="0" err="1">
                <a:solidFill>
                  <a:srgbClr val="0000CC"/>
                </a:solidFill>
                <a:latin typeface="Times New Roman" pitchFamily="18" charset="0"/>
                <a:cs typeface="Times New Roman" pitchFamily="18" charset="0"/>
              </a:rPr>
              <a:t>trong</a:t>
            </a:r>
            <a:r>
              <a:rPr lang="en-US" altLang="en-US" sz="2800" b="1" dirty="0">
                <a:solidFill>
                  <a:srgbClr val="0000CC"/>
                </a:solidFill>
                <a:latin typeface="Times New Roman" pitchFamily="18" charset="0"/>
                <a:cs typeface="Times New Roman" pitchFamily="18" charset="0"/>
              </a:rPr>
              <a:t> </a:t>
            </a:r>
            <a:r>
              <a:rPr lang="en-US" altLang="en-US" sz="2800" b="1" dirty="0" err="1">
                <a:solidFill>
                  <a:srgbClr val="0000CC"/>
                </a:solidFill>
                <a:latin typeface="Times New Roman" pitchFamily="18" charset="0"/>
                <a:cs typeface="Times New Roman" pitchFamily="18" charset="0"/>
              </a:rPr>
              <a:t>tuần</a:t>
            </a:r>
            <a:r>
              <a:rPr lang="en-US" altLang="en-US" sz="2800" b="1" dirty="0">
                <a:solidFill>
                  <a:srgbClr val="0000CC"/>
                </a:solidFill>
                <a:latin typeface="Times New Roman" pitchFamily="18" charset="0"/>
                <a:cs typeface="Times New Roman" pitchFamily="18" charset="0"/>
              </a:rPr>
              <a:t>.</a:t>
            </a:r>
          </a:p>
          <a:p>
            <a:pPr algn="ctr" defTabSz="457200" eaLnBrk="0" fontAlgn="base" hangingPunct="0">
              <a:spcBef>
                <a:spcPct val="0"/>
              </a:spcBef>
              <a:spcAft>
                <a:spcPct val="0"/>
              </a:spcAft>
            </a:pPr>
            <a:endParaRPr lang="en-US" altLang="en-US" sz="2800" b="1" dirty="0">
              <a:solidFill>
                <a:srgbClr val="0000CC"/>
              </a:solidFill>
              <a:latin typeface="Times New Roman" pitchFamily="18" charset="0"/>
              <a:cs typeface="Times New Roman" pitchFamily="18" charset="0"/>
            </a:endParaRPr>
          </a:p>
          <a:p>
            <a:pPr algn="ctr" defTabSz="457200" eaLnBrk="0" fontAlgn="base" hangingPunct="0">
              <a:spcBef>
                <a:spcPct val="0"/>
              </a:spcBef>
              <a:spcAft>
                <a:spcPct val="0"/>
              </a:spcAft>
            </a:pPr>
            <a:r>
              <a:rPr lang="en-US" altLang="en-US" sz="2800" b="1" dirty="0" err="1">
                <a:solidFill>
                  <a:srgbClr val="0000CC"/>
                </a:solidFill>
                <a:latin typeface="Times New Roman" pitchFamily="18" charset="0"/>
                <a:cs typeface="Times New Roman" pitchFamily="18" charset="0"/>
              </a:rPr>
              <a:t>Đối</a:t>
            </a:r>
            <a:r>
              <a:rPr lang="en-US" altLang="en-US" sz="2800" b="1" dirty="0">
                <a:solidFill>
                  <a:srgbClr val="0000CC"/>
                </a:solidFill>
                <a:latin typeface="Times New Roman" pitchFamily="18" charset="0"/>
                <a:cs typeface="Times New Roman" pitchFamily="18" charset="0"/>
              </a:rPr>
              <a:t> </a:t>
            </a:r>
            <a:r>
              <a:rPr lang="en-US" altLang="en-US" sz="2800" b="1" dirty="0" err="1">
                <a:solidFill>
                  <a:srgbClr val="0000CC"/>
                </a:solidFill>
                <a:latin typeface="Times New Roman" pitchFamily="18" charset="0"/>
                <a:cs typeface="Times New Roman" pitchFamily="18" charset="0"/>
              </a:rPr>
              <a:t>tượng</a:t>
            </a:r>
            <a:r>
              <a:rPr lang="en-US" altLang="en-US" sz="2800" b="1" dirty="0">
                <a:solidFill>
                  <a:srgbClr val="0000CC"/>
                </a:solidFill>
                <a:latin typeface="Times New Roman" pitchFamily="18" charset="0"/>
                <a:cs typeface="Times New Roman" pitchFamily="18" charset="0"/>
              </a:rPr>
              <a:t> : MGL ( 5 – 6 </a:t>
            </a:r>
            <a:r>
              <a:rPr lang="en-US" altLang="en-US" sz="2800" b="1" dirty="0" err="1">
                <a:solidFill>
                  <a:srgbClr val="0000CC"/>
                </a:solidFill>
                <a:latin typeface="Times New Roman" pitchFamily="18" charset="0"/>
                <a:cs typeface="Times New Roman" pitchFamily="18" charset="0"/>
              </a:rPr>
              <a:t>tuổi</a:t>
            </a:r>
            <a:r>
              <a:rPr lang="en-US" altLang="en-US" sz="2800" b="1" dirty="0">
                <a:solidFill>
                  <a:srgbClr val="0000CC"/>
                </a:solidFill>
                <a:latin typeface="Times New Roman" pitchFamily="18" charset="0"/>
                <a:cs typeface="Times New Roman" pitchFamily="18" charset="0"/>
              </a:rPr>
              <a:t> )</a:t>
            </a:r>
          </a:p>
        </p:txBody>
      </p:sp>
    </p:spTree>
    <p:extLst>
      <p:ext uri="{BB962C8B-B14F-4D97-AF65-F5344CB8AC3E}">
        <p14:creationId xmlns:p14="http://schemas.microsoft.com/office/powerpoint/2010/main" val="26781911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Box 3"/>
          <p:cNvSpPr txBox="1">
            <a:spLocks noChangeArrowheads="1"/>
          </p:cNvSpPr>
          <p:nvPr/>
        </p:nvSpPr>
        <p:spPr bwMode="auto">
          <a:xfrm>
            <a:off x="0" y="0"/>
            <a:ext cx="9144000" cy="6858000"/>
          </a:xfrm>
          <a:prstGeom prst="rect">
            <a:avLst/>
          </a:prstGeom>
          <a:solidFill>
            <a:srgbClr val="FF0000">
              <a:alpha val="9097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defTabSz="457200" eaLnBrk="0" fontAlgn="base" hangingPunct="0">
              <a:spcBef>
                <a:spcPct val="0"/>
              </a:spcBef>
              <a:spcAft>
                <a:spcPct val="0"/>
              </a:spcAft>
            </a:pPr>
            <a:endParaRPr lang="en-US" altLang="en-US" sz="4800" b="1">
              <a:solidFill>
                <a:srgbClr val="000000"/>
              </a:solidFill>
              <a:latin typeface=".VnAvant" pitchFamily="34" charset="0"/>
              <a:cs typeface="Times New Roman" pitchFamily="18" charset="0"/>
            </a:endParaRPr>
          </a:p>
        </p:txBody>
      </p:sp>
      <p:cxnSp>
        <p:nvCxnSpPr>
          <p:cNvPr id="5" name="Straight Connector 4"/>
          <p:cNvCxnSpPr/>
          <p:nvPr/>
        </p:nvCxnSpPr>
        <p:spPr>
          <a:xfrm flipV="1">
            <a:off x="0" y="1660525"/>
            <a:ext cx="9144000" cy="55563"/>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cxnSp>
        <p:nvCxnSpPr>
          <p:cNvPr id="6" name="Straight Connector 5"/>
          <p:cNvCxnSpPr/>
          <p:nvPr/>
        </p:nvCxnSpPr>
        <p:spPr>
          <a:xfrm flipV="1">
            <a:off x="0" y="3441700"/>
            <a:ext cx="9144000" cy="55563"/>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cxnSp>
        <p:nvCxnSpPr>
          <p:cNvPr id="7" name="Straight Connector 6"/>
          <p:cNvCxnSpPr/>
          <p:nvPr/>
        </p:nvCxnSpPr>
        <p:spPr>
          <a:xfrm flipV="1">
            <a:off x="0" y="5122863"/>
            <a:ext cx="9144000" cy="55562"/>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pic>
        <p:nvPicPr>
          <p:cNvPr id="12294" name="Picture 5" descr="E:\BGĐT\GVG LY\Tệp nguồn\maxresdefaul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1288" y="133350"/>
            <a:ext cx="139223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3" descr="E:\BGĐT\GVG LY\Tệp nguồn\sun-in-sk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1288" y="1884363"/>
            <a:ext cx="1392237"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8" descr="E:\BGĐT\GVG LY\Tệp nguồn\Hướng-dẫn-cách-chụp-ảnh-có-tia-nắng-mặt-trời-hay-nhất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1288" y="3656013"/>
            <a:ext cx="1392237" cy="137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a:spLocks noChangeArrowheads="1"/>
          </p:cNvSpPr>
          <p:nvPr/>
        </p:nvSpPr>
        <p:spPr bwMode="auto">
          <a:xfrm>
            <a:off x="1697038" y="-11113"/>
            <a:ext cx="7426325" cy="523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defTabSz="457200" eaLnBrk="0" fontAlgn="base" hangingPunct="0">
              <a:spcBef>
                <a:spcPct val="0"/>
              </a:spcBef>
              <a:spcAft>
                <a:spcPct val="0"/>
              </a:spcAft>
            </a:pPr>
            <a:r>
              <a:rPr lang="en-US" altLang="en-US" sz="2800" b="1">
                <a:solidFill>
                  <a:srgbClr val="FFFF00"/>
                </a:solidFill>
                <a:latin typeface="Times New Roman" pitchFamily="18" charset="0"/>
                <a:cs typeface="Times New Roman" pitchFamily="18" charset="0"/>
              </a:rPr>
              <a:t>Những việc cô đã làm ngày hôm qua</a:t>
            </a:r>
          </a:p>
        </p:txBody>
      </p:sp>
      <p:pic>
        <p:nvPicPr>
          <p:cNvPr id="10250" name="Picture 11" descr="E:\BGĐT\GVG LY\Tệp nguồn\soạn bài.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43638" y="5230813"/>
            <a:ext cx="1946275" cy="149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Picture 13" descr="E:\BGĐT\GVG LY\Tệp nguồn\54777_125540168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1288" y="5359400"/>
            <a:ext cx="1392237" cy="13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2" name="Picture 12" descr="E:\BGĐT\GVG LY\Tệp nguồn\27332294_1981288998804970_5529540380662719838_n.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54275" y="5268913"/>
            <a:ext cx="2012950" cy="145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3" name="Picture 13" descr="E:\BGĐT\GVG LY\Tệp nguồn\Đón trẻ.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78000" y="133350"/>
            <a:ext cx="16129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5" name="Picture 15" descr="E:\BGĐT\GVG LY\Tệp nguồn\Giờ ăn.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54275" y="1790700"/>
            <a:ext cx="1822450" cy="158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Straight Connector 16"/>
          <p:cNvCxnSpPr/>
          <p:nvPr/>
        </p:nvCxnSpPr>
        <p:spPr>
          <a:xfrm flipV="1">
            <a:off x="1706563" y="-11113"/>
            <a:ext cx="0" cy="6880226"/>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pic>
        <p:nvPicPr>
          <p:cNvPr id="10257" name="Picture 17" descr="E:\BGĐT\GVG LY\Tệp nguồn\Giờ ngủ.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256338" y="1790700"/>
            <a:ext cx="2011362" cy="158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1" descr="E:\BGĐT\GVG LY\Tệp nguồn\Thể dục sáng 8.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544888" y="133350"/>
            <a:ext cx="1701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8" name="Picture 22" descr="E:\BGĐT\GVG LY\Tệp nguồn\Giờ học hôm qua.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410200" y="133350"/>
            <a:ext cx="180657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9" name="Picture 23" descr="E:\BGĐT\GVG LY\Tệp nguồn\HĐG 6.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412038" y="133350"/>
            <a:ext cx="171132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0" name="Picture 25" descr="E:\BGĐT\GVG LY\Tệp nguồn\HĐC Hôm qua.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718175" y="3597275"/>
            <a:ext cx="1863725" cy="143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1" name="Picture 26" descr="E:\BGĐT\GVG LY\Tệp nguồn\ăn chiều.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390900" y="3622675"/>
            <a:ext cx="1890713" cy="141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38478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0253"/>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10258"/>
                                        </p:tgtEl>
                                        <p:attrNameLst>
                                          <p:attrName>style.visibility</p:attrName>
                                        </p:attrNameLst>
                                      </p:cBhvr>
                                      <p:to>
                                        <p:strVal val="visible"/>
                                      </p:to>
                                    </p:set>
                                    <p:animEffect transition="in" filter="fade">
                                      <p:cBhvr>
                                        <p:cTn id="21" dur="500"/>
                                        <p:tgtEl>
                                          <p:spTgt spid="1025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10259"/>
                                        </p:tgtEl>
                                        <p:attrNameLst>
                                          <p:attrName>style.visibility</p:attrName>
                                        </p:attrNameLst>
                                      </p:cBhvr>
                                      <p:to>
                                        <p:strVal val="visible"/>
                                      </p:to>
                                    </p:set>
                                    <p:animEffect transition="in" filter="fade">
                                      <p:cBhvr>
                                        <p:cTn id="26" dur="500"/>
                                        <p:tgtEl>
                                          <p:spTgt spid="1025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6" presetClass="entr" presetSubtype="21" fill="hold" nodeType="clickEffect">
                                  <p:stCondLst>
                                    <p:cond delay="0"/>
                                  </p:stCondLst>
                                  <p:childTnLst>
                                    <p:set>
                                      <p:cBhvr>
                                        <p:cTn id="30" dur="1" fill="hold">
                                          <p:stCondLst>
                                            <p:cond delay="0"/>
                                          </p:stCondLst>
                                        </p:cTn>
                                        <p:tgtEl>
                                          <p:spTgt spid="10255"/>
                                        </p:tgtEl>
                                        <p:attrNameLst>
                                          <p:attrName>style.visibility</p:attrName>
                                        </p:attrNameLst>
                                      </p:cBhvr>
                                      <p:to>
                                        <p:strVal val="visible"/>
                                      </p:to>
                                    </p:set>
                                    <p:animEffect transition="in" filter="barn(inVertical)">
                                      <p:cBhvr>
                                        <p:cTn id="31" dur="500"/>
                                        <p:tgtEl>
                                          <p:spTgt spid="10255"/>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6" presetClass="entr" presetSubtype="21" fill="hold" nodeType="clickEffect">
                                  <p:stCondLst>
                                    <p:cond delay="0"/>
                                  </p:stCondLst>
                                  <p:childTnLst>
                                    <p:set>
                                      <p:cBhvr>
                                        <p:cTn id="35" dur="1" fill="hold">
                                          <p:stCondLst>
                                            <p:cond delay="0"/>
                                          </p:stCondLst>
                                        </p:cTn>
                                        <p:tgtEl>
                                          <p:spTgt spid="10257"/>
                                        </p:tgtEl>
                                        <p:attrNameLst>
                                          <p:attrName>style.visibility</p:attrName>
                                        </p:attrNameLst>
                                      </p:cBhvr>
                                      <p:to>
                                        <p:strVal val="visible"/>
                                      </p:to>
                                    </p:set>
                                    <p:animEffect transition="in" filter="barn(inVertical)">
                                      <p:cBhvr>
                                        <p:cTn id="36" dur="500"/>
                                        <p:tgtEl>
                                          <p:spTgt spid="10257"/>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4" fill="hold" nodeType="clickEffect">
                                  <p:stCondLst>
                                    <p:cond delay="0"/>
                                  </p:stCondLst>
                                  <p:childTnLst>
                                    <p:set>
                                      <p:cBhvr>
                                        <p:cTn id="40" dur="1" fill="hold">
                                          <p:stCondLst>
                                            <p:cond delay="0"/>
                                          </p:stCondLst>
                                        </p:cTn>
                                        <p:tgtEl>
                                          <p:spTgt spid="10261"/>
                                        </p:tgtEl>
                                        <p:attrNameLst>
                                          <p:attrName>style.visibility</p:attrName>
                                        </p:attrNameLst>
                                      </p:cBhvr>
                                      <p:to>
                                        <p:strVal val="visible"/>
                                      </p:to>
                                    </p:set>
                                    <p:animEffect transition="in" filter="wipe(down)">
                                      <p:cBhvr>
                                        <p:cTn id="41" dur="500"/>
                                        <p:tgtEl>
                                          <p:spTgt spid="10261"/>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6" presetClass="entr" presetSubtype="21" fill="hold" nodeType="clickEffect">
                                  <p:stCondLst>
                                    <p:cond delay="0"/>
                                  </p:stCondLst>
                                  <p:childTnLst>
                                    <p:set>
                                      <p:cBhvr>
                                        <p:cTn id="45" dur="1" fill="hold">
                                          <p:stCondLst>
                                            <p:cond delay="0"/>
                                          </p:stCondLst>
                                        </p:cTn>
                                        <p:tgtEl>
                                          <p:spTgt spid="10260"/>
                                        </p:tgtEl>
                                        <p:attrNameLst>
                                          <p:attrName>style.visibility</p:attrName>
                                        </p:attrNameLst>
                                      </p:cBhvr>
                                      <p:to>
                                        <p:strVal val="visible"/>
                                      </p:to>
                                    </p:set>
                                    <p:animEffect transition="in" filter="barn(inVertical)">
                                      <p:cBhvr>
                                        <p:cTn id="46" dur="500"/>
                                        <p:tgtEl>
                                          <p:spTgt spid="10260"/>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6" presetClass="entr" presetSubtype="16" fill="hold" nodeType="clickEffect">
                                  <p:stCondLst>
                                    <p:cond delay="0"/>
                                  </p:stCondLst>
                                  <p:childTnLst>
                                    <p:set>
                                      <p:cBhvr>
                                        <p:cTn id="50" dur="1" fill="hold">
                                          <p:stCondLst>
                                            <p:cond delay="0"/>
                                          </p:stCondLst>
                                        </p:cTn>
                                        <p:tgtEl>
                                          <p:spTgt spid="10252"/>
                                        </p:tgtEl>
                                        <p:attrNameLst>
                                          <p:attrName>style.visibility</p:attrName>
                                        </p:attrNameLst>
                                      </p:cBhvr>
                                      <p:to>
                                        <p:strVal val="visible"/>
                                      </p:to>
                                    </p:set>
                                    <p:animEffect transition="in" filter="circle(in)">
                                      <p:cBhvr>
                                        <p:cTn id="51" dur="2000"/>
                                        <p:tgtEl>
                                          <p:spTgt spid="10252"/>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6" presetClass="entr" presetSubtype="16" fill="hold" nodeType="clickEffect">
                                  <p:stCondLst>
                                    <p:cond delay="0"/>
                                  </p:stCondLst>
                                  <p:childTnLst>
                                    <p:set>
                                      <p:cBhvr>
                                        <p:cTn id="55" dur="1" fill="hold">
                                          <p:stCondLst>
                                            <p:cond delay="0"/>
                                          </p:stCondLst>
                                        </p:cTn>
                                        <p:tgtEl>
                                          <p:spTgt spid="10250"/>
                                        </p:tgtEl>
                                        <p:attrNameLst>
                                          <p:attrName>style.visibility</p:attrName>
                                        </p:attrNameLst>
                                      </p:cBhvr>
                                      <p:to>
                                        <p:strVal val="visible"/>
                                      </p:to>
                                    </p:set>
                                    <p:animEffect transition="in" filter="circle(in)">
                                      <p:cBhvr>
                                        <p:cTn id="56" dur="2000"/>
                                        <p:tgtEl>
                                          <p:spTgt spid="10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0">
          <a:gsLst>
            <a:gs pos="0">
              <a:srgbClr val="FBEAC7"/>
            </a:gs>
            <a:gs pos="17999">
              <a:srgbClr val="FEE7F2"/>
            </a:gs>
            <a:gs pos="36000">
              <a:srgbClr val="FAC77D"/>
            </a:gs>
            <a:gs pos="61000">
              <a:srgbClr val="FBA97D"/>
            </a:gs>
            <a:gs pos="82001">
              <a:srgbClr val="FBD49C"/>
            </a:gs>
            <a:gs pos="100000">
              <a:srgbClr val="FEE7F2"/>
            </a:gs>
          </a:gsLst>
          <a:lin ang="5400000"/>
        </a:gradFill>
        <a:effectLst/>
      </p:bgPr>
    </p:bg>
    <p:spTree>
      <p:nvGrpSpPr>
        <p:cNvPr id="1" name=""/>
        <p:cNvGrpSpPr/>
        <p:nvPr/>
      </p:nvGrpSpPr>
      <p:grpSpPr>
        <a:xfrm>
          <a:off x="0" y="0"/>
          <a:ext cx="0" cy="0"/>
          <a:chOff x="0" y="0"/>
          <a:chExt cx="0" cy="0"/>
        </a:xfrm>
      </p:grpSpPr>
      <p:pic>
        <p:nvPicPr>
          <p:cNvPr id="11267" name="Picture 3" descr="E:\BGĐT\GVG LY\Tệp nguồn\thu 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0450" y="893763"/>
            <a:ext cx="4233863" cy="492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E:\BGĐT\GVG LY\Tệp nguồn\Lịch thứ.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9175" y="893763"/>
            <a:ext cx="4275138" cy="492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19317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fill="hold"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ppt_x"/>
                                          </p:val>
                                        </p:tav>
                                      </p:tavLst>
                                    </p:anim>
                                    <p:anim calcmode="lin" valueType="num">
                                      <p:cBhvr additive="base">
                                        <p:cTn id="7" dur="500"/>
                                        <p:tgtEl>
                                          <p:spTgt spid="8"/>
                                        </p:tgtEl>
                                        <p:attrNameLst>
                                          <p:attrName>ppt_y</p:attrName>
                                        </p:attrNameLst>
                                      </p:cBhvr>
                                      <p:tavLst>
                                        <p:tav tm="0">
                                          <p:val>
                                            <p:strVal val="ppt_y"/>
                                          </p:val>
                                        </p:tav>
                                        <p:tav tm="100000">
                                          <p:val>
                                            <p:strVal val="1+ppt_h/2"/>
                                          </p:val>
                                        </p:tav>
                                      </p:tavLst>
                                    </p:anim>
                                    <p:set>
                                      <p:cBhvr>
                                        <p:cTn id="8" dur="1" fill="hold">
                                          <p:stCondLst>
                                            <p:cond delay="499"/>
                                          </p:stCondLst>
                                        </p:cTn>
                                        <p:tgtEl>
                                          <p:spTgt spid="8"/>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1267"/>
                                        </p:tgtEl>
                                        <p:attrNameLst>
                                          <p:attrName>style.visibility</p:attrName>
                                        </p:attrNameLst>
                                      </p:cBhvr>
                                      <p:to>
                                        <p:strVal val="visible"/>
                                      </p:to>
                                    </p:set>
                                    <p:anim calcmode="lin" valueType="num">
                                      <p:cBhvr additive="base">
                                        <p:cTn id="13" dur="500" fill="hold"/>
                                        <p:tgtEl>
                                          <p:spTgt spid="11267"/>
                                        </p:tgtEl>
                                        <p:attrNameLst>
                                          <p:attrName>ppt_x</p:attrName>
                                        </p:attrNameLst>
                                      </p:cBhvr>
                                      <p:tavLst>
                                        <p:tav tm="0">
                                          <p:val>
                                            <p:strVal val="#ppt_x"/>
                                          </p:val>
                                        </p:tav>
                                        <p:tav tm="100000">
                                          <p:val>
                                            <p:strVal val="#ppt_x"/>
                                          </p:val>
                                        </p:tav>
                                      </p:tavLst>
                                    </p:anim>
                                    <p:anim calcmode="lin" valueType="num">
                                      <p:cBhvr additive="base">
                                        <p:cTn id="14" dur="500" fill="hold"/>
                                        <p:tgtEl>
                                          <p:spTgt spid="112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0">
          <a:gsLst>
            <a:gs pos="0">
              <a:srgbClr val="FBEAC7"/>
            </a:gs>
            <a:gs pos="17999">
              <a:srgbClr val="FEE7F2"/>
            </a:gs>
            <a:gs pos="36000">
              <a:srgbClr val="FAC77D"/>
            </a:gs>
            <a:gs pos="61000">
              <a:srgbClr val="FBA97D"/>
            </a:gs>
            <a:gs pos="82001">
              <a:srgbClr val="FBD49C"/>
            </a:gs>
            <a:gs pos="100000">
              <a:srgbClr val="FEE7F2"/>
            </a:gs>
          </a:gsLst>
          <a:lin ang="5400000"/>
        </a:gradFill>
        <a:effectLst/>
      </p:bgPr>
    </p:bg>
    <p:spTree>
      <p:nvGrpSpPr>
        <p:cNvPr id="1" name=""/>
        <p:cNvGrpSpPr/>
        <p:nvPr/>
      </p:nvGrpSpPr>
      <p:grpSpPr>
        <a:xfrm>
          <a:off x="0" y="0"/>
          <a:ext cx="0" cy="0"/>
          <a:chOff x="0" y="0"/>
          <a:chExt cx="0" cy="0"/>
        </a:xfrm>
      </p:grpSpPr>
      <p:pic>
        <p:nvPicPr>
          <p:cNvPr id="14338" name="Picture 2" descr="E:\BGĐT\GVG LY\Tệp nguồn\thu t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5538"/>
            <a:ext cx="2868613" cy="445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descr="E:\BGĐT\GVG LY\Tệp nguồn\thu 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1425" y="1136650"/>
            <a:ext cx="2822575" cy="445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423863" y="0"/>
            <a:ext cx="2203450" cy="923925"/>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defTabSz="457200" eaLnBrk="0" fontAlgn="base" hangingPunct="0">
              <a:spcBef>
                <a:spcPct val="0"/>
              </a:spcBef>
              <a:spcAft>
                <a:spcPct val="0"/>
              </a:spcAft>
            </a:pPr>
            <a:r>
              <a:rPr lang="en-US" altLang="en-US" sz="5400" b="1">
                <a:solidFill>
                  <a:srgbClr val="000000"/>
                </a:solidFill>
                <a:latin typeface=".VnAvant" pitchFamily="34" charset="0"/>
                <a:cs typeface="Times New Roman" pitchFamily="18" charset="0"/>
              </a:rPr>
              <a:t>Thø 4</a:t>
            </a:r>
          </a:p>
        </p:txBody>
      </p:sp>
      <p:pic>
        <p:nvPicPr>
          <p:cNvPr id="14341" name="Picture 4" descr="E:\BGĐT\GVG LY\Tệp nguồn\Lịch thứ.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92463" y="1125538"/>
            <a:ext cx="2855912" cy="445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3519488" y="-49213"/>
            <a:ext cx="2203450" cy="923926"/>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defTabSz="457200" eaLnBrk="0" fontAlgn="base" hangingPunct="0">
              <a:spcBef>
                <a:spcPct val="0"/>
              </a:spcBef>
              <a:spcAft>
                <a:spcPct val="0"/>
              </a:spcAft>
            </a:pPr>
            <a:r>
              <a:rPr lang="en-US" altLang="en-US" sz="5400" b="1">
                <a:solidFill>
                  <a:srgbClr val="000000"/>
                </a:solidFill>
                <a:latin typeface=".VnAvant" pitchFamily="34" charset="0"/>
                <a:cs typeface="Times New Roman" pitchFamily="18" charset="0"/>
              </a:rPr>
              <a:t>Thø 5</a:t>
            </a:r>
          </a:p>
        </p:txBody>
      </p:sp>
      <p:sp>
        <p:nvSpPr>
          <p:cNvPr id="10" name="TextBox 9"/>
          <p:cNvSpPr txBox="1">
            <a:spLocks noChangeArrowheads="1"/>
          </p:cNvSpPr>
          <p:nvPr/>
        </p:nvSpPr>
        <p:spPr bwMode="auto">
          <a:xfrm>
            <a:off x="6630988" y="7938"/>
            <a:ext cx="2203450" cy="922337"/>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defTabSz="457200" eaLnBrk="0" fontAlgn="base" hangingPunct="0">
              <a:spcBef>
                <a:spcPct val="0"/>
              </a:spcBef>
              <a:spcAft>
                <a:spcPct val="0"/>
              </a:spcAft>
            </a:pPr>
            <a:r>
              <a:rPr lang="en-US" altLang="en-US" sz="5400" b="1">
                <a:solidFill>
                  <a:srgbClr val="000000"/>
                </a:solidFill>
                <a:latin typeface=".VnAvant" pitchFamily="34" charset="0"/>
                <a:cs typeface="Times New Roman" pitchFamily="18" charset="0"/>
              </a:rPr>
              <a:t>Thø 6</a:t>
            </a:r>
          </a:p>
        </p:txBody>
      </p:sp>
    </p:spTree>
    <p:extLst>
      <p:ext uri="{BB962C8B-B14F-4D97-AF65-F5344CB8AC3E}">
        <p14:creationId xmlns:p14="http://schemas.microsoft.com/office/powerpoint/2010/main" val="342271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0">
          <a:gsLst>
            <a:gs pos="0">
              <a:srgbClr val="FBEAC7"/>
            </a:gs>
            <a:gs pos="17999">
              <a:srgbClr val="FEE7F2"/>
            </a:gs>
            <a:gs pos="36000">
              <a:srgbClr val="FAC77D"/>
            </a:gs>
            <a:gs pos="61000">
              <a:srgbClr val="FBA97D"/>
            </a:gs>
            <a:gs pos="82001">
              <a:srgbClr val="FBD49C"/>
            </a:gs>
            <a:gs pos="100000">
              <a:srgbClr val="FEE7F2"/>
            </a:gs>
          </a:gsLst>
          <a:lin ang="5400000"/>
        </a:gradFill>
        <a:effectLst/>
      </p:bgPr>
    </p:bg>
    <p:spTree>
      <p:nvGrpSpPr>
        <p:cNvPr id="1" name=""/>
        <p:cNvGrpSpPr/>
        <p:nvPr/>
      </p:nvGrpSpPr>
      <p:grpSpPr>
        <a:xfrm>
          <a:off x="0" y="0"/>
          <a:ext cx="0" cy="0"/>
          <a:chOff x="0" y="0"/>
          <a:chExt cx="0" cy="0"/>
        </a:xfrm>
      </p:grpSpPr>
      <p:sp>
        <p:nvSpPr>
          <p:cNvPr id="15362" name="TextBox 12"/>
          <p:cNvSpPr txBox="1">
            <a:spLocks noChangeArrowheads="1"/>
          </p:cNvSpPr>
          <p:nvPr/>
        </p:nvSpPr>
        <p:spPr bwMode="auto">
          <a:xfrm>
            <a:off x="2208213" y="471488"/>
            <a:ext cx="2181225" cy="6858000"/>
          </a:xfrm>
          <a:prstGeom prst="rect">
            <a:avLst/>
          </a:prstGeom>
          <a:solidFill>
            <a:srgbClr val="FF0000">
              <a:alpha val="8784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defTabSz="457200" eaLnBrk="0" fontAlgn="base" hangingPunct="0">
              <a:spcBef>
                <a:spcPct val="0"/>
              </a:spcBef>
              <a:spcAft>
                <a:spcPct val="0"/>
              </a:spcAft>
            </a:pPr>
            <a:endParaRPr lang="en-US" altLang="en-US" sz="4800" b="1">
              <a:solidFill>
                <a:srgbClr val="000000"/>
              </a:solidFill>
              <a:latin typeface=".VnAvant" pitchFamily="34" charset="0"/>
              <a:cs typeface="Times New Roman" pitchFamily="18" charset="0"/>
            </a:endParaRPr>
          </a:p>
        </p:txBody>
      </p:sp>
      <p:pic>
        <p:nvPicPr>
          <p:cNvPr id="15363" name="Picture 3" descr="E:\BGĐT\GVG LY\Tệp nguồn\sun-in-sk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338" y="2195513"/>
            <a:ext cx="1955800"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5" descr="E:\BGĐT\GVG LY\Tệp nguồn\maxresdefaul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338" y="471488"/>
            <a:ext cx="1900237" cy="135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8" descr="E:\BGĐT\GVG LY\Tệp nguồn\Hướng-dẫn-cách-chụp-ảnh-có-tia-nắng-mặt-trời-hay-nhất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0338" y="3944938"/>
            <a:ext cx="1955800"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13" descr="E:\BGĐT\GVG LY\Tệp nguồn\54777_125540168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138" y="5399088"/>
            <a:ext cx="1955800"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7" name="TextBox 12"/>
          <p:cNvSpPr txBox="1">
            <a:spLocks noChangeArrowheads="1"/>
          </p:cNvSpPr>
          <p:nvPr/>
        </p:nvSpPr>
        <p:spPr bwMode="auto">
          <a:xfrm>
            <a:off x="4572000" y="471488"/>
            <a:ext cx="2181225" cy="6858000"/>
          </a:xfrm>
          <a:prstGeom prst="rect">
            <a:avLst/>
          </a:prstGeom>
          <a:solidFill>
            <a:srgbClr val="993300">
              <a:alpha val="8588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defTabSz="457200" eaLnBrk="0" fontAlgn="base" hangingPunct="0">
              <a:spcBef>
                <a:spcPct val="0"/>
              </a:spcBef>
              <a:spcAft>
                <a:spcPct val="0"/>
              </a:spcAft>
            </a:pPr>
            <a:endParaRPr lang="en-US" altLang="en-US" sz="4800" b="1">
              <a:solidFill>
                <a:srgbClr val="000000"/>
              </a:solidFill>
              <a:latin typeface=".VnAvant" pitchFamily="34" charset="0"/>
              <a:cs typeface="Times New Roman" pitchFamily="18" charset="0"/>
            </a:endParaRPr>
          </a:p>
        </p:txBody>
      </p:sp>
      <p:sp>
        <p:nvSpPr>
          <p:cNvPr id="15368" name="TextBox 12"/>
          <p:cNvSpPr txBox="1">
            <a:spLocks noChangeArrowheads="1"/>
          </p:cNvSpPr>
          <p:nvPr/>
        </p:nvSpPr>
        <p:spPr bwMode="auto">
          <a:xfrm>
            <a:off x="6913563" y="471488"/>
            <a:ext cx="2181225" cy="6858000"/>
          </a:xfrm>
          <a:prstGeom prst="rect">
            <a:avLst/>
          </a:prstGeom>
          <a:solidFill>
            <a:srgbClr val="FFFF00">
              <a:alpha val="8588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defTabSz="457200" eaLnBrk="0" fontAlgn="base" hangingPunct="0">
              <a:spcBef>
                <a:spcPct val="0"/>
              </a:spcBef>
              <a:spcAft>
                <a:spcPct val="0"/>
              </a:spcAft>
            </a:pPr>
            <a:endParaRPr lang="en-US" altLang="en-US" sz="4800" b="1">
              <a:solidFill>
                <a:srgbClr val="000000"/>
              </a:solidFill>
              <a:latin typeface=".VnAvant" pitchFamily="34" charset="0"/>
              <a:cs typeface="Times New Roman" pitchFamily="18" charset="0"/>
            </a:endParaRPr>
          </a:p>
        </p:txBody>
      </p:sp>
      <p:cxnSp>
        <p:nvCxnSpPr>
          <p:cNvPr id="19" name="Straight Connector 18"/>
          <p:cNvCxnSpPr/>
          <p:nvPr/>
        </p:nvCxnSpPr>
        <p:spPr>
          <a:xfrm flipV="1">
            <a:off x="-49213" y="1974850"/>
            <a:ext cx="9144001" cy="55563"/>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cxnSp>
        <p:nvCxnSpPr>
          <p:cNvPr id="20" name="Straight Connector 19"/>
          <p:cNvCxnSpPr/>
          <p:nvPr/>
        </p:nvCxnSpPr>
        <p:spPr>
          <a:xfrm flipV="1">
            <a:off x="0" y="3717925"/>
            <a:ext cx="9144000" cy="55563"/>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cxnSp>
        <p:nvCxnSpPr>
          <p:cNvPr id="21" name="Straight Connector 20"/>
          <p:cNvCxnSpPr/>
          <p:nvPr/>
        </p:nvCxnSpPr>
        <p:spPr>
          <a:xfrm flipV="1">
            <a:off x="-49213" y="5273675"/>
            <a:ext cx="9144001" cy="55563"/>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22" name="TextBox 21"/>
          <p:cNvSpPr txBox="1">
            <a:spLocks noChangeArrowheads="1"/>
          </p:cNvSpPr>
          <p:nvPr/>
        </p:nvSpPr>
        <p:spPr bwMode="auto">
          <a:xfrm>
            <a:off x="4859338" y="0"/>
            <a:ext cx="1606550" cy="58420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defTabSz="457200" eaLnBrk="0" fontAlgn="base" hangingPunct="0">
              <a:spcBef>
                <a:spcPct val="0"/>
              </a:spcBef>
              <a:spcAft>
                <a:spcPct val="0"/>
              </a:spcAft>
            </a:pPr>
            <a:r>
              <a:rPr lang="en-US" altLang="en-US" sz="3200" b="1">
                <a:solidFill>
                  <a:srgbClr val="000000"/>
                </a:solidFill>
                <a:latin typeface=".VnAvant" pitchFamily="34" charset="0"/>
                <a:cs typeface="Times New Roman" pitchFamily="18" charset="0"/>
              </a:rPr>
              <a:t>Thø 5</a:t>
            </a:r>
          </a:p>
        </p:txBody>
      </p:sp>
      <p:sp>
        <p:nvSpPr>
          <p:cNvPr id="23" name="TextBox 22"/>
          <p:cNvSpPr txBox="1">
            <a:spLocks noChangeArrowheads="1"/>
          </p:cNvSpPr>
          <p:nvPr/>
        </p:nvSpPr>
        <p:spPr bwMode="auto">
          <a:xfrm>
            <a:off x="2495550" y="-15875"/>
            <a:ext cx="1606550" cy="58420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defTabSz="457200" eaLnBrk="0" fontAlgn="base" hangingPunct="0">
              <a:spcBef>
                <a:spcPct val="0"/>
              </a:spcBef>
              <a:spcAft>
                <a:spcPct val="0"/>
              </a:spcAft>
            </a:pPr>
            <a:r>
              <a:rPr lang="en-US" altLang="en-US" sz="3200" b="1">
                <a:solidFill>
                  <a:srgbClr val="000000"/>
                </a:solidFill>
                <a:latin typeface=".VnAvant" pitchFamily="34" charset="0"/>
                <a:cs typeface="Times New Roman" pitchFamily="18" charset="0"/>
              </a:rPr>
              <a:t>Thø 4</a:t>
            </a:r>
          </a:p>
        </p:txBody>
      </p:sp>
      <p:sp>
        <p:nvSpPr>
          <p:cNvPr id="24" name="TextBox 23"/>
          <p:cNvSpPr txBox="1">
            <a:spLocks noChangeArrowheads="1"/>
          </p:cNvSpPr>
          <p:nvPr/>
        </p:nvSpPr>
        <p:spPr bwMode="auto">
          <a:xfrm>
            <a:off x="7200900" y="-15875"/>
            <a:ext cx="1606550" cy="58420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defTabSz="457200" eaLnBrk="0" fontAlgn="base" hangingPunct="0">
              <a:spcBef>
                <a:spcPct val="0"/>
              </a:spcBef>
              <a:spcAft>
                <a:spcPct val="0"/>
              </a:spcAft>
            </a:pPr>
            <a:r>
              <a:rPr lang="en-US" altLang="en-US" sz="3200" b="1">
                <a:solidFill>
                  <a:srgbClr val="000000"/>
                </a:solidFill>
                <a:latin typeface=".VnAvant" pitchFamily="34" charset="0"/>
                <a:cs typeface="Times New Roman" pitchFamily="18" charset="0"/>
              </a:rPr>
              <a:t>Thø 6</a:t>
            </a:r>
          </a:p>
        </p:txBody>
      </p:sp>
    </p:spTree>
    <p:extLst>
      <p:ext uri="{BB962C8B-B14F-4D97-AF65-F5344CB8AC3E}">
        <p14:creationId xmlns:p14="http://schemas.microsoft.com/office/powerpoint/2010/main" val="35833384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E:\Hình nền GADT\14830071-Note-de-musique-avec-des-enfants-jouant-avec-des-notes-de-musique-Banque-d'images.jpg"/>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0" y="-152400"/>
            <a:ext cx="9144000" cy="6858000"/>
          </a:xfrm>
          <a:noFill/>
        </p:spPr>
      </p:pic>
      <p:sp>
        <p:nvSpPr>
          <p:cNvPr id="16387" name="TextBox 4"/>
          <p:cNvSpPr txBox="1">
            <a:spLocks noChangeArrowheads="1"/>
          </p:cNvSpPr>
          <p:nvPr/>
        </p:nvSpPr>
        <p:spPr bwMode="auto">
          <a:xfrm>
            <a:off x="0" y="33338"/>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defTabSz="457200" eaLnBrk="0" fontAlgn="base" hangingPunct="0">
              <a:spcBef>
                <a:spcPct val="0"/>
              </a:spcBef>
              <a:spcAft>
                <a:spcPct val="0"/>
              </a:spcAft>
            </a:pPr>
            <a:r>
              <a:rPr lang="en-US" altLang="en-US" sz="2800" b="1">
                <a:solidFill>
                  <a:srgbClr val="000000"/>
                </a:solidFill>
                <a:latin typeface="Times New Roman" pitchFamily="18" charset="0"/>
                <a:cs typeface="Times New Roman" pitchFamily="18" charset="0"/>
              </a:rPr>
              <a:t>Hát vận động bài: “ Cả tuần đều ngoan “</a:t>
            </a:r>
          </a:p>
        </p:txBody>
      </p:sp>
      <p:pic>
        <p:nvPicPr>
          <p:cNvPr id="2" name="Cả Tuần Đều Ngoan - Karaoke (Beat) (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838200"/>
            <a:ext cx="609600" cy="609600"/>
          </a:xfrm>
          <a:prstGeom prst="rect">
            <a:avLst/>
          </a:prstGeom>
        </p:spPr>
      </p:pic>
    </p:spTree>
    <p:extLst>
      <p:ext uri="{BB962C8B-B14F-4D97-AF65-F5344CB8AC3E}">
        <p14:creationId xmlns:p14="http://schemas.microsoft.com/office/powerpoint/2010/main" val="16247619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868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E:\Hình nền GADT\14830071-Note-de-musique-avec-des-enfants-jouant-avec-des-notes-de-musique-Banque-d'images.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p:spPr>
      </p:pic>
      <p:sp>
        <p:nvSpPr>
          <p:cNvPr id="17411" name="TextBox 4"/>
          <p:cNvSpPr txBox="1">
            <a:spLocks noChangeArrowheads="1"/>
          </p:cNvSpPr>
          <p:nvPr/>
        </p:nvSpPr>
        <p:spPr bwMode="auto">
          <a:xfrm>
            <a:off x="0" y="33338"/>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defTabSz="457200" eaLnBrk="0" fontAlgn="base" hangingPunct="0">
              <a:spcBef>
                <a:spcPct val="0"/>
              </a:spcBef>
              <a:spcAft>
                <a:spcPct val="0"/>
              </a:spcAft>
            </a:pPr>
            <a:r>
              <a:rPr lang="en-US" altLang="en-US" sz="2800" b="1">
                <a:solidFill>
                  <a:srgbClr val="000000"/>
                </a:solidFill>
                <a:latin typeface="Times New Roman" pitchFamily="18" charset="0"/>
                <a:cs typeface="Times New Roman" pitchFamily="18" charset="0"/>
              </a:rPr>
              <a:t>Hát vận động bài: “ Cả tuần đều ngoan “</a:t>
            </a:r>
          </a:p>
        </p:txBody>
      </p:sp>
    </p:spTree>
    <p:extLst>
      <p:ext uri="{BB962C8B-B14F-4D97-AF65-F5344CB8AC3E}">
        <p14:creationId xmlns:p14="http://schemas.microsoft.com/office/powerpoint/2010/main" val="11722089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0">
          <a:gsLst>
            <a:gs pos="0">
              <a:srgbClr val="FBEAC7"/>
            </a:gs>
            <a:gs pos="17999">
              <a:srgbClr val="FEE7F2"/>
            </a:gs>
            <a:gs pos="36000">
              <a:srgbClr val="FAC77D"/>
            </a:gs>
            <a:gs pos="61000">
              <a:srgbClr val="FBA97D"/>
            </a:gs>
            <a:gs pos="82001">
              <a:srgbClr val="FBD49C"/>
            </a:gs>
            <a:gs pos="100000">
              <a:srgbClr val="FEE7F2"/>
            </a:gs>
          </a:gsLst>
          <a:lin ang="5400000"/>
        </a:gradFill>
        <a:effectLst/>
      </p:bgPr>
    </p:bg>
    <p:spTree>
      <p:nvGrpSpPr>
        <p:cNvPr id="1" name=""/>
        <p:cNvGrpSpPr/>
        <p:nvPr/>
      </p:nvGrpSpPr>
      <p:grpSpPr>
        <a:xfrm>
          <a:off x="0" y="0"/>
          <a:ext cx="0" cy="0"/>
          <a:chOff x="0" y="0"/>
          <a:chExt cx="0" cy="0"/>
        </a:xfrm>
      </p:grpSpPr>
      <p:sp>
        <p:nvSpPr>
          <p:cNvPr id="9" name="TextBox 8"/>
          <p:cNvSpPr txBox="1">
            <a:spLocks noChangeArrowheads="1"/>
          </p:cNvSpPr>
          <p:nvPr/>
        </p:nvSpPr>
        <p:spPr bwMode="auto">
          <a:xfrm rot="10800000" flipV="1">
            <a:off x="1468438" y="3503613"/>
            <a:ext cx="1274762" cy="585787"/>
          </a:xfrm>
          <a:prstGeom prst="rect">
            <a:avLst/>
          </a:prstGeom>
          <a:solidFill>
            <a:srgbClr val="FFFF00"/>
          </a:solidFill>
          <a:ln/>
        </p:spPr>
        <p:style>
          <a:lnRef idx="2">
            <a:schemeClr val="accent3">
              <a:shade val="50000"/>
            </a:schemeClr>
          </a:lnRef>
          <a:fillRef idx="1">
            <a:schemeClr val="accent3"/>
          </a:fillRef>
          <a:effectRef idx="0">
            <a:schemeClr val="accent3"/>
          </a:effectRef>
          <a:fontRef idx="minor">
            <a:schemeClr val="lt1"/>
          </a:fontRef>
        </p:style>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defTabSz="457200" eaLnBrk="0" fontAlgn="base" hangingPunct="0">
              <a:spcBef>
                <a:spcPct val="0"/>
              </a:spcBef>
              <a:spcAft>
                <a:spcPct val="0"/>
              </a:spcAft>
              <a:defRPr/>
            </a:pPr>
            <a:r>
              <a:rPr lang="en-US" sz="3200" b="1" dirty="0" err="1" smtClean="0">
                <a:solidFill>
                  <a:srgbClr val="000000"/>
                </a:solidFill>
                <a:latin typeface=".VnAvant" pitchFamily="34" charset="0"/>
                <a:cs typeface="Times New Roman" pitchFamily="18" charset="0"/>
              </a:rPr>
              <a:t>Thø</a:t>
            </a:r>
            <a:r>
              <a:rPr lang="en-US" sz="3200" b="1" dirty="0" smtClean="0">
                <a:solidFill>
                  <a:srgbClr val="000000"/>
                </a:solidFill>
                <a:latin typeface=".VnAvant" pitchFamily="34" charset="0"/>
                <a:cs typeface="Times New Roman" pitchFamily="18" charset="0"/>
              </a:rPr>
              <a:t> 2</a:t>
            </a:r>
          </a:p>
        </p:txBody>
      </p:sp>
      <p:sp>
        <p:nvSpPr>
          <p:cNvPr id="18" name="TextBox 17"/>
          <p:cNvSpPr txBox="1">
            <a:spLocks noChangeArrowheads="1"/>
          </p:cNvSpPr>
          <p:nvPr/>
        </p:nvSpPr>
        <p:spPr bwMode="auto">
          <a:xfrm rot="10800000" flipV="1">
            <a:off x="2660650" y="1952625"/>
            <a:ext cx="1274763" cy="584200"/>
          </a:xfrm>
          <a:prstGeom prst="rect">
            <a:avLst/>
          </a:prstGeom>
          <a:solidFill>
            <a:srgbClr val="FFFF00"/>
          </a:solidFill>
          <a:ln/>
        </p:spPr>
        <p:style>
          <a:lnRef idx="2">
            <a:schemeClr val="accent3">
              <a:shade val="50000"/>
            </a:schemeClr>
          </a:lnRef>
          <a:fillRef idx="1">
            <a:schemeClr val="accent3"/>
          </a:fillRef>
          <a:effectRef idx="0">
            <a:schemeClr val="accent3"/>
          </a:effectRef>
          <a:fontRef idx="minor">
            <a:schemeClr val="lt1"/>
          </a:fontRef>
        </p:style>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defTabSz="457200" eaLnBrk="0" fontAlgn="base" hangingPunct="0">
              <a:spcBef>
                <a:spcPct val="0"/>
              </a:spcBef>
              <a:spcAft>
                <a:spcPct val="0"/>
              </a:spcAft>
              <a:defRPr/>
            </a:pPr>
            <a:r>
              <a:rPr lang="en-US" sz="3200" b="1" dirty="0" err="1" smtClean="0">
                <a:solidFill>
                  <a:srgbClr val="000000"/>
                </a:solidFill>
                <a:latin typeface=".VnAvant" pitchFamily="34" charset="0"/>
                <a:cs typeface="Times New Roman" pitchFamily="18" charset="0"/>
              </a:rPr>
              <a:t>Thø</a:t>
            </a:r>
            <a:r>
              <a:rPr lang="en-US" sz="3200" b="1" dirty="0" smtClean="0">
                <a:solidFill>
                  <a:srgbClr val="000000"/>
                </a:solidFill>
                <a:latin typeface=".VnAvant" pitchFamily="34" charset="0"/>
                <a:cs typeface="Times New Roman" pitchFamily="18" charset="0"/>
              </a:rPr>
              <a:t> 4</a:t>
            </a:r>
          </a:p>
        </p:txBody>
      </p:sp>
      <p:sp>
        <p:nvSpPr>
          <p:cNvPr id="19" name="TextBox 18"/>
          <p:cNvSpPr txBox="1">
            <a:spLocks noChangeArrowheads="1"/>
          </p:cNvSpPr>
          <p:nvPr/>
        </p:nvSpPr>
        <p:spPr bwMode="auto">
          <a:xfrm rot="10800000" flipV="1">
            <a:off x="2840038" y="4819650"/>
            <a:ext cx="1274762" cy="585788"/>
          </a:xfrm>
          <a:prstGeom prst="rect">
            <a:avLst/>
          </a:prstGeom>
          <a:solidFill>
            <a:srgbClr val="FFFF00"/>
          </a:solidFill>
          <a:ln/>
        </p:spPr>
        <p:style>
          <a:lnRef idx="2">
            <a:schemeClr val="accent3">
              <a:shade val="50000"/>
            </a:schemeClr>
          </a:lnRef>
          <a:fillRef idx="1">
            <a:schemeClr val="accent3"/>
          </a:fillRef>
          <a:effectRef idx="0">
            <a:schemeClr val="accent3"/>
          </a:effectRef>
          <a:fontRef idx="minor">
            <a:schemeClr val="lt1"/>
          </a:fontRef>
        </p:style>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defTabSz="457200" eaLnBrk="0" fontAlgn="base" hangingPunct="0">
              <a:spcBef>
                <a:spcPct val="0"/>
              </a:spcBef>
              <a:spcAft>
                <a:spcPct val="0"/>
              </a:spcAft>
              <a:defRPr/>
            </a:pPr>
            <a:r>
              <a:rPr lang="en-US" sz="3200" b="1" dirty="0" err="1" smtClean="0">
                <a:solidFill>
                  <a:srgbClr val="000000"/>
                </a:solidFill>
                <a:latin typeface=".VnAvant" pitchFamily="34" charset="0"/>
                <a:cs typeface="Times New Roman" pitchFamily="18" charset="0"/>
              </a:rPr>
              <a:t>Thø</a:t>
            </a:r>
            <a:r>
              <a:rPr lang="en-US" sz="3200" b="1" dirty="0" smtClean="0">
                <a:solidFill>
                  <a:srgbClr val="000000"/>
                </a:solidFill>
                <a:latin typeface=".VnAvant" pitchFamily="34" charset="0"/>
                <a:cs typeface="Times New Roman" pitchFamily="18" charset="0"/>
              </a:rPr>
              <a:t> 5</a:t>
            </a:r>
          </a:p>
        </p:txBody>
      </p:sp>
      <p:sp>
        <p:nvSpPr>
          <p:cNvPr id="20" name="TextBox 19"/>
          <p:cNvSpPr txBox="1">
            <a:spLocks noChangeArrowheads="1"/>
          </p:cNvSpPr>
          <p:nvPr/>
        </p:nvSpPr>
        <p:spPr bwMode="auto">
          <a:xfrm rot="10800000" flipV="1">
            <a:off x="7412038" y="3514725"/>
            <a:ext cx="1274762" cy="585788"/>
          </a:xfrm>
          <a:prstGeom prst="rect">
            <a:avLst/>
          </a:prstGeom>
          <a:ln/>
        </p:spPr>
        <p:style>
          <a:lnRef idx="1">
            <a:schemeClr val="accent2"/>
          </a:lnRef>
          <a:fillRef idx="2">
            <a:schemeClr val="accent2"/>
          </a:fillRef>
          <a:effectRef idx="1">
            <a:schemeClr val="accent2"/>
          </a:effectRef>
          <a:fontRef idx="minor">
            <a:schemeClr val="dk1"/>
          </a:fontRef>
        </p:style>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defTabSz="457200" eaLnBrk="0" fontAlgn="base" hangingPunct="0">
              <a:spcBef>
                <a:spcPct val="0"/>
              </a:spcBef>
              <a:spcAft>
                <a:spcPct val="0"/>
              </a:spcAft>
              <a:defRPr/>
            </a:pPr>
            <a:r>
              <a:rPr lang="en-US" sz="3200" b="1" dirty="0" err="1" smtClean="0">
                <a:solidFill>
                  <a:srgbClr val="FF0000"/>
                </a:solidFill>
                <a:latin typeface=".VnAvant" pitchFamily="34" charset="0"/>
                <a:cs typeface="Times New Roman" pitchFamily="18" charset="0"/>
              </a:rPr>
              <a:t>Thø</a:t>
            </a:r>
            <a:r>
              <a:rPr lang="en-US" sz="3200" b="1" dirty="0" smtClean="0">
                <a:solidFill>
                  <a:srgbClr val="FF0000"/>
                </a:solidFill>
                <a:latin typeface=".VnAvant" pitchFamily="34" charset="0"/>
                <a:cs typeface="Times New Roman" pitchFamily="18" charset="0"/>
              </a:rPr>
              <a:t> 7</a:t>
            </a:r>
          </a:p>
        </p:txBody>
      </p:sp>
      <p:sp>
        <p:nvSpPr>
          <p:cNvPr id="21" name="TextBox 20"/>
          <p:cNvSpPr txBox="1">
            <a:spLocks noChangeArrowheads="1"/>
          </p:cNvSpPr>
          <p:nvPr/>
        </p:nvSpPr>
        <p:spPr bwMode="auto">
          <a:xfrm rot="10800000" flipV="1">
            <a:off x="5764213" y="1797050"/>
            <a:ext cx="1273175" cy="584200"/>
          </a:xfrm>
          <a:prstGeom prst="rect">
            <a:avLst/>
          </a:prstGeom>
          <a:solidFill>
            <a:srgbClr val="FFFF00"/>
          </a:solidFill>
          <a:ln/>
        </p:spPr>
        <p:style>
          <a:lnRef idx="2">
            <a:schemeClr val="accent3">
              <a:shade val="50000"/>
            </a:schemeClr>
          </a:lnRef>
          <a:fillRef idx="1">
            <a:schemeClr val="accent3"/>
          </a:fillRef>
          <a:effectRef idx="0">
            <a:schemeClr val="accent3"/>
          </a:effectRef>
          <a:fontRef idx="minor">
            <a:schemeClr val="lt1"/>
          </a:fontRef>
        </p:style>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defTabSz="457200" eaLnBrk="0" fontAlgn="base" hangingPunct="0">
              <a:spcBef>
                <a:spcPct val="0"/>
              </a:spcBef>
              <a:spcAft>
                <a:spcPct val="0"/>
              </a:spcAft>
              <a:defRPr/>
            </a:pPr>
            <a:r>
              <a:rPr lang="en-US" sz="3200" b="1" dirty="0" err="1" smtClean="0">
                <a:solidFill>
                  <a:srgbClr val="000000"/>
                </a:solidFill>
                <a:latin typeface=".VnAvant" pitchFamily="34" charset="0"/>
                <a:cs typeface="Times New Roman" pitchFamily="18" charset="0"/>
              </a:rPr>
              <a:t>Thø</a:t>
            </a:r>
            <a:r>
              <a:rPr lang="en-US" sz="3200" b="1" dirty="0" smtClean="0">
                <a:solidFill>
                  <a:srgbClr val="000000"/>
                </a:solidFill>
                <a:latin typeface=".VnAvant" pitchFamily="34" charset="0"/>
                <a:cs typeface="Times New Roman" pitchFamily="18" charset="0"/>
              </a:rPr>
              <a:t> 3</a:t>
            </a:r>
          </a:p>
        </p:txBody>
      </p:sp>
      <p:sp>
        <p:nvSpPr>
          <p:cNvPr id="22" name="TextBox 21"/>
          <p:cNvSpPr txBox="1">
            <a:spLocks noChangeArrowheads="1"/>
          </p:cNvSpPr>
          <p:nvPr/>
        </p:nvSpPr>
        <p:spPr bwMode="auto">
          <a:xfrm rot="10800000" flipV="1">
            <a:off x="5984875" y="4654550"/>
            <a:ext cx="1274763" cy="584200"/>
          </a:xfrm>
          <a:prstGeom prst="rect">
            <a:avLst/>
          </a:prstGeom>
          <a:ln/>
        </p:spPr>
        <p:style>
          <a:lnRef idx="1">
            <a:schemeClr val="accent2"/>
          </a:lnRef>
          <a:fillRef idx="2">
            <a:schemeClr val="accent2"/>
          </a:fillRef>
          <a:effectRef idx="1">
            <a:schemeClr val="accent2"/>
          </a:effectRef>
          <a:fontRef idx="minor">
            <a:schemeClr val="dk1"/>
          </a:fontRef>
        </p:style>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defTabSz="457200" eaLnBrk="0" fontAlgn="base" hangingPunct="0">
              <a:spcBef>
                <a:spcPct val="0"/>
              </a:spcBef>
              <a:spcAft>
                <a:spcPct val="0"/>
              </a:spcAft>
              <a:defRPr/>
            </a:pPr>
            <a:r>
              <a:rPr lang="en-US" sz="3200" b="1" smtClean="0">
                <a:solidFill>
                  <a:srgbClr val="FF0000"/>
                </a:solidFill>
                <a:latin typeface=".VnAvant" pitchFamily="34" charset="0"/>
                <a:cs typeface="Times New Roman" pitchFamily="18" charset="0"/>
              </a:rPr>
              <a:t>CN</a:t>
            </a:r>
          </a:p>
        </p:txBody>
      </p:sp>
      <p:sp>
        <p:nvSpPr>
          <p:cNvPr id="23" name="TextBox 22"/>
          <p:cNvSpPr txBox="1">
            <a:spLocks noChangeArrowheads="1"/>
          </p:cNvSpPr>
          <p:nvPr/>
        </p:nvSpPr>
        <p:spPr bwMode="auto">
          <a:xfrm rot="10800000" flipV="1">
            <a:off x="4489450" y="6067425"/>
            <a:ext cx="1274763" cy="584200"/>
          </a:xfrm>
          <a:prstGeom prst="rect">
            <a:avLst/>
          </a:prstGeom>
          <a:solidFill>
            <a:srgbClr val="FFFF00"/>
          </a:solidFill>
          <a:ln/>
        </p:spPr>
        <p:style>
          <a:lnRef idx="2">
            <a:schemeClr val="accent3">
              <a:shade val="50000"/>
            </a:schemeClr>
          </a:lnRef>
          <a:fillRef idx="1">
            <a:schemeClr val="accent3"/>
          </a:fillRef>
          <a:effectRef idx="0">
            <a:schemeClr val="accent3"/>
          </a:effectRef>
          <a:fontRef idx="minor">
            <a:schemeClr val="lt1"/>
          </a:fontRef>
        </p:style>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defTabSz="457200" eaLnBrk="0" fontAlgn="base" hangingPunct="0">
              <a:spcBef>
                <a:spcPct val="0"/>
              </a:spcBef>
              <a:spcAft>
                <a:spcPct val="0"/>
              </a:spcAft>
              <a:defRPr/>
            </a:pPr>
            <a:r>
              <a:rPr lang="en-US" sz="3200" b="1" dirty="0" err="1" smtClean="0">
                <a:solidFill>
                  <a:srgbClr val="000000"/>
                </a:solidFill>
                <a:latin typeface=".VnAvant" pitchFamily="34" charset="0"/>
                <a:cs typeface="Times New Roman" pitchFamily="18" charset="0"/>
              </a:rPr>
              <a:t>Thø</a:t>
            </a:r>
            <a:r>
              <a:rPr lang="en-US" sz="3200" b="1" dirty="0" smtClean="0">
                <a:solidFill>
                  <a:srgbClr val="000000"/>
                </a:solidFill>
                <a:latin typeface=".VnAvant" pitchFamily="34" charset="0"/>
                <a:cs typeface="Times New Roman" pitchFamily="18" charset="0"/>
              </a:rPr>
              <a:t> 6</a:t>
            </a:r>
          </a:p>
        </p:txBody>
      </p:sp>
      <p:sp>
        <p:nvSpPr>
          <p:cNvPr id="10" name="TextBox 9"/>
          <p:cNvSpPr txBox="1">
            <a:spLocks noChangeArrowheads="1"/>
          </p:cNvSpPr>
          <p:nvPr/>
        </p:nvSpPr>
        <p:spPr bwMode="auto">
          <a:xfrm rot="10800000" flipV="1">
            <a:off x="5426075" y="4654550"/>
            <a:ext cx="2725738" cy="584200"/>
          </a:xfrm>
          <a:prstGeom prst="rect">
            <a:avLst/>
          </a:prstGeom>
          <a:ln/>
        </p:spPr>
        <p:style>
          <a:lnRef idx="1">
            <a:schemeClr val="accent2"/>
          </a:lnRef>
          <a:fillRef idx="2">
            <a:schemeClr val="accent2"/>
          </a:fillRef>
          <a:effectRef idx="1">
            <a:schemeClr val="accent2"/>
          </a:effectRef>
          <a:fontRef idx="minor">
            <a:schemeClr val="dk1"/>
          </a:fontRef>
        </p:style>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defTabSz="457200" eaLnBrk="0" fontAlgn="base" hangingPunct="0">
              <a:spcBef>
                <a:spcPct val="0"/>
              </a:spcBef>
              <a:spcAft>
                <a:spcPct val="0"/>
              </a:spcAft>
              <a:defRPr/>
            </a:pPr>
            <a:r>
              <a:rPr lang="en-US" sz="3200" b="1" dirty="0" smtClean="0">
                <a:solidFill>
                  <a:srgbClr val="FF0000"/>
                </a:solidFill>
                <a:latin typeface=".VnAvant" pitchFamily="34" charset="0"/>
                <a:cs typeface="Times New Roman" pitchFamily="18" charset="0"/>
              </a:rPr>
              <a:t>CHỦ NHẬT</a:t>
            </a:r>
          </a:p>
        </p:txBody>
      </p:sp>
    </p:spTree>
    <p:extLst>
      <p:ext uri="{BB962C8B-B14F-4D97-AF65-F5344CB8AC3E}">
        <p14:creationId xmlns:p14="http://schemas.microsoft.com/office/powerpoint/2010/main" val="2036261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path" presetSubtype="0" accel="50000" decel="50000" fill="hold" grpId="0" nodeType="clickEffect">
                                  <p:stCondLst>
                                    <p:cond delay="0"/>
                                  </p:stCondLst>
                                  <p:childTnLst>
                                    <p:animMotion origin="layout" path="M 1.66667E-6 9.06568E-7 L -0.1349 -0.09274 " pathEditMode="relative" rAng="0" ptsTypes="AA">
                                      <p:cBhvr>
                                        <p:cTn id="11" dur="2000" fill="hold"/>
                                        <p:tgtEl>
                                          <p:spTgt spid="9"/>
                                        </p:tgtEl>
                                        <p:attrNameLst>
                                          <p:attrName>ppt_x</p:attrName>
                                          <p:attrName>ppt_y</p:attrName>
                                        </p:attrNameLst>
                                      </p:cBhvr>
                                      <p:rCtr x="-6753" y="-4648"/>
                                    </p:animMotion>
                                  </p:childTnLst>
                                </p:cTn>
                              </p:par>
                            </p:childTnLst>
                          </p:cTn>
                        </p:par>
                      </p:childTnLst>
                    </p:cTn>
                  </p:par>
                  <p:par>
                    <p:cTn id="12" fill="hold" nodeType="clickPar">
                      <p:stCondLst>
                        <p:cond delay="indefinite"/>
                      </p:stCondLst>
                      <p:childTnLst>
                        <p:par>
                          <p:cTn id="13" fill="hold" nodeType="withGroup">
                            <p:stCondLst>
                              <p:cond delay="0"/>
                            </p:stCondLst>
                            <p:childTnLst>
                              <p:par>
                                <p:cTn id="14" presetID="42" presetClass="path" presetSubtype="0" accel="50000" decel="50000" fill="hold" grpId="0" nodeType="clickEffect">
                                  <p:stCondLst>
                                    <p:cond delay="0"/>
                                  </p:stCondLst>
                                  <p:childTnLst>
                                    <p:animMotion origin="layout" path="M 0.01979 -0.0007 L -0.46979 0.15541 " pathEditMode="relative" rAng="0" ptsTypes="AA">
                                      <p:cBhvr>
                                        <p:cTn id="15" dur="2000" fill="hold"/>
                                        <p:tgtEl>
                                          <p:spTgt spid="21"/>
                                        </p:tgtEl>
                                        <p:attrNameLst>
                                          <p:attrName>ppt_x</p:attrName>
                                          <p:attrName>ppt_y</p:attrName>
                                        </p:attrNameLst>
                                      </p:cBhvr>
                                      <p:rCtr x="-24479" y="7794"/>
                                    </p:animMotion>
                                  </p:childTnLst>
                                </p:cTn>
                              </p:par>
                            </p:childTnLst>
                          </p:cTn>
                        </p:par>
                      </p:childTnLst>
                    </p:cTn>
                  </p:par>
                  <p:par>
                    <p:cTn id="16" fill="hold" nodeType="clickPar">
                      <p:stCondLst>
                        <p:cond delay="indefinite"/>
                      </p:stCondLst>
                      <p:childTnLst>
                        <p:par>
                          <p:cTn id="17" fill="hold" nodeType="withGroup">
                            <p:stCondLst>
                              <p:cond delay="0"/>
                            </p:stCondLst>
                            <p:childTnLst>
                              <p:par>
                                <p:cTn id="18" presetID="42" presetClass="path" presetSubtype="0" accel="50000" decel="50000" fill="hold" grpId="0" nodeType="clickEffect">
                                  <p:stCondLst>
                                    <p:cond delay="0"/>
                                  </p:stCondLst>
                                  <p:childTnLst>
                                    <p:animMotion origin="layout" path="M 0.00052 0.0007 L 0.00052 0.13344 " pathEditMode="relative" rAng="0" ptsTypes="AA">
                                      <p:cBhvr>
                                        <p:cTn id="19" dur="2000" fill="hold"/>
                                        <p:tgtEl>
                                          <p:spTgt spid="18"/>
                                        </p:tgtEl>
                                        <p:attrNameLst>
                                          <p:attrName>ppt_x</p:attrName>
                                          <p:attrName>ppt_y</p:attrName>
                                        </p:attrNameLst>
                                      </p:cBhvr>
                                      <p:rCtr x="0" y="6637"/>
                                    </p:animMotion>
                                  </p:childTnLst>
                                </p:cTn>
                              </p:par>
                            </p:childTnLst>
                          </p:cTn>
                        </p:par>
                      </p:childTnLst>
                    </p:cTn>
                  </p:par>
                  <p:par>
                    <p:cTn id="20" fill="hold" nodeType="clickPar">
                      <p:stCondLst>
                        <p:cond delay="indefinite"/>
                      </p:stCondLst>
                      <p:childTnLst>
                        <p:par>
                          <p:cTn id="21" fill="hold" nodeType="withGroup">
                            <p:stCondLst>
                              <p:cond delay="0"/>
                            </p:stCondLst>
                            <p:childTnLst>
                              <p:par>
                                <p:cTn id="22" presetID="42" presetClass="path" presetSubtype="0" accel="50000" decel="50000" fill="hold" grpId="0" nodeType="clickEffect">
                                  <p:stCondLst>
                                    <p:cond delay="0"/>
                                  </p:stCondLst>
                                  <p:childTnLst>
                                    <p:animMotion origin="layout" path="M 1.66667E-6 -8.51064E-7 L 0.12135 -0.28492 " pathEditMode="relative" rAng="0" ptsTypes="AA">
                                      <p:cBhvr>
                                        <p:cTn id="23" dur="2000" fill="hold"/>
                                        <p:tgtEl>
                                          <p:spTgt spid="19"/>
                                        </p:tgtEl>
                                        <p:attrNameLst>
                                          <p:attrName>ppt_x</p:attrName>
                                          <p:attrName>ppt_y</p:attrName>
                                        </p:attrNameLst>
                                      </p:cBhvr>
                                      <p:rCtr x="6059" y="-14246"/>
                                    </p:animMotion>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path" presetSubtype="0" accel="50000" decel="50000" fill="hold" grpId="0" nodeType="clickEffect">
                                  <p:stCondLst>
                                    <p:cond delay="0"/>
                                  </p:stCondLst>
                                  <p:childTnLst>
                                    <p:animMotion origin="layout" path="M -2.77778E-7 -4.81481E-6 L 0.07431 -0.46666 " pathEditMode="relative" rAng="0" ptsTypes="AA">
                                      <p:cBhvr>
                                        <p:cTn id="27" dur="2000" fill="hold"/>
                                        <p:tgtEl>
                                          <p:spTgt spid="23"/>
                                        </p:tgtEl>
                                        <p:attrNameLst>
                                          <p:attrName>ppt_x</p:attrName>
                                          <p:attrName>ppt_y</p:attrName>
                                        </p:attrNameLst>
                                      </p:cBhvr>
                                      <p:rCtr x="3715" y="-23333"/>
                                    </p:animMotion>
                                  </p:childTnLst>
                                </p:cTn>
                              </p:par>
                            </p:childTnLst>
                          </p:cTn>
                        </p:par>
                      </p:childTnLst>
                    </p:cTn>
                  </p:par>
                  <p:par>
                    <p:cTn id="28" fill="hold" nodeType="clickPar">
                      <p:stCondLst>
                        <p:cond delay="indefinite"/>
                      </p:stCondLst>
                      <p:childTnLst>
                        <p:par>
                          <p:cTn id="29" fill="hold" nodeType="withGroup">
                            <p:stCondLst>
                              <p:cond delay="0"/>
                            </p:stCondLst>
                            <p:childTnLst>
                              <p:par>
                                <p:cTn id="30" presetID="42" presetClass="path" presetSubtype="0" accel="50000" decel="50000" fill="hold" grpId="0" nodeType="clickEffect">
                                  <p:stCondLst>
                                    <p:cond delay="0"/>
                                  </p:stCondLst>
                                  <p:childTnLst>
                                    <p:animMotion origin="layout" path="M 1.66667E-6 -2.59259E-6 L -0.10747 -0.09444 " pathEditMode="relative" rAng="0" ptsTypes="AA">
                                      <p:cBhvr>
                                        <p:cTn id="31" dur="2000" fill="hold"/>
                                        <p:tgtEl>
                                          <p:spTgt spid="20"/>
                                        </p:tgtEl>
                                        <p:attrNameLst>
                                          <p:attrName>ppt_x</p:attrName>
                                          <p:attrName>ppt_y</p:attrName>
                                        </p:attrNameLst>
                                      </p:cBhvr>
                                      <p:rCtr x="-5382" y="-4722"/>
                                    </p:animMotion>
                                  </p:childTnLst>
                                </p:cTn>
                              </p:par>
                            </p:childTnLst>
                          </p:cTn>
                        </p:par>
                      </p:childTnLst>
                    </p:cTn>
                  </p:par>
                  <p:par>
                    <p:cTn id="32" fill="hold" nodeType="clickPar">
                      <p:stCondLst>
                        <p:cond delay="indefinite"/>
                      </p:stCondLst>
                      <p:childTnLst>
                        <p:par>
                          <p:cTn id="33" fill="hold" nodeType="withGroup">
                            <p:stCondLst>
                              <p:cond delay="0"/>
                            </p:stCondLst>
                            <p:childTnLst>
                              <p:par>
                                <p:cTn id="34" presetID="42" presetClass="path" presetSubtype="0" accel="50000" decel="50000" fill="hold" grpId="0" nodeType="clickEffect">
                                  <p:stCondLst>
                                    <p:cond delay="0"/>
                                  </p:stCondLst>
                                  <p:childTnLst>
                                    <p:animMotion origin="layout" path="M -1.94444E-6 9.52821E-7 L 0.1882 -0.26018 " pathEditMode="relative" rAng="0" ptsTypes="AA">
                                      <p:cBhvr>
                                        <p:cTn id="35" dur="2000" fill="hold"/>
                                        <p:tgtEl>
                                          <p:spTgt spid="22"/>
                                        </p:tgtEl>
                                        <p:attrNameLst>
                                          <p:attrName>ppt_x</p:attrName>
                                          <p:attrName>ppt_y</p:attrName>
                                        </p:attrNameLst>
                                      </p:cBhvr>
                                      <p:rCtr x="9410" y="-1302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8" grpId="0" animBg="1"/>
      <p:bldP spid="19" grpId="0" animBg="1"/>
      <p:bldP spid="20" grpId="0" animBg="1"/>
      <p:bldP spid="21" grpId="0" animBg="1"/>
      <p:bldP spid="22" grpId="0" animBg="1"/>
      <p:bldP spid="23"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E:\Hình nền GADT\8254742-happy-kids-with-banner-and-rainbow-backgroun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Box 6"/>
          <p:cNvSpPr txBox="1">
            <a:spLocks noChangeArrowheads="1"/>
          </p:cNvSpPr>
          <p:nvPr/>
        </p:nvSpPr>
        <p:spPr bwMode="auto">
          <a:xfrm>
            <a:off x="1252538" y="1719263"/>
            <a:ext cx="65262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defTabSz="457200" eaLnBrk="0" fontAlgn="base" hangingPunct="0">
              <a:spcBef>
                <a:spcPct val="0"/>
              </a:spcBef>
              <a:spcAft>
                <a:spcPct val="0"/>
              </a:spcAft>
            </a:pPr>
            <a:r>
              <a:rPr lang="en-US" altLang="en-US" sz="2800" b="1">
                <a:solidFill>
                  <a:srgbClr val="000000"/>
                </a:solidFill>
                <a:latin typeface="Times New Roman" pitchFamily="18" charset="0"/>
                <a:cs typeface="Times New Roman" pitchFamily="18" charset="0"/>
              </a:rPr>
              <a:t>TC1: “ Thử sức “</a:t>
            </a:r>
          </a:p>
        </p:txBody>
      </p:sp>
      <p:sp>
        <p:nvSpPr>
          <p:cNvPr id="19461" name="Rectangle 2"/>
          <p:cNvSpPr>
            <a:spLocks noChangeArrowheads="1"/>
          </p:cNvSpPr>
          <p:nvPr/>
        </p:nvSpPr>
        <p:spPr bwMode="auto">
          <a:xfrm>
            <a:off x="1252538" y="4787900"/>
            <a:ext cx="6638925" cy="188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defTabSz="457200" eaLnBrk="0" fontAlgn="base" hangingPunct="0">
              <a:spcBef>
                <a:spcPct val="0"/>
              </a:spcBef>
              <a:spcAft>
                <a:spcPts val="1000"/>
              </a:spcAft>
            </a:pPr>
            <a:r>
              <a:rPr lang="en-US" altLang="en-US" sz="2000" b="1">
                <a:solidFill>
                  <a:prstClr val="black"/>
                </a:solidFill>
                <a:latin typeface="Times New Roman" pitchFamily="18" charset="0"/>
                <a:ea typeface="Calibri" pitchFamily="34" charset="0"/>
                <a:cs typeface="Times New Roman" pitchFamily="18" charset="0"/>
              </a:rPr>
              <a:t>+ Cách chơi: </a:t>
            </a:r>
            <a:endParaRPr lang="en-US" altLang="en-US" sz="2000" b="1">
              <a:solidFill>
                <a:prstClr val="black"/>
              </a:solidFill>
              <a:ea typeface="Calibri" pitchFamily="34" charset="0"/>
              <a:cs typeface="Times New Roman" pitchFamily="18" charset="0"/>
            </a:endParaRPr>
          </a:p>
          <a:p>
            <a:pPr defTabSz="457200" eaLnBrk="0" fontAlgn="base" hangingPunct="0">
              <a:spcBef>
                <a:spcPct val="0"/>
              </a:spcBef>
              <a:spcAft>
                <a:spcPts val="1000"/>
              </a:spcAft>
            </a:pPr>
            <a:r>
              <a:rPr lang="en-US" altLang="en-US" sz="2000" b="1">
                <a:solidFill>
                  <a:prstClr val="black"/>
                </a:solidFill>
                <a:latin typeface="Times New Roman" pitchFamily="18" charset="0"/>
                <a:ea typeface="Calibri" pitchFamily="34" charset="0"/>
                <a:cs typeface="Times New Roman" pitchFamily="18" charset="0"/>
              </a:rPr>
              <a:t>Trò chơi gồm 2 đội. Nhiệm vụ của mỗi đội là hai người đi ba chân lên tìm và gắn thẻ tên thứ còn thiếu trong dãy thứ tự các thứ của 1 tuần.</a:t>
            </a:r>
            <a:endParaRPr lang="en-US" altLang="en-US" sz="2000" b="1">
              <a:solidFill>
                <a:prstClr val="black"/>
              </a:solidFill>
              <a:ea typeface="Calibri" pitchFamily="34" charset="0"/>
              <a:cs typeface="Times New Roman" pitchFamily="18" charset="0"/>
            </a:endParaRPr>
          </a:p>
          <a:p>
            <a:pPr defTabSz="457200" eaLnBrk="0" fontAlgn="base" hangingPunct="0">
              <a:spcBef>
                <a:spcPct val="0"/>
              </a:spcBef>
              <a:spcAft>
                <a:spcPts val="1000"/>
              </a:spcAft>
            </a:pPr>
            <a:r>
              <a:rPr lang="en-US" altLang="en-US" sz="2000" b="1">
                <a:solidFill>
                  <a:prstClr val="black"/>
                </a:solidFill>
                <a:latin typeface="Times New Roman" pitchFamily="18" charset="0"/>
                <a:ea typeface="Calibri" pitchFamily="34" charset="0"/>
                <a:cs typeface="Times New Roman" pitchFamily="18" charset="0"/>
              </a:rPr>
              <a:t>+ Luật chơi: Chơi theo luật tiếp sức. Thời gian 1 bản nhạc.</a:t>
            </a:r>
            <a:endParaRPr lang="en-US" altLang="en-US" sz="2000" b="1">
              <a:solidFill>
                <a:prstClr val="black"/>
              </a:solidFill>
              <a:ea typeface="Calibri" pitchFamily="34" charset="0"/>
              <a:cs typeface="Times New Roman" pitchFamily="18" charset="0"/>
            </a:endParaRPr>
          </a:p>
        </p:txBody>
      </p:sp>
      <p:pic>
        <p:nvPicPr>
          <p:cNvPr id="3" name="ChickenDance-Dangcapnhat_u3w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55228" y="81455"/>
            <a:ext cx="609600" cy="762000"/>
          </a:xfrm>
          <a:prstGeom prst="rect">
            <a:avLst/>
          </a:prstGeom>
        </p:spPr>
      </p:pic>
    </p:spTree>
    <p:extLst>
      <p:ext uri="{BB962C8B-B14F-4D97-AF65-F5344CB8AC3E}">
        <p14:creationId xmlns:p14="http://schemas.microsoft.com/office/powerpoint/2010/main" val="18839294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83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descr="E:\Hình nền GADT\0056a21f30d7e5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Box 2"/>
          <p:cNvSpPr txBox="1">
            <a:spLocks noChangeArrowheads="1"/>
          </p:cNvSpPr>
          <p:nvPr/>
        </p:nvSpPr>
        <p:spPr bwMode="auto">
          <a:xfrm>
            <a:off x="1449388" y="3416300"/>
            <a:ext cx="65262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defTabSz="457200" eaLnBrk="0" fontAlgn="base" hangingPunct="0">
              <a:spcBef>
                <a:spcPct val="0"/>
              </a:spcBef>
              <a:spcAft>
                <a:spcPct val="0"/>
              </a:spcAft>
            </a:pPr>
            <a:r>
              <a:rPr lang="en-US" altLang="en-US" sz="2800" b="1">
                <a:solidFill>
                  <a:srgbClr val="000000"/>
                </a:solidFill>
                <a:latin typeface="Times New Roman" pitchFamily="18" charset="0"/>
                <a:cs typeface="Times New Roman" pitchFamily="18" charset="0"/>
              </a:rPr>
              <a:t>TC2: “ Tranh tài “</a:t>
            </a:r>
          </a:p>
        </p:txBody>
      </p:sp>
      <p:sp>
        <p:nvSpPr>
          <p:cNvPr id="20484" name="Rectangle 3"/>
          <p:cNvSpPr>
            <a:spLocks noChangeArrowheads="1"/>
          </p:cNvSpPr>
          <p:nvPr/>
        </p:nvSpPr>
        <p:spPr bwMode="auto">
          <a:xfrm>
            <a:off x="1068388" y="3940175"/>
            <a:ext cx="7794625"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defTabSz="457200" eaLnBrk="0" fontAlgn="base" hangingPunct="0">
              <a:spcBef>
                <a:spcPct val="0"/>
              </a:spcBef>
              <a:spcAft>
                <a:spcPts val="1000"/>
              </a:spcAft>
            </a:pPr>
            <a:r>
              <a:rPr lang="en-US" altLang="en-US" sz="2000" b="1">
                <a:solidFill>
                  <a:prstClr val="black"/>
                </a:solidFill>
                <a:latin typeface="Times New Roman" pitchFamily="18" charset="0"/>
                <a:ea typeface="Calibri" pitchFamily="34" charset="0"/>
                <a:cs typeface="Times New Roman" pitchFamily="18" charset="0"/>
              </a:rPr>
              <a:t>+ Cách chơi: </a:t>
            </a:r>
            <a:endParaRPr lang="en-US" altLang="en-US" sz="2000" b="1">
              <a:solidFill>
                <a:prstClr val="black"/>
              </a:solidFill>
              <a:ea typeface="Calibri" pitchFamily="34" charset="0"/>
              <a:cs typeface="Times New Roman" pitchFamily="18" charset="0"/>
            </a:endParaRPr>
          </a:p>
          <a:p>
            <a:pPr defTabSz="457200" eaLnBrk="0" fontAlgn="base" hangingPunct="0">
              <a:spcBef>
                <a:spcPct val="0"/>
              </a:spcBef>
              <a:spcAft>
                <a:spcPts val="1000"/>
              </a:spcAft>
            </a:pPr>
            <a:r>
              <a:rPr lang="en-US" altLang="en-US" sz="2000" b="1">
                <a:solidFill>
                  <a:prstClr val="black"/>
                </a:solidFill>
                <a:latin typeface="Times New Roman" pitchFamily="18" charset="0"/>
                <a:ea typeface="Calibri" pitchFamily="34" charset="0"/>
                <a:cs typeface="Times New Roman" pitchFamily="18" charset="0"/>
              </a:rPr>
              <a:t>Trò chơi gồm 3 đội. Nhiệm vụ của các đội là lắng nghe câu hỏi. Sau đó lựa chọn và giơ đáp án mà cả đội cho là chính xác để trả lời . </a:t>
            </a:r>
            <a:endParaRPr lang="en-US" altLang="en-US" sz="2000" b="1">
              <a:solidFill>
                <a:prstClr val="black"/>
              </a:solidFill>
              <a:ea typeface="Calibri" pitchFamily="34" charset="0"/>
              <a:cs typeface="Times New Roman" pitchFamily="18" charset="0"/>
            </a:endParaRPr>
          </a:p>
          <a:p>
            <a:pPr defTabSz="457200" eaLnBrk="0" fontAlgn="base" hangingPunct="0">
              <a:spcBef>
                <a:spcPct val="0"/>
              </a:spcBef>
              <a:spcAft>
                <a:spcPts val="1000"/>
              </a:spcAft>
            </a:pPr>
            <a:r>
              <a:rPr lang="en-US" altLang="en-US" sz="2000" b="1">
                <a:solidFill>
                  <a:prstClr val="black"/>
                </a:solidFill>
                <a:latin typeface="Times New Roman" pitchFamily="18" charset="0"/>
                <a:ea typeface="Calibri" pitchFamily="34" charset="0"/>
                <a:cs typeface="Times New Roman" pitchFamily="18" charset="0"/>
              </a:rPr>
              <a:t>+ Luật chơi:</a:t>
            </a:r>
            <a:endParaRPr lang="en-US" altLang="en-US" sz="2000" b="1">
              <a:solidFill>
                <a:prstClr val="black"/>
              </a:solidFill>
              <a:ea typeface="Calibri" pitchFamily="34" charset="0"/>
              <a:cs typeface="Times New Roman" pitchFamily="18" charset="0"/>
            </a:endParaRPr>
          </a:p>
          <a:p>
            <a:pPr defTabSz="457200" eaLnBrk="0" fontAlgn="base" hangingPunct="0">
              <a:spcBef>
                <a:spcPct val="0"/>
              </a:spcBef>
              <a:spcAft>
                <a:spcPts val="1000"/>
              </a:spcAft>
            </a:pPr>
            <a:r>
              <a:rPr lang="en-US" altLang="en-US" sz="2000" b="1">
                <a:solidFill>
                  <a:prstClr val="black"/>
                </a:solidFill>
                <a:latin typeface="Times New Roman" pitchFamily="18" charset="0"/>
                <a:ea typeface="Calibri" pitchFamily="34" charset="0"/>
                <a:cs typeface="Times New Roman" pitchFamily="18" charset="0"/>
              </a:rPr>
              <a:t>Mỗi câu trả lời đúng được tặng 1 bông hoa. Kết thúc trò chơi, đội nào được nhiều hoa hơn là thắng cuộc.</a:t>
            </a:r>
            <a:endParaRPr lang="en-US" altLang="en-US" sz="2000" b="1">
              <a:solidFill>
                <a:prstClr val="black"/>
              </a:solidFill>
              <a:ea typeface="Calibri" pitchFamily="34" charset="0"/>
              <a:cs typeface="Times New Roman" pitchFamily="18" charset="0"/>
            </a:endParaRPr>
          </a:p>
        </p:txBody>
      </p:sp>
    </p:spTree>
    <p:extLst>
      <p:ext uri="{BB962C8B-B14F-4D97-AF65-F5344CB8AC3E}">
        <p14:creationId xmlns:p14="http://schemas.microsoft.com/office/powerpoint/2010/main" val="11717024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0">
          <a:gsLst>
            <a:gs pos="0">
              <a:srgbClr val="FBEAC7"/>
            </a:gs>
            <a:gs pos="17999">
              <a:srgbClr val="FEE7F2"/>
            </a:gs>
            <a:gs pos="36000">
              <a:srgbClr val="FAC77D"/>
            </a:gs>
            <a:gs pos="61000">
              <a:srgbClr val="FBA97D"/>
            </a:gs>
            <a:gs pos="82001">
              <a:srgbClr val="FBD49C"/>
            </a:gs>
            <a:gs pos="100000">
              <a:srgbClr val="FEE7F2"/>
            </a:gs>
          </a:gsLst>
          <a:lin ang="5400000"/>
        </a:gradFill>
        <a:effectLst/>
      </p:bgPr>
    </p:bg>
    <p:spTree>
      <p:nvGrpSpPr>
        <p:cNvPr id="1" name=""/>
        <p:cNvGrpSpPr/>
        <p:nvPr/>
      </p:nvGrpSpPr>
      <p:grpSpPr>
        <a:xfrm>
          <a:off x="0" y="0"/>
          <a:ext cx="0" cy="0"/>
          <a:chOff x="0" y="0"/>
          <a:chExt cx="0" cy="0"/>
        </a:xfrm>
      </p:grpSpPr>
      <p:sp>
        <p:nvSpPr>
          <p:cNvPr id="21506" name="TextBox 18"/>
          <p:cNvSpPr txBox="1">
            <a:spLocks noChangeArrowheads="1"/>
          </p:cNvSpPr>
          <p:nvPr/>
        </p:nvSpPr>
        <p:spPr bwMode="auto">
          <a:xfrm rot="10800000" flipV="1">
            <a:off x="3194050" y="2238375"/>
            <a:ext cx="2755900" cy="1108075"/>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defTabSz="457200" eaLnBrk="0" fontAlgn="base" hangingPunct="0">
              <a:spcBef>
                <a:spcPct val="0"/>
              </a:spcBef>
              <a:spcAft>
                <a:spcPct val="0"/>
              </a:spcAft>
            </a:pPr>
            <a:r>
              <a:rPr lang="en-US" altLang="en-US" sz="6600" b="1">
                <a:solidFill>
                  <a:srgbClr val="000000"/>
                </a:solidFill>
                <a:latin typeface=".VnAvant" pitchFamily="34" charset="0"/>
                <a:cs typeface="Times New Roman" pitchFamily="18" charset="0"/>
              </a:rPr>
              <a:t>Thø 5</a:t>
            </a:r>
          </a:p>
        </p:txBody>
      </p:sp>
      <p:sp>
        <p:nvSpPr>
          <p:cNvPr id="21507" name="TextBox 12"/>
          <p:cNvSpPr txBox="1">
            <a:spLocks noChangeArrowheads="1"/>
          </p:cNvSpPr>
          <p:nvPr/>
        </p:nvSpPr>
        <p:spPr bwMode="auto">
          <a:xfrm rot="10800000" flipV="1">
            <a:off x="1700213" y="5749925"/>
            <a:ext cx="2757487" cy="1108075"/>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defTabSz="457200" eaLnBrk="0" fontAlgn="base" hangingPunct="0">
              <a:spcBef>
                <a:spcPct val="0"/>
              </a:spcBef>
              <a:spcAft>
                <a:spcPct val="0"/>
              </a:spcAft>
            </a:pPr>
            <a:r>
              <a:rPr lang="en-US" altLang="en-US" sz="6600" b="1">
                <a:solidFill>
                  <a:srgbClr val="000000"/>
                </a:solidFill>
                <a:latin typeface=".VnAvant" pitchFamily="34" charset="0"/>
                <a:cs typeface="Times New Roman" pitchFamily="18" charset="0"/>
              </a:rPr>
              <a:t>Thø 6</a:t>
            </a:r>
          </a:p>
        </p:txBody>
      </p:sp>
      <p:sp>
        <p:nvSpPr>
          <p:cNvPr id="14" name="TextBox 13"/>
          <p:cNvSpPr txBox="1">
            <a:spLocks noChangeArrowheads="1"/>
          </p:cNvSpPr>
          <p:nvPr/>
        </p:nvSpPr>
        <p:spPr bwMode="auto">
          <a:xfrm rot="10800000" flipV="1">
            <a:off x="5103813" y="5749925"/>
            <a:ext cx="2757487" cy="1108075"/>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defTabSz="457200" eaLnBrk="0" fontAlgn="base" hangingPunct="0">
              <a:spcBef>
                <a:spcPct val="0"/>
              </a:spcBef>
              <a:spcAft>
                <a:spcPct val="0"/>
              </a:spcAft>
            </a:pPr>
            <a:r>
              <a:rPr lang="en-US" altLang="en-US" sz="6600" b="1">
                <a:solidFill>
                  <a:srgbClr val="000000"/>
                </a:solidFill>
                <a:latin typeface=".VnAvant" pitchFamily="34" charset="0"/>
                <a:cs typeface="Times New Roman" pitchFamily="18" charset="0"/>
              </a:rPr>
              <a:t>Thø 4</a:t>
            </a:r>
          </a:p>
        </p:txBody>
      </p:sp>
      <p:pic>
        <p:nvPicPr>
          <p:cNvPr id="15" name="Picture 12" descr="bells2med"/>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548063" y="0"/>
            <a:ext cx="181927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11"/>
          <p:cNvSpPr txBox="1">
            <a:spLocks noChangeArrowheads="1"/>
          </p:cNvSpPr>
          <p:nvPr/>
        </p:nvSpPr>
        <p:spPr bwMode="auto">
          <a:xfrm>
            <a:off x="3746500" y="38100"/>
            <a:ext cx="1223963" cy="914400"/>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defTabSz="457200" eaLnBrk="0" fontAlgn="base" hangingPunct="0">
              <a:spcBef>
                <a:spcPct val="0"/>
              </a:spcBef>
              <a:spcAft>
                <a:spcPct val="0"/>
              </a:spcAft>
            </a:pPr>
            <a:r>
              <a:rPr lang="en-US" altLang="en-US" sz="5400">
                <a:solidFill>
                  <a:srgbClr val="FF0066"/>
                </a:solidFill>
                <a:latin typeface=".VnTifani Heavy" pitchFamily="34" charset="0"/>
              </a:rPr>
              <a:t>1</a:t>
            </a:r>
          </a:p>
        </p:txBody>
      </p:sp>
      <p:sp>
        <p:nvSpPr>
          <p:cNvPr id="17" name="Text Box 11"/>
          <p:cNvSpPr txBox="1">
            <a:spLocks noChangeArrowheads="1"/>
          </p:cNvSpPr>
          <p:nvPr/>
        </p:nvSpPr>
        <p:spPr bwMode="auto">
          <a:xfrm>
            <a:off x="3844925" y="0"/>
            <a:ext cx="1223963" cy="914400"/>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defTabSz="457200" eaLnBrk="0" fontAlgn="base" hangingPunct="0">
              <a:spcBef>
                <a:spcPct val="0"/>
              </a:spcBef>
              <a:spcAft>
                <a:spcPct val="0"/>
              </a:spcAft>
            </a:pPr>
            <a:r>
              <a:rPr lang="en-US" altLang="en-US" sz="5400">
                <a:solidFill>
                  <a:srgbClr val="FF0066"/>
                </a:solidFill>
                <a:latin typeface=".VnTifani Heavy" pitchFamily="34" charset="0"/>
              </a:rPr>
              <a:t>2</a:t>
            </a:r>
          </a:p>
        </p:txBody>
      </p:sp>
      <p:sp>
        <p:nvSpPr>
          <p:cNvPr id="24" name="Text Box 11"/>
          <p:cNvSpPr txBox="1">
            <a:spLocks noChangeArrowheads="1"/>
          </p:cNvSpPr>
          <p:nvPr/>
        </p:nvSpPr>
        <p:spPr bwMode="auto">
          <a:xfrm>
            <a:off x="3908425" y="-4763"/>
            <a:ext cx="1223963" cy="914401"/>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defTabSz="457200" eaLnBrk="0" fontAlgn="base" hangingPunct="0">
              <a:spcBef>
                <a:spcPct val="0"/>
              </a:spcBef>
              <a:spcAft>
                <a:spcPct val="0"/>
              </a:spcAft>
            </a:pPr>
            <a:r>
              <a:rPr lang="en-US" altLang="en-US" sz="5400">
                <a:solidFill>
                  <a:srgbClr val="FF0066"/>
                </a:solidFill>
                <a:latin typeface=".VnTifani Heavy" pitchFamily="34" charset="0"/>
              </a:rPr>
              <a:t>3</a:t>
            </a:r>
          </a:p>
        </p:txBody>
      </p:sp>
      <p:sp>
        <p:nvSpPr>
          <p:cNvPr id="25" name="Text Box 11"/>
          <p:cNvSpPr txBox="1">
            <a:spLocks noChangeArrowheads="1"/>
          </p:cNvSpPr>
          <p:nvPr/>
        </p:nvSpPr>
        <p:spPr bwMode="auto">
          <a:xfrm>
            <a:off x="3908425" y="0"/>
            <a:ext cx="1223963" cy="914400"/>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defTabSz="457200" eaLnBrk="0" fontAlgn="base" hangingPunct="0">
              <a:spcBef>
                <a:spcPct val="0"/>
              </a:spcBef>
              <a:spcAft>
                <a:spcPct val="0"/>
              </a:spcAft>
            </a:pPr>
            <a:r>
              <a:rPr lang="en-US" altLang="en-US" sz="5400">
                <a:solidFill>
                  <a:srgbClr val="FF0066"/>
                </a:solidFill>
                <a:latin typeface=".VnTifani Heavy" pitchFamily="34" charset="0"/>
              </a:rPr>
              <a:t>4</a:t>
            </a:r>
          </a:p>
        </p:txBody>
      </p:sp>
      <p:sp>
        <p:nvSpPr>
          <p:cNvPr id="26" name="Text Box 11"/>
          <p:cNvSpPr txBox="1">
            <a:spLocks noChangeArrowheads="1"/>
          </p:cNvSpPr>
          <p:nvPr/>
        </p:nvSpPr>
        <p:spPr bwMode="auto">
          <a:xfrm>
            <a:off x="3879850" y="-28575"/>
            <a:ext cx="1223963" cy="923925"/>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defTabSz="457200" eaLnBrk="0" fontAlgn="base" hangingPunct="0">
              <a:spcBef>
                <a:spcPct val="0"/>
              </a:spcBef>
              <a:spcAft>
                <a:spcPct val="0"/>
              </a:spcAft>
            </a:pPr>
            <a:r>
              <a:rPr lang="en-US" altLang="en-US" sz="5400">
                <a:solidFill>
                  <a:srgbClr val="FF0066"/>
                </a:solidFill>
                <a:latin typeface=".VnTifani Heavy" pitchFamily="34" charset="0"/>
              </a:rPr>
              <a:t>5</a:t>
            </a:r>
          </a:p>
        </p:txBody>
      </p:sp>
      <p:sp>
        <p:nvSpPr>
          <p:cNvPr id="21515" name="TextBox 26"/>
          <p:cNvSpPr txBox="1">
            <a:spLocks noChangeArrowheads="1"/>
          </p:cNvSpPr>
          <p:nvPr/>
        </p:nvSpPr>
        <p:spPr bwMode="auto">
          <a:xfrm>
            <a:off x="1446213" y="1150938"/>
            <a:ext cx="6526212"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defTabSz="457200" eaLnBrk="0" fontAlgn="base" hangingPunct="0">
              <a:spcBef>
                <a:spcPct val="0"/>
              </a:spcBef>
              <a:spcAft>
                <a:spcPct val="0"/>
              </a:spcAft>
            </a:pPr>
            <a:r>
              <a:rPr lang="en-US" altLang="en-US" sz="2800" b="1">
                <a:solidFill>
                  <a:srgbClr val="000000"/>
                </a:solidFill>
                <a:latin typeface="Times New Roman" pitchFamily="18" charset="0"/>
                <a:cs typeface="Times New Roman" pitchFamily="18" charset="0"/>
              </a:rPr>
              <a:t>Câu 1: Hôm nay là thứ 5 thì hôm qua là thứ mấy?</a:t>
            </a:r>
          </a:p>
        </p:txBody>
      </p:sp>
    </p:spTree>
    <p:extLst>
      <p:ext uri="{BB962C8B-B14F-4D97-AF65-F5344CB8AC3E}">
        <p14:creationId xmlns:p14="http://schemas.microsoft.com/office/powerpoint/2010/main" val="28235335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xit" presetSubtype="0" accel="100000" fill="hold" grpId="0" nodeType="clickEffect">
                                  <p:stCondLst>
                                    <p:cond delay="0"/>
                                  </p:stCondLst>
                                  <p:childTnLst>
                                    <p:anim calcmode="lin" valueType="num">
                                      <p:cBhvr>
                                        <p:cTn id="6" dur="1000"/>
                                        <p:tgtEl>
                                          <p:spTgt spid="26"/>
                                        </p:tgtEl>
                                        <p:attrNameLst>
                                          <p:attrName>ppt_w</p:attrName>
                                        </p:attrNameLst>
                                      </p:cBhvr>
                                      <p:tavLst>
                                        <p:tav tm="0">
                                          <p:val>
                                            <p:strVal val="ppt_w"/>
                                          </p:val>
                                        </p:tav>
                                        <p:tav tm="100000">
                                          <p:val>
                                            <p:strVal val="ppt_w+.3"/>
                                          </p:val>
                                        </p:tav>
                                      </p:tavLst>
                                    </p:anim>
                                    <p:anim calcmode="lin" valueType="num">
                                      <p:cBhvr>
                                        <p:cTn id="7" dur="1000"/>
                                        <p:tgtEl>
                                          <p:spTgt spid="26"/>
                                        </p:tgtEl>
                                        <p:attrNameLst>
                                          <p:attrName>ppt_h</p:attrName>
                                        </p:attrNameLst>
                                      </p:cBhvr>
                                      <p:tavLst>
                                        <p:tav tm="0">
                                          <p:val>
                                            <p:strVal val="ppt_h"/>
                                          </p:val>
                                        </p:tav>
                                        <p:tav tm="100000">
                                          <p:val>
                                            <p:strVal val="ppt_h"/>
                                          </p:val>
                                        </p:tav>
                                      </p:tavLst>
                                    </p:anim>
                                    <p:animEffect transition="out" filter="fade">
                                      <p:cBhvr>
                                        <p:cTn id="8" dur="1000"/>
                                        <p:tgtEl>
                                          <p:spTgt spid="26"/>
                                        </p:tgtEl>
                                      </p:cBhvr>
                                    </p:animEffect>
                                    <p:set>
                                      <p:cBhvr>
                                        <p:cTn id="9"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nodeType="afterGroup">
                            <p:stCondLst>
                              <p:cond delay="1000"/>
                            </p:stCondLst>
                            <p:childTnLst>
                              <p:par>
                                <p:cTn id="11" presetID="50" presetClass="exit" presetSubtype="0" accel="100000" fill="hold" grpId="0" nodeType="afterEffect">
                                  <p:stCondLst>
                                    <p:cond delay="0"/>
                                  </p:stCondLst>
                                  <p:childTnLst>
                                    <p:anim calcmode="lin" valueType="num">
                                      <p:cBhvr>
                                        <p:cTn id="12" dur="1000"/>
                                        <p:tgtEl>
                                          <p:spTgt spid="25"/>
                                        </p:tgtEl>
                                        <p:attrNameLst>
                                          <p:attrName>ppt_w</p:attrName>
                                        </p:attrNameLst>
                                      </p:cBhvr>
                                      <p:tavLst>
                                        <p:tav tm="0">
                                          <p:val>
                                            <p:strVal val="ppt_w"/>
                                          </p:val>
                                        </p:tav>
                                        <p:tav tm="100000">
                                          <p:val>
                                            <p:strVal val="ppt_w+.3"/>
                                          </p:val>
                                        </p:tav>
                                      </p:tavLst>
                                    </p:anim>
                                    <p:anim calcmode="lin" valueType="num">
                                      <p:cBhvr>
                                        <p:cTn id="13" dur="1000"/>
                                        <p:tgtEl>
                                          <p:spTgt spid="25"/>
                                        </p:tgtEl>
                                        <p:attrNameLst>
                                          <p:attrName>ppt_h</p:attrName>
                                        </p:attrNameLst>
                                      </p:cBhvr>
                                      <p:tavLst>
                                        <p:tav tm="0">
                                          <p:val>
                                            <p:strVal val="ppt_h"/>
                                          </p:val>
                                        </p:tav>
                                        <p:tav tm="100000">
                                          <p:val>
                                            <p:strVal val="ppt_h"/>
                                          </p:val>
                                        </p:tav>
                                      </p:tavLst>
                                    </p:anim>
                                    <p:animEffect transition="out" filter="fade">
                                      <p:cBhvr>
                                        <p:cTn id="14" dur="1000"/>
                                        <p:tgtEl>
                                          <p:spTgt spid="25"/>
                                        </p:tgtEl>
                                      </p:cBhvr>
                                    </p:animEffect>
                                    <p:set>
                                      <p:cBhvr>
                                        <p:cTn id="15" dur="1" fill="hold">
                                          <p:stCondLst>
                                            <p:cond delay="999"/>
                                          </p:stCondLst>
                                        </p:cTn>
                                        <p:tgtEl>
                                          <p:spTgt spid="25"/>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par>
                          <p:cTn id="16" fill="hold" nodeType="afterGroup">
                            <p:stCondLst>
                              <p:cond delay="2000"/>
                            </p:stCondLst>
                            <p:childTnLst>
                              <p:par>
                                <p:cTn id="17" presetID="50" presetClass="exit" presetSubtype="0" accel="100000" fill="hold" grpId="0" nodeType="afterEffect">
                                  <p:stCondLst>
                                    <p:cond delay="0"/>
                                  </p:stCondLst>
                                  <p:childTnLst>
                                    <p:anim calcmode="lin" valueType="num">
                                      <p:cBhvr>
                                        <p:cTn id="18" dur="1000"/>
                                        <p:tgtEl>
                                          <p:spTgt spid="24"/>
                                        </p:tgtEl>
                                        <p:attrNameLst>
                                          <p:attrName>ppt_w</p:attrName>
                                        </p:attrNameLst>
                                      </p:cBhvr>
                                      <p:tavLst>
                                        <p:tav tm="0">
                                          <p:val>
                                            <p:strVal val="ppt_w"/>
                                          </p:val>
                                        </p:tav>
                                        <p:tav tm="100000">
                                          <p:val>
                                            <p:strVal val="ppt_w+.3"/>
                                          </p:val>
                                        </p:tav>
                                      </p:tavLst>
                                    </p:anim>
                                    <p:anim calcmode="lin" valueType="num">
                                      <p:cBhvr>
                                        <p:cTn id="19" dur="1000"/>
                                        <p:tgtEl>
                                          <p:spTgt spid="24"/>
                                        </p:tgtEl>
                                        <p:attrNameLst>
                                          <p:attrName>ppt_h</p:attrName>
                                        </p:attrNameLst>
                                      </p:cBhvr>
                                      <p:tavLst>
                                        <p:tav tm="0">
                                          <p:val>
                                            <p:strVal val="ppt_h"/>
                                          </p:val>
                                        </p:tav>
                                        <p:tav tm="100000">
                                          <p:val>
                                            <p:strVal val="ppt_h"/>
                                          </p:val>
                                        </p:tav>
                                      </p:tavLst>
                                    </p:anim>
                                    <p:animEffect transition="out" filter="fade">
                                      <p:cBhvr>
                                        <p:cTn id="20" dur="1000"/>
                                        <p:tgtEl>
                                          <p:spTgt spid="24"/>
                                        </p:tgtEl>
                                      </p:cBhvr>
                                    </p:animEffect>
                                    <p:set>
                                      <p:cBhvr>
                                        <p:cTn id="21" dur="1" fill="hold">
                                          <p:stCondLst>
                                            <p:cond delay="999"/>
                                          </p:stCondLst>
                                        </p:cTn>
                                        <p:tgtEl>
                                          <p:spTgt spid="24"/>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22" fill="hold" nodeType="afterGroup">
                            <p:stCondLst>
                              <p:cond delay="3000"/>
                            </p:stCondLst>
                            <p:childTnLst>
                              <p:par>
                                <p:cTn id="23" presetID="50" presetClass="exit" presetSubtype="0" accel="100000" fill="hold" grpId="0" nodeType="afterEffect">
                                  <p:stCondLst>
                                    <p:cond delay="0"/>
                                  </p:stCondLst>
                                  <p:childTnLst>
                                    <p:anim calcmode="lin" valueType="num">
                                      <p:cBhvr>
                                        <p:cTn id="24" dur="1000"/>
                                        <p:tgtEl>
                                          <p:spTgt spid="17"/>
                                        </p:tgtEl>
                                        <p:attrNameLst>
                                          <p:attrName>ppt_w</p:attrName>
                                        </p:attrNameLst>
                                      </p:cBhvr>
                                      <p:tavLst>
                                        <p:tav tm="0">
                                          <p:val>
                                            <p:strVal val="ppt_w"/>
                                          </p:val>
                                        </p:tav>
                                        <p:tav tm="100000">
                                          <p:val>
                                            <p:strVal val="ppt_w+.3"/>
                                          </p:val>
                                        </p:tav>
                                      </p:tavLst>
                                    </p:anim>
                                    <p:anim calcmode="lin" valueType="num">
                                      <p:cBhvr>
                                        <p:cTn id="25" dur="1000"/>
                                        <p:tgtEl>
                                          <p:spTgt spid="17"/>
                                        </p:tgtEl>
                                        <p:attrNameLst>
                                          <p:attrName>ppt_h</p:attrName>
                                        </p:attrNameLst>
                                      </p:cBhvr>
                                      <p:tavLst>
                                        <p:tav tm="0">
                                          <p:val>
                                            <p:strVal val="ppt_h"/>
                                          </p:val>
                                        </p:tav>
                                        <p:tav tm="100000">
                                          <p:val>
                                            <p:strVal val="ppt_h"/>
                                          </p:val>
                                        </p:tav>
                                      </p:tavLst>
                                    </p:anim>
                                    <p:animEffect transition="out" filter="fade">
                                      <p:cBhvr>
                                        <p:cTn id="26" dur="1000"/>
                                        <p:tgtEl>
                                          <p:spTgt spid="17"/>
                                        </p:tgtEl>
                                      </p:cBhvr>
                                    </p:animEffect>
                                    <p:set>
                                      <p:cBhvr>
                                        <p:cTn id="27" dur="1" fill="hold">
                                          <p:stCondLst>
                                            <p:cond delay="999"/>
                                          </p:stCondLst>
                                        </p:cTn>
                                        <p:tgtEl>
                                          <p:spTgt spid="17"/>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childTnLst>
                          </p:cTn>
                        </p:par>
                        <p:par>
                          <p:cTn id="28" fill="hold" nodeType="afterGroup">
                            <p:stCondLst>
                              <p:cond delay="4000"/>
                            </p:stCondLst>
                            <p:childTnLst>
                              <p:par>
                                <p:cTn id="29" presetID="50" presetClass="exit" presetSubtype="0" accel="100000" fill="hold" grpId="0" nodeType="afterEffect">
                                  <p:stCondLst>
                                    <p:cond delay="0"/>
                                  </p:stCondLst>
                                  <p:childTnLst>
                                    <p:anim calcmode="lin" valueType="num">
                                      <p:cBhvr>
                                        <p:cTn id="30" dur="1000"/>
                                        <p:tgtEl>
                                          <p:spTgt spid="16"/>
                                        </p:tgtEl>
                                        <p:attrNameLst>
                                          <p:attrName>ppt_w</p:attrName>
                                        </p:attrNameLst>
                                      </p:cBhvr>
                                      <p:tavLst>
                                        <p:tav tm="0">
                                          <p:val>
                                            <p:strVal val="ppt_w"/>
                                          </p:val>
                                        </p:tav>
                                        <p:tav tm="100000">
                                          <p:val>
                                            <p:strVal val="ppt_w+.3"/>
                                          </p:val>
                                        </p:tav>
                                      </p:tavLst>
                                    </p:anim>
                                    <p:anim calcmode="lin" valueType="num">
                                      <p:cBhvr>
                                        <p:cTn id="31" dur="1000"/>
                                        <p:tgtEl>
                                          <p:spTgt spid="16"/>
                                        </p:tgtEl>
                                        <p:attrNameLst>
                                          <p:attrName>ppt_h</p:attrName>
                                        </p:attrNameLst>
                                      </p:cBhvr>
                                      <p:tavLst>
                                        <p:tav tm="0">
                                          <p:val>
                                            <p:strVal val="ppt_h"/>
                                          </p:val>
                                        </p:tav>
                                        <p:tav tm="100000">
                                          <p:val>
                                            <p:strVal val="ppt_h"/>
                                          </p:val>
                                        </p:tav>
                                      </p:tavLst>
                                    </p:anim>
                                    <p:animEffect transition="out" filter="fade">
                                      <p:cBhvr>
                                        <p:cTn id="32" dur="1000"/>
                                        <p:tgtEl>
                                          <p:spTgt spid="16"/>
                                        </p:tgtEl>
                                      </p:cBhvr>
                                    </p:animEffect>
                                    <p:set>
                                      <p:cBhvr>
                                        <p:cTn id="33" dur="1" fill="hold">
                                          <p:stCondLst>
                                            <p:cond delay="999"/>
                                          </p:stCondLst>
                                        </p:cTn>
                                        <p:tgtEl>
                                          <p:spTgt spid="16"/>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par>
                          <p:cTn id="34" fill="hold" nodeType="afterGroup">
                            <p:stCondLst>
                              <p:cond delay="5000"/>
                            </p:stCondLst>
                            <p:childTnLst>
                              <p:par>
                                <p:cTn id="35" presetID="50" presetClass="entr" presetSubtype="0" decel="100000"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1000" fill="hold"/>
                                        <p:tgtEl>
                                          <p:spTgt spid="15"/>
                                        </p:tgtEl>
                                        <p:attrNameLst>
                                          <p:attrName>ppt_w</p:attrName>
                                        </p:attrNameLst>
                                      </p:cBhvr>
                                      <p:tavLst>
                                        <p:tav tm="0">
                                          <p:val>
                                            <p:strVal val="#ppt_w+.3"/>
                                          </p:val>
                                        </p:tav>
                                        <p:tav tm="100000">
                                          <p:val>
                                            <p:strVal val="#ppt_w"/>
                                          </p:val>
                                        </p:tav>
                                      </p:tavLst>
                                    </p:anim>
                                    <p:anim calcmode="lin" valueType="num">
                                      <p:cBhvr>
                                        <p:cTn id="38" dur="1000" fill="hold"/>
                                        <p:tgtEl>
                                          <p:spTgt spid="15"/>
                                        </p:tgtEl>
                                        <p:attrNameLst>
                                          <p:attrName>ppt_h</p:attrName>
                                        </p:attrNameLst>
                                      </p:cBhvr>
                                      <p:tavLst>
                                        <p:tav tm="0">
                                          <p:val>
                                            <p:strVal val="#ppt_h"/>
                                          </p:val>
                                        </p:tav>
                                        <p:tav tm="100000">
                                          <p:val>
                                            <p:strVal val="#ppt_h"/>
                                          </p:val>
                                        </p:tav>
                                      </p:tavLst>
                                    </p:anim>
                                    <p:animEffect transition="in" filter="fade">
                                      <p:cBhvr>
                                        <p:cTn id="39" dur="1000"/>
                                        <p:tgtEl>
                                          <p:spTgt spid="15"/>
                                        </p:tgtEl>
                                      </p:cBhvr>
                                    </p:animEffect>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childTnLst>
                          </p:cTn>
                        </p:par>
                      </p:childTnLst>
                    </p:cTn>
                  </p:par>
                  <p:par>
                    <p:cTn id="40" fill="hold" nodeType="clickPar">
                      <p:stCondLst>
                        <p:cond delay="indefinite"/>
                      </p:stCondLst>
                      <p:childTnLst>
                        <p:par>
                          <p:cTn id="41" fill="hold" nodeType="withGroup">
                            <p:stCondLst>
                              <p:cond delay="0"/>
                            </p:stCondLst>
                            <p:childTnLst>
                              <p:par>
                                <p:cTn id="42" presetID="42" presetClass="path" presetSubtype="0" accel="50000" decel="50000" fill="hold" grpId="0" nodeType="clickEffect">
                                  <p:stCondLst>
                                    <p:cond delay="0"/>
                                  </p:stCondLst>
                                  <p:childTnLst>
                                    <p:animMotion origin="layout" path="M -4.16667E-6 -0.04509 L -0.54774 -0.51434 " pathEditMode="relative" rAng="0" ptsTypes="AA">
                                      <p:cBhvr>
                                        <p:cTn id="43" dur="2000" fill="hold"/>
                                        <p:tgtEl>
                                          <p:spTgt spid="14"/>
                                        </p:tgtEl>
                                        <p:attrNameLst>
                                          <p:attrName>ppt_x</p:attrName>
                                          <p:attrName>ppt_y</p:attrName>
                                        </p:attrNameLst>
                                      </p:cBhvr>
                                      <p:rCtr x="-27396" y="-2347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P spid="24" grpId="0" animBg="1"/>
      <p:bldP spid="25" grpId="0" animBg="1"/>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FF00"/>
            </a:gs>
            <a:gs pos="50000">
              <a:srgbClr val="FAC090"/>
            </a:gs>
            <a:gs pos="100000">
              <a:srgbClr val="00FF00"/>
            </a:gs>
          </a:gsLst>
          <a:lin ang="5400000"/>
        </a:gradFill>
        <a:effectLst/>
      </p:bgPr>
    </p:bg>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9144000" cy="618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just" defTabSz="457200" eaLnBrk="0" fontAlgn="base" hangingPunct="0">
              <a:lnSpc>
                <a:spcPct val="115000"/>
              </a:lnSpc>
              <a:spcBef>
                <a:spcPct val="0"/>
              </a:spcBef>
              <a:spcAft>
                <a:spcPct val="0"/>
              </a:spcAft>
            </a:pPr>
            <a:r>
              <a:rPr lang="en-US" altLang="en-US" sz="2000" b="1">
                <a:solidFill>
                  <a:prstClr val="black"/>
                </a:solidFill>
                <a:latin typeface="Times New Roman" pitchFamily="18" charset="0"/>
                <a:ea typeface="Calibri" pitchFamily="34" charset="0"/>
                <a:cs typeface="Times New Roman" pitchFamily="18" charset="0"/>
              </a:rPr>
              <a:t>I. MỤC ĐÍCH, YÊU CẦU</a:t>
            </a:r>
            <a:endParaRPr lang="en-US" altLang="en-US" sz="2000">
              <a:solidFill>
                <a:prstClr val="black"/>
              </a:solidFill>
              <a:ea typeface="Calibri" pitchFamily="34" charset="0"/>
              <a:cs typeface="Times New Roman" pitchFamily="18" charset="0"/>
            </a:endParaRPr>
          </a:p>
          <a:p>
            <a:pPr algn="just" defTabSz="457200" eaLnBrk="0" fontAlgn="base" hangingPunct="0">
              <a:lnSpc>
                <a:spcPct val="115000"/>
              </a:lnSpc>
              <a:spcBef>
                <a:spcPct val="0"/>
              </a:spcBef>
              <a:spcAft>
                <a:spcPct val="0"/>
              </a:spcAft>
            </a:pPr>
            <a:r>
              <a:rPr lang="en-US" altLang="en-US" sz="2000" b="1">
                <a:solidFill>
                  <a:prstClr val="black"/>
                </a:solidFill>
                <a:latin typeface="Times New Roman" pitchFamily="18" charset="0"/>
                <a:ea typeface="Calibri" pitchFamily="34" charset="0"/>
                <a:cs typeface="Times New Roman" pitchFamily="18" charset="0"/>
              </a:rPr>
              <a:t>1. Kiến thức:</a:t>
            </a:r>
            <a:endParaRPr lang="en-US" altLang="en-US" sz="2000">
              <a:solidFill>
                <a:prstClr val="black"/>
              </a:solidFill>
              <a:ea typeface="Calibri" pitchFamily="34" charset="0"/>
              <a:cs typeface="Times New Roman" pitchFamily="18" charset="0"/>
            </a:endParaRPr>
          </a:p>
          <a:p>
            <a:pPr algn="just" defTabSz="457200" eaLnBrk="0" fontAlgn="base" hangingPunct="0">
              <a:lnSpc>
                <a:spcPct val="115000"/>
              </a:lnSpc>
              <a:spcBef>
                <a:spcPct val="0"/>
              </a:spcBef>
              <a:spcAft>
                <a:spcPct val="0"/>
              </a:spcAft>
            </a:pPr>
            <a:r>
              <a:rPr lang="en-US" altLang="en-US" sz="2000">
                <a:solidFill>
                  <a:prstClr val="black"/>
                </a:solidFill>
                <a:latin typeface="Times New Roman" pitchFamily="18" charset="0"/>
                <a:ea typeface="Calibri" pitchFamily="34" charset="0"/>
                <a:cs typeface="Times New Roman" pitchFamily="18" charset="0"/>
              </a:rPr>
              <a:t>- Trẻ biết tên gọi thời gian:  hôm qua,  hôm nay, ngày mai. Biết tên gọi và thứ tự các ngày trong tuần. Biết được ngày của các thứ.</a:t>
            </a:r>
            <a:endParaRPr lang="en-US" altLang="en-US" sz="2000">
              <a:solidFill>
                <a:prstClr val="black"/>
              </a:solidFill>
              <a:ea typeface="Calibri" pitchFamily="34" charset="0"/>
              <a:cs typeface="Times New Roman" pitchFamily="18" charset="0"/>
            </a:endParaRPr>
          </a:p>
          <a:p>
            <a:pPr algn="just" defTabSz="457200" eaLnBrk="0" fontAlgn="base" hangingPunct="0">
              <a:lnSpc>
                <a:spcPct val="115000"/>
              </a:lnSpc>
              <a:spcBef>
                <a:spcPct val="0"/>
              </a:spcBef>
              <a:spcAft>
                <a:spcPct val="0"/>
              </a:spcAft>
            </a:pPr>
            <a:r>
              <a:rPr lang="en-US" altLang="en-US" sz="2000">
                <a:solidFill>
                  <a:prstClr val="black"/>
                </a:solidFill>
                <a:latin typeface="Times New Roman" pitchFamily="18" charset="0"/>
                <a:ea typeface="Calibri" pitchFamily="34" charset="0"/>
                <a:cs typeface="Times New Roman" pitchFamily="18" charset="0"/>
              </a:rPr>
              <a:t>- Trẻ hiểu các mốc thời gian của một ngày, hiểu quy ước tên gọi ngày hôm qua là biểu thị của ngày đã qua với những việc làm, hành động đã xảy ra và phải nhớ lại, hôm nay là biểu thị của ngày hiện tại với những việc đang diễn ra, ngày mai là biểu thị thời gian ngày sắp tới với những dự định.</a:t>
            </a:r>
            <a:endParaRPr lang="en-US" altLang="en-US" sz="2000">
              <a:solidFill>
                <a:prstClr val="black"/>
              </a:solidFill>
              <a:ea typeface="Calibri" pitchFamily="34" charset="0"/>
              <a:cs typeface="Times New Roman" pitchFamily="18" charset="0"/>
            </a:endParaRPr>
          </a:p>
          <a:p>
            <a:pPr algn="just" defTabSz="457200" eaLnBrk="0" fontAlgn="base" hangingPunct="0">
              <a:lnSpc>
                <a:spcPct val="115000"/>
              </a:lnSpc>
              <a:spcBef>
                <a:spcPct val="0"/>
              </a:spcBef>
              <a:spcAft>
                <a:spcPct val="0"/>
              </a:spcAft>
            </a:pPr>
            <a:r>
              <a:rPr lang="en-US" altLang="en-US" sz="2000">
                <a:solidFill>
                  <a:prstClr val="black"/>
                </a:solidFill>
                <a:latin typeface="Times New Roman" pitchFamily="18" charset="0"/>
                <a:ea typeface="Calibri" pitchFamily="34" charset="0"/>
                <a:cs typeface="Times New Roman" pitchFamily="18" charset="0"/>
              </a:rPr>
              <a:t>- Trẻ biết 1 tuần có 7 ngày, các ngày đi học đi làm và ngày nghỉ phổ biến.</a:t>
            </a:r>
            <a:endParaRPr lang="en-US" altLang="en-US" sz="2000">
              <a:solidFill>
                <a:prstClr val="black"/>
              </a:solidFill>
              <a:ea typeface="Calibri" pitchFamily="34" charset="0"/>
              <a:cs typeface="Times New Roman" pitchFamily="18" charset="0"/>
            </a:endParaRPr>
          </a:p>
          <a:p>
            <a:pPr algn="just" defTabSz="457200" eaLnBrk="0" fontAlgn="base" hangingPunct="0">
              <a:lnSpc>
                <a:spcPct val="115000"/>
              </a:lnSpc>
              <a:spcBef>
                <a:spcPct val="0"/>
              </a:spcBef>
              <a:spcAft>
                <a:spcPct val="0"/>
              </a:spcAft>
            </a:pPr>
            <a:r>
              <a:rPr lang="en-US" altLang="en-US" sz="2000" b="1">
                <a:solidFill>
                  <a:prstClr val="black"/>
                </a:solidFill>
                <a:latin typeface="Times New Roman" pitchFamily="18" charset="0"/>
                <a:ea typeface="Calibri" pitchFamily="34" charset="0"/>
                <a:cs typeface="Times New Roman" pitchFamily="18" charset="0"/>
              </a:rPr>
              <a:t>2. Kỹ năng:</a:t>
            </a:r>
            <a:endParaRPr lang="en-US" altLang="en-US" sz="2000">
              <a:solidFill>
                <a:prstClr val="black"/>
              </a:solidFill>
              <a:ea typeface="Calibri" pitchFamily="34" charset="0"/>
              <a:cs typeface="Times New Roman" pitchFamily="18" charset="0"/>
            </a:endParaRPr>
          </a:p>
          <a:p>
            <a:pPr algn="just" defTabSz="457200" eaLnBrk="0" fontAlgn="base" hangingPunct="0">
              <a:lnSpc>
                <a:spcPct val="115000"/>
              </a:lnSpc>
              <a:spcBef>
                <a:spcPct val="0"/>
              </a:spcBef>
              <a:spcAft>
                <a:spcPct val="0"/>
              </a:spcAft>
            </a:pPr>
            <a:r>
              <a:rPr lang="en-US" altLang="en-US" sz="2000">
                <a:solidFill>
                  <a:prstClr val="black"/>
                </a:solidFill>
                <a:latin typeface="Times New Roman" pitchFamily="18" charset="0"/>
                <a:ea typeface="Calibri" pitchFamily="34" charset="0"/>
                <a:cs typeface="Times New Roman" pitchFamily="18" charset="0"/>
              </a:rPr>
              <a:t>-  Gọi đúng tên ngày hôm qua, hôm nay, ngày mai theo thứ tự công việc: đã làm, đang làm, sẽ làm. Gọi đúng tên thứ tự các thứ trong 1 tuần.</a:t>
            </a:r>
            <a:endParaRPr lang="en-US" altLang="en-US" sz="2000">
              <a:solidFill>
                <a:prstClr val="black"/>
              </a:solidFill>
              <a:ea typeface="Calibri" pitchFamily="34" charset="0"/>
              <a:cs typeface="Times New Roman" pitchFamily="18" charset="0"/>
            </a:endParaRPr>
          </a:p>
          <a:p>
            <a:pPr algn="just" defTabSz="457200" eaLnBrk="0" fontAlgn="base" hangingPunct="0">
              <a:lnSpc>
                <a:spcPct val="115000"/>
              </a:lnSpc>
              <a:spcBef>
                <a:spcPct val="0"/>
              </a:spcBef>
              <a:spcAft>
                <a:spcPct val="0"/>
              </a:spcAft>
            </a:pPr>
            <a:r>
              <a:rPr lang="en-US" altLang="en-US" sz="2000">
                <a:solidFill>
                  <a:prstClr val="black"/>
                </a:solidFill>
                <a:latin typeface="Times New Roman" pitchFamily="18" charset="0"/>
                <a:ea typeface="Calibri" pitchFamily="34" charset="0"/>
                <a:cs typeface="Times New Roman" pitchFamily="18" charset="0"/>
              </a:rPr>
              <a:t>- Rèn cho trẻ diễn đạt ngôn ngữ mạch lạc.</a:t>
            </a:r>
            <a:endParaRPr lang="en-US" altLang="en-US" sz="2000">
              <a:solidFill>
                <a:prstClr val="black"/>
              </a:solidFill>
              <a:ea typeface="Calibri" pitchFamily="34" charset="0"/>
              <a:cs typeface="Times New Roman" pitchFamily="18" charset="0"/>
            </a:endParaRPr>
          </a:p>
          <a:p>
            <a:pPr algn="just" defTabSz="457200" eaLnBrk="0" fontAlgn="base" hangingPunct="0">
              <a:lnSpc>
                <a:spcPct val="115000"/>
              </a:lnSpc>
              <a:spcBef>
                <a:spcPct val="0"/>
              </a:spcBef>
              <a:spcAft>
                <a:spcPct val="0"/>
              </a:spcAft>
            </a:pPr>
            <a:r>
              <a:rPr lang="en-US" altLang="en-US" sz="2000">
                <a:solidFill>
                  <a:prstClr val="black"/>
                </a:solidFill>
                <a:latin typeface="Times New Roman" pitchFamily="18" charset="0"/>
                <a:ea typeface="Calibri" pitchFamily="34" charset="0"/>
                <a:cs typeface="Times New Roman" pitchFamily="18" charset="0"/>
              </a:rPr>
              <a:t>- Trẻ có kỹ năng hợp tác nhóm, thảo luận sôi nổi trong giờ học.</a:t>
            </a:r>
            <a:endParaRPr lang="en-US" altLang="en-US" sz="2000">
              <a:solidFill>
                <a:prstClr val="black"/>
              </a:solidFill>
              <a:ea typeface="Calibri" pitchFamily="34" charset="0"/>
              <a:cs typeface="Times New Roman" pitchFamily="18" charset="0"/>
            </a:endParaRPr>
          </a:p>
          <a:p>
            <a:pPr algn="just" defTabSz="457200" eaLnBrk="0" fontAlgn="base" hangingPunct="0">
              <a:lnSpc>
                <a:spcPct val="115000"/>
              </a:lnSpc>
              <a:spcBef>
                <a:spcPct val="0"/>
              </a:spcBef>
              <a:spcAft>
                <a:spcPct val="0"/>
              </a:spcAft>
            </a:pPr>
            <a:r>
              <a:rPr lang="en-US" altLang="en-US" sz="2000" b="1">
                <a:solidFill>
                  <a:prstClr val="black"/>
                </a:solidFill>
                <a:latin typeface="Times New Roman" pitchFamily="18" charset="0"/>
                <a:ea typeface="Calibri" pitchFamily="34" charset="0"/>
                <a:cs typeface="Times New Roman" pitchFamily="18" charset="0"/>
              </a:rPr>
              <a:t>3. Thái độ:</a:t>
            </a:r>
            <a:endParaRPr lang="en-US" altLang="en-US" sz="2000">
              <a:solidFill>
                <a:prstClr val="black"/>
              </a:solidFill>
              <a:ea typeface="Calibri" pitchFamily="34" charset="0"/>
              <a:cs typeface="Times New Roman" pitchFamily="18" charset="0"/>
            </a:endParaRPr>
          </a:p>
          <a:p>
            <a:pPr algn="just" defTabSz="457200" eaLnBrk="0" fontAlgn="base" hangingPunct="0">
              <a:lnSpc>
                <a:spcPct val="115000"/>
              </a:lnSpc>
              <a:spcBef>
                <a:spcPct val="0"/>
              </a:spcBef>
              <a:spcAft>
                <a:spcPct val="0"/>
              </a:spcAft>
            </a:pPr>
            <a:r>
              <a:rPr lang="en-US" altLang="en-US" sz="2000">
                <a:solidFill>
                  <a:prstClr val="black"/>
                </a:solidFill>
                <a:latin typeface="Times New Roman" pitchFamily="18" charset="0"/>
                <a:ea typeface="Calibri" pitchFamily="34" charset="0"/>
                <a:cs typeface="Times New Roman" pitchFamily="18" charset="0"/>
              </a:rPr>
              <a:t>- Trẻ hứng thú tham gia hoạt động cùng cô và bạn.</a:t>
            </a:r>
            <a:endParaRPr lang="en-US" altLang="en-US" sz="2000">
              <a:solidFill>
                <a:prstClr val="black"/>
              </a:solidFill>
              <a:ea typeface="Calibri" pitchFamily="34" charset="0"/>
              <a:cs typeface="Times New Roman" pitchFamily="18" charset="0"/>
            </a:endParaRPr>
          </a:p>
          <a:p>
            <a:pPr algn="just" defTabSz="457200" eaLnBrk="0" fontAlgn="base" hangingPunct="0">
              <a:lnSpc>
                <a:spcPct val="115000"/>
              </a:lnSpc>
              <a:spcBef>
                <a:spcPct val="0"/>
              </a:spcBef>
              <a:spcAft>
                <a:spcPct val="0"/>
              </a:spcAft>
            </a:pPr>
            <a:r>
              <a:rPr lang="en-US" altLang="en-US" sz="2000">
                <a:solidFill>
                  <a:prstClr val="black"/>
                </a:solidFill>
                <a:latin typeface="Times New Roman" pitchFamily="18" charset="0"/>
                <a:ea typeface="Calibri" pitchFamily="34" charset="0"/>
                <a:cs typeface="Times New Roman" pitchFamily="18" charset="0"/>
              </a:rPr>
              <a:t>- Giáo dục trẻ biết quý trọng thời gian.</a:t>
            </a:r>
            <a:endParaRPr lang="en-US" altLang="en-US" sz="2000">
              <a:solidFill>
                <a:prstClr val="black"/>
              </a:solidFill>
              <a:ea typeface="Calibri" pitchFamily="34" charset="0"/>
              <a:cs typeface="Times New Roman" pitchFamily="18" charset="0"/>
            </a:endParaRPr>
          </a:p>
        </p:txBody>
      </p:sp>
    </p:spTree>
    <p:extLst>
      <p:ext uri="{BB962C8B-B14F-4D97-AF65-F5344CB8AC3E}">
        <p14:creationId xmlns:p14="http://schemas.microsoft.com/office/powerpoint/2010/main" val="34279750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1" presetClass="entr" presetSubtype="0" fill="hold" nodeType="clickEffect">
                                  <p:stCondLst>
                                    <p:cond delay="0"/>
                                  </p:stCondLst>
                                  <p:iterate type="lt">
                                    <p:tmPct val="10000"/>
                                  </p:iterate>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p:cTn id="17" dur="500" fill="hold"/>
                                        <p:tgtEl>
                                          <p:spTgt spid="4">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4">
                                            <p:txEl>
                                              <p:pRg st="2" end="2"/>
                                            </p:txEl>
                                          </p:spTgt>
                                        </p:tgtEl>
                                        <p:attrNameLst>
                                          <p:attrName>ppt_y</p:attrName>
                                        </p:attrNameLst>
                                      </p:cBhvr>
                                      <p:tavLst>
                                        <p:tav tm="0">
                                          <p:val>
                                            <p:strVal val="#ppt_y"/>
                                          </p:val>
                                        </p:tav>
                                        <p:tav tm="100000">
                                          <p:val>
                                            <p:strVal val="#ppt_y"/>
                                          </p:val>
                                        </p:tav>
                                      </p:tavLst>
                                    </p:anim>
                                    <p:anim calcmode="lin" valueType="num">
                                      <p:cBhvr>
                                        <p:cTn id="19" dur="500" fill="hold"/>
                                        <p:tgtEl>
                                          <p:spTgt spid="4">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4">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4">
                                            <p:txEl>
                                              <p:pRg st="2" end="2"/>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41" presetClass="entr" presetSubtype="0" fill="hold" nodeType="clickEffect">
                                  <p:stCondLst>
                                    <p:cond delay="0"/>
                                  </p:stCondLst>
                                  <p:iterate type="lt">
                                    <p:tmPct val="10000"/>
                                  </p:iterate>
                                  <p:childTnLst>
                                    <p:set>
                                      <p:cBhvr>
                                        <p:cTn id="25" dur="1" fill="hold">
                                          <p:stCondLst>
                                            <p:cond delay="0"/>
                                          </p:stCondLst>
                                        </p:cTn>
                                        <p:tgtEl>
                                          <p:spTgt spid="4">
                                            <p:txEl>
                                              <p:pRg st="3" end="3"/>
                                            </p:txEl>
                                          </p:spTgt>
                                        </p:tgtEl>
                                        <p:attrNameLst>
                                          <p:attrName>style.visibility</p:attrName>
                                        </p:attrNameLst>
                                      </p:cBhvr>
                                      <p:to>
                                        <p:strVal val="visible"/>
                                      </p:to>
                                    </p:set>
                                    <p:anim calcmode="lin" valueType="num">
                                      <p:cBhvr>
                                        <p:cTn id="26" dur="500" fill="hold"/>
                                        <p:tgtEl>
                                          <p:spTgt spid="4">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4">
                                            <p:txEl>
                                              <p:pRg st="3" end="3"/>
                                            </p:txEl>
                                          </p:spTgt>
                                        </p:tgtEl>
                                        <p:attrNameLst>
                                          <p:attrName>ppt_y</p:attrName>
                                        </p:attrNameLst>
                                      </p:cBhvr>
                                      <p:tavLst>
                                        <p:tav tm="0">
                                          <p:val>
                                            <p:strVal val="#ppt_y"/>
                                          </p:val>
                                        </p:tav>
                                        <p:tav tm="100000">
                                          <p:val>
                                            <p:strVal val="#ppt_y"/>
                                          </p:val>
                                        </p:tav>
                                      </p:tavLst>
                                    </p:anim>
                                    <p:anim calcmode="lin" valueType="num">
                                      <p:cBhvr>
                                        <p:cTn id="28" dur="500" fill="hold"/>
                                        <p:tgtEl>
                                          <p:spTgt spid="4">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4">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4">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41" presetClass="entr" presetSubtype="0" fill="hold" nodeType="clickEffect">
                                  <p:stCondLst>
                                    <p:cond delay="0"/>
                                  </p:stCondLst>
                                  <p:iterate type="lt">
                                    <p:tmPct val="10000"/>
                                  </p:iterate>
                                  <p:childTnLst>
                                    <p:set>
                                      <p:cBhvr>
                                        <p:cTn id="34" dur="1" fill="hold">
                                          <p:stCondLst>
                                            <p:cond delay="0"/>
                                          </p:stCondLst>
                                        </p:cTn>
                                        <p:tgtEl>
                                          <p:spTgt spid="4">
                                            <p:txEl>
                                              <p:pRg st="4" end="4"/>
                                            </p:txEl>
                                          </p:spTgt>
                                        </p:tgtEl>
                                        <p:attrNameLst>
                                          <p:attrName>style.visibility</p:attrName>
                                        </p:attrNameLst>
                                      </p:cBhvr>
                                      <p:to>
                                        <p:strVal val="visible"/>
                                      </p:to>
                                    </p:set>
                                    <p:anim calcmode="lin" valueType="num">
                                      <p:cBhvr>
                                        <p:cTn id="35" dur="500" fill="hold"/>
                                        <p:tgtEl>
                                          <p:spTgt spid="4">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4">
                                            <p:txEl>
                                              <p:pRg st="4" end="4"/>
                                            </p:txEl>
                                          </p:spTgt>
                                        </p:tgtEl>
                                        <p:attrNameLst>
                                          <p:attrName>ppt_y</p:attrName>
                                        </p:attrNameLst>
                                      </p:cBhvr>
                                      <p:tavLst>
                                        <p:tav tm="0">
                                          <p:val>
                                            <p:strVal val="#ppt_y"/>
                                          </p:val>
                                        </p:tav>
                                        <p:tav tm="100000">
                                          <p:val>
                                            <p:strVal val="#ppt_y"/>
                                          </p:val>
                                        </p:tav>
                                      </p:tavLst>
                                    </p:anim>
                                    <p:anim calcmode="lin" valueType="num">
                                      <p:cBhvr>
                                        <p:cTn id="37" dur="500" fill="hold"/>
                                        <p:tgtEl>
                                          <p:spTgt spid="4">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4">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4">
                                            <p:txEl>
                                              <p:pRg st="4" end="4"/>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4" fill="hold" nodeType="clickEffect">
                                  <p:stCondLst>
                                    <p:cond delay="0"/>
                                  </p:stCondLst>
                                  <p:childTnLst>
                                    <p:set>
                                      <p:cBhvr>
                                        <p:cTn id="43" dur="1" fill="hold">
                                          <p:stCondLst>
                                            <p:cond delay="0"/>
                                          </p:stCondLst>
                                        </p:cTn>
                                        <p:tgtEl>
                                          <p:spTgt spid="4">
                                            <p:txEl>
                                              <p:pRg st="5" end="5"/>
                                            </p:txEl>
                                          </p:spTgt>
                                        </p:tgtEl>
                                        <p:attrNameLst>
                                          <p:attrName>style.visibility</p:attrName>
                                        </p:attrNameLst>
                                      </p:cBhvr>
                                      <p:to>
                                        <p:strVal val="visible"/>
                                      </p:to>
                                    </p:set>
                                    <p:animEffect transition="in" filter="wipe(down)">
                                      <p:cBhvr>
                                        <p:cTn id="44" dur="500"/>
                                        <p:tgtEl>
                                          <p:spTgt spid="4">
                                            <p:txEl>
                                              <p:pRg st="5" end="5"/>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41" presetClass="entr" presetSubtype="0" fill="hold" nodeType="clickEffect">
                                  <p:stCondLst>
                                    <p:cond delay="0"/>
                                  </p:stCondLst>
                                  <p:iterate type="lt">
                                    <p:tmPct val="10000"/>
                                  </p:iterate>
                                  <p:childTnLst>
                                    <p:set>
                                      <p:cBhvr>
                                        <p:cTn id="48" dur="1" fill="hold">
                                          <p:stCondLst>
                                            <p:cond delay="0"/>
                                          </p:stCondLst>
                                        </p:cTn>
                                        <p:tgtEl>
                                          <p:spTgt spid="4">
                                            <p:txEl>
                                              <p:pRg st="6" end="6"/>
                                            </p:txEl>
                                          </p:spTgt>
                                        </p:tgtEl>
                                        <p:attrNameLst>
                                          <p:attrName>style.visibility</p:attrName>
                                        </p:attrNameLst>
                                      </p:cBhvr>
                                      <p:to>
                                        <p:strVal val="visible"/>
                                      </p:to>
                                    </p:set>
                                    <p:anim calcmode="lin" valueType="num">
                                      <p:cBhvr>
                                        <p:cTn id="49" dur="500" fill="hold"/>
                                        <p:tgtEl>
                                          <p:spTgt spid="4">
                                            <p:txEl>
                                              <p:pRg st="6" end="6"/>
                                            </p:txEl>
                                          </p:spTgt>
                                        </p:tgtEl>
                                        <p:attrNameLst>
                                          <p:attrName>ppt_x</p:attrName>
                                        </p:attrNameLst>
                                      </p:cBhvr>
                                      <p:tavLst>
                                        <p:tav tm="0">
                                          <p:val>
                                            <p:strVal val="#ppt_x"/>
                                          </p:val>
                                        </p:tav>
                                        <p:tav tm="50000">
                                          <p:val>
                                            <p:strVal val="#ppt_x+.1"/>
                                          </p:val>
                                        </p:tav>
                                        <p:tav tm="100000">
                                          <p:val>
                                            <p:strVal val="#ppt_x"/>
                                          </p:val>
                                        </p:tav>
                                      </p:tavLst>
                                    </p:anim>
                                    <p:anim calcmode="lin" valueType="num">
                                      <p:cBhvr>
                                        <p:cTn id="50" dur="500" fill="hold"/>
                                        <p:tgtEl>
                                          <p:spTgt spid="4">
                                            <p:txEl>
                                              <p:pRg st="6" end="6"/>
                                            </p:txEl>
                                          </p:spTgt>
                                        </p:tgtEl>
                                        <p:attrNameLst>
                                          <p:attrName>ppt_y</p:attrName>
                                        </p:attrNameLst>
                                      </p:cBhvr>
                                      <p:tavLst>
                                        <p:tav tm="0">
                                          <p:val>
                                            <p:strVal val="#ppt_y"/>
                                          </p:val>
                                        </p:tav>
                                        <p:tav tm="100000">
                                          <p:val>
                                            <p:strVal val="#ppt_y"/>
                                          </p:val>
                                        </p:tav>
                                      </p:tavLst>
                                    </p:anim>
                                    <p:anim calcmode="lin" valueType="num">
                                      <p:cBhvr>
                                        <p:cTn id="51" dur="500" fill="hold"/>
                                        <p:tgtEl>
                                          <p:spTgt spid="4">
                                            <p:txEl>
                                              <p:pRg st="6" end="6"/>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2" dur="500" fill="hold"/>
                                        <p:tgtEl>
                                          <p:spTgt spid="4">
                                            <p:txEl>
                                              <p:pRg st="6" end="6"/>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3" dur="500" tmFilter="0,0; .5, 1; 1, 1"/>
                                        <p:tgtEl>
                                          <p:spTgt spid="4">
                                            <p:txEl>
                                              <p:pRg st="6" end="6"/>
                                            </p:txEl>
                                          </p:spTgt>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41" presetClass="entr" presetSubtype="0" fill="hold" nodeType="clickEffect">
                                  <p:stCondLst>
                                    <p:cond delay="0"/>
                                  </p:stCondLst>
                                  <p:iterate type="lt">
                                    <p:tmPct val="10000"/>
                                  </p:iterate>
                                  <p:childTnLst>
                                    <p:set>
                                      <p:cBhvr>
                                        <p:cTn id="57" dur="1" fill="hold">
                                          <p:stCondLst>
                                            <p:cond delay="0"/>
                                          </p:stCondLst>
                                        </p:cTn>
                                        <p:tgtEl>
                                          <p:spTgt spid="4">
                                            <p:txEl>
                                              <p:pRg st="7" end="7"/>
                                            </p:txEl>
                                          </p:spTgt>
                                        </p:tgtEl>
                                        <p:attrNameLst>
                                          <p:attrName>style.visibility</p:attrName>
                                        </p:attrNameLst>
                                      </p:cBhvr>
                                      <p:to>
                                        <p:strVal val="visible"/>
                                      </p:to>
                                    </p:set>
                                    <p:anim calcmode="lin" valueType="num">
                                      <p:cBhvr>
                                        <p:cTn id="58" dur="500" fill="hold"/>
                                        <p:tgtEl>
                                          <p:spTgt spid="4">
                                            <p:txEl>
                                              <p:pRg st="7" end="7"/>
                                            </p:txEl>
                                          </p:spTgt>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4">
                                            <p:txEl>
                                              <p:pRg st="7" end="7"/>
                                            </p:txEl>
                                          </p:spTgt>
                                        </p:tgtEl>
                                        <p:attrNameLst>
                                          <p:attrName>ppt_y</p:attrName>
                                        </p:attrNameLst>
                                      </p:cBhvr>
                                      <p:tavLst>
                                        <p:tav tm="0">
                                          <p:val>
                                            <p:strVal val="#ppt_y"/>
                                          </p:val>
                                        </p:tav>
                                        <p:tav tm="100000">
                                          <p:val>
                                            <p:strVal val="#ppt_y"/>
                                          </p:val>
                                        </p:tav>
                                      </p:tavLst>
                                    </p:anim>
                                    <p:anim calcmode="lin" valueType="num">
                                      <p:cBhvr>
                                        <p:cTn id="60" dur="500" fill="hold"/>
                                        <p:tgtEl>
                                          <p:spTgt spid="4">
                                            <p:txEl>
                                              <p:pRg st="7" end="7"/>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4">
                                            <p:txEl>
                                              <p:pRg st="7" end="7"/>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4">
                                            <p:txEl>
                                              <p:pRg st="7" end="7"/>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41" presetClass="entr" presetSubtype="0" fill="hold" nodeType="clickEffect">
                                  <p:stCondLst>
                                    <p:cond delay="0"/>
                                  </p:stCondLst>
                                  <p:iterate type="lt">
                                    <p:tmPct val="10000"/>
                                  </p:iterate>
                                  <p:childTnLst>
                                    <p:set>
                                      <p:cBhvr>
                                        <p:cTn id="66" dur="1" fill="hold">
                                          <p:stCondLst>
                                            <p:cond delay="0"/>
                                          </p:stCondLst>
                                        </p:cTn>
                                        <p:tgtEl>
                                          <p:spTgt spid="4">
                                            <p:txEl>
                                              <p:pRg st="8" end="8"/>
                                            </p:txEl>
                                          </p:spTgt>
                                        </p:tgtEl>
                                        <p:attrNameLst>
                                          <p:attrName>style.visibility</p:attrName>
                                        </p:attrNameLst>
                                      </p:cBhvr>
                                      <p:to>
                                        <p:strVal val="visible"/>
                                      </p:to>
                                    </p:set>
                                    <p:anim calcmode="lin" valueType="num">
                                      <p:cBhvr>
                                        <p:cTn id="67" dur="500" fill="hold"/>
                                        <p:tgtEl>
                                          <p:spTgt spid="4">
                                            <p:txEl>
                                              <p:pRg st="8" end="8"/>
                                            </p:txEl>
                                          </p:spTgt>
                                        </p:tgtEl>
                                        <p:attrNameLst>
                                          <p:attrName>ppt_x</p:attrName>
                                        </p:attrNameLst>
                                      </p:cBhvr>
                                      <p:tavLst>
                                        <p:tav tm="0">
                                          <p:val>
                                            <p:strVal val="#ppt_x"/>
                                          </p:val>
                                        </p:tav>
                                        <p:tav tm="50000">
                                          <p:val>
                                            <p:strVal val="#ppt_x+.1"/>
                                          </p:val>
                                        </p:tav>
                                        <p:tav tm="100000">
                                          <p:val>
                                            <p:strVal val="#ppt_x"/>
                                          </p:val>
                                        </p:tav>
                                      </p:tavLst>
                                    </p:anim>
                                    <p:anim calcmode="lin" valueType="num">
                                      <p:cBhvr>
                                        <p:cTn id="68" dur="500" fill="hold"/>
                                        <p:tgtEl>
                                          <p:spTgt spid="4">
                                            <p:txEl>
                                              <p:pRg st="8" end="8"/>
                                            </p:txEl>
                                          </p:spTgt>
                                        </p:tgtEl>
                                        <p:attrNameLst>
                                          <p:attrName>ppt_y</p:attrName>
                                        </p:attrNameLst>
                                      </p:cBhvr>
                                      <p:tavLst>
                                        <p:tav tm="0">
                                          <p:val>
                                            <p:strVal val="#ppt_y"/>
                                          </p:val>
                                        </p:tav>
                                        <p:tav tm="100000">
                                          <p:val>
                                            <p:strVal val="#ppt_y"/>
                                          </p:val>
                                        </p:tav>
                                      </p:tavLst>
                                    </p:anim>
                                    <p:anim calcmode="lin" valueType="num">
                                      <p:cBhvr>
                                        <p:cTn id="69" dur="500" fill="hold"/>
                                        <p:tgtEl>
                                          <p:spTgt spid="4">
                                            <p:txEl>
                                              <p:pRg st="8" end="8"/>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70" dur="500" fill="hold"/>
                                        <p:tgtEl>
                                          <p:spTgt spid="4">
                                            <p:txEl>
                                              <p:pRg st="8" end="8"/>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71" dur="500" tmFilter="0,0; .5, 1; 1, 1"/>
                                        <p:tgtEl>
                                          <p:spTgt spid="4">
                                            <p:txEl>
                                              <p:pRg st="8" end="8"/>
                                            </p:txEl>
                                          </p:spTgt>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22" presetClass="entr" presetSubtype="4" fill="hold" nodeType="clickEffect">
                                  <p:stCondLst>
                                    <p:cond delay="0"/>
                                  </p:stCondLst>
                                  <p:childTnLst>
                                    <p:set>
                                      <p:cBhvr>
                                        <p:cTn id="75" dur="1" fill="hold">
                                          <p:stCondLst>
                                            <p:cond delay="0"/>
                                          </p:stCondLst>
                                        </p:cTn>
                                        <p:tgtEl>
                                          <p:spTgt spid="4">
                                            <p:txEl>
                                              <p:pRg st="9" end="9"/>
                                            </p:txEl>
                                          </p:spTgt>
                                        </p:tgtEl>
                                        <p:attrNameLst>
                                          <p:attrName>style.visibility</p:attrName>
                                        </p:attrNameLst>
                                      </p:cBhvr>
                                      <p:to>
                                        <p:strVal val="visible"/>
                                      </p:to>
                                    </p:set>
                                    <p:animEffect transition="in" filter="wipe(down)">
                                      <p:cBhvr>
                                        <p:cTn id="76" dur="500"/>
                                        <p:tgtEl>
                                          <p:spTgt spid="4">
                                            <p:txEl>
                                              <p:pRg st="9" end="9"/>
                                            </p:txEl>
                                          </p:spTgt>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41" presetClass="entr" presetSubtype="0" fill="hold" nodeType="clickEffect">
                                  <p:stCondLst>
                                    <p:cond delay="0"/>
                                  </p:stCondLst>
                                  <p:iterate type="lt">
                                    <p:tmPct val="10000"/>
                                  </p:iterate>
                                  <p:childTnLst>
                                    <p:set>
                                      <p:cBhvr>
                                        <p:cTn id="80" dur="1" fill="hold">
                                          <p:stCondLst>
                                            <p:cond delay="0"/>
                                          </p:stCondLst>
                                        </p:cTn>
                                        <p:tgtEl>
                                          <p:spTgt spid="4">
                                            <p:txEl>
                                              <p:pRg st="10" end="10"/>
                                            </p:txEl>
                                          </p:spTgt>
                                        </p:tgtEl>
                                        <p:attrNameLst>
                                          <p:attrName>style.visibility</p:attrName>
                                        </p:attrNameLst>
                                      </p:cBhvr>
                                      <p:to>
                                        <p:strVal val="visible"/>
                                      </p:to>
                                    </p:set>
                                    <p:anim calcmode="lin" valueType="num">
                                      <p:cBhvr>
                                        <p:cTn id="81" dur="500" fill="hold"/>
                                        <p:tgtEl>
                                          <p:spTgt spid="4">
                                            <p:txEl>
                                              <p:pRg st="10" end="1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2" dur="500" fill="hold"/>
                                        <p:tgtEl>
                                          <p:spTgt spid="4">
                                            <p:txEl>
                                              <p:pRg st="10" end="10"/>
                                            </p:txEl>
                                          </p:spTgt>
                                        </p:tgtEl>
                                        <p:attrNameLst>
                                          <p:attrName>ppt_y</p:attrName>
                                        </p:attrNameLst>
                                      </p:cBhvr>
                                      <p:tavLst>
                                        <p:tav tm="0">
                                          <p:val>
                                            <p:strVal val="#ppt_y"/>
                                          </p:val>
                                        </p:tav>
                                        <p:tav tm="100000">
                                          <p:val>
                                            <p:strVal val="#ppt_y"/>
                                          </p:val>
                                        </p:tav>
                                      </p:tavLst>
                                    </p:anim>
                                    <p:anim calcmode="lin" valueType="num">
                                      <p:cBhvr>
                                        <p:cTn id="83" dur="500" fill="hold"/>
                                        <p:tgtEl>
                                          <p:spTgt spid="4">
                                            <p:txEl>
                                              <p:pRg st="10" end="1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84" dur="500" fill="hold"/>
                                        <p:tgtEl>
                                          <p:spTgt spid="4">
                                            <p:txEl>
                                              <p:pRg st="10" end="1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85" dur="500" tmFilter="0,0; .5, 1; 1, 1"/>
                                        <p:tgtEl>
                                          <p:spTgt spid="4">
                                            <p:txEl>
                                              <p:pRg st="10" end="10"/>
                                            </p:txEl>
                                          </p:spTgt>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41" presetClass="entr" presetSubtype="0" fill="hold" nodeType="clickEffect">
                                  <p:stCondLst>
                                    <p:cond delay="0"/>
                                  </p:stCondLst>
                                  <p:iterate type="lt">
                                    <p:tmPct val="10000"/>
                                  </p:iterate>
                                  <p:childTnLst>
                                    <p:set>
                                      <p:cBhvr>
                                        <p:cTn id="89" dur="1" fill="hold">
                                          <p:stCondLst>
                                            <p:cond delay="0"/>
                                          </p:stCondLst>
                                        </p:cTn>
                                        <p:tgtEl>
                                          <p:spTgt spid="4">
                                            <p:txEl>
                                              <p:pRg st="11" end="11"/>
                                            </p:txEl>
                                          </p:spTgt>
                                        </p:tgtEl>
                                        <p:attrNameLst>
                                          <p:attrName>style.visibility</p:attrName>
                                        </p:attrNameLst>
                                      </p:cBhvr>
                                      <p:to>
                                        <p:strVal val="visible"/>
                                      </p:to>
                                    </p:set>
                                    <p:anim calcmode="lin" valueType="num">
                                      <p:cBhvr>
                                        <p:cTn id="90" dur="500" fill="hold"/>
                                        <p:tgtEl>
                                          <p:spTgt spid="4">
                                            <p:txEl>
                                              <p:pRg st="11" end="11"/>
                                            </p:txEl>
                                          </p:spTgt>
                                        </p:tgtEl>
                                        <p:attrNameLst>
                                          <p:attrName>ppt_x</p:attrName>
                                        </p:attrNameLst>
                                      </p:cBhvr>
                                      <p:tavLst>
                                        <p:tav tm="0">
                                          <p:val>
                                            <p:strVal val="#ppt_x"/>
                                          </p:val>
                                        </p:tav>
                                        <p:tav tm="50000">
                                          <p:val>
                                            <p:strVal val="#ppt_x+.1"/>
                                          </p:val>
                                        </p:tav>
                                        <p:tav tm="100000">
                                          <p:val>
                                            <p:strVal val="#ppt_x"/>
                                          </p:val>
                                        </p:tav>
                                      </p:tavLst>
                                    </p:anim>
                                    <p:anim calcmode="lin" valueType="num">
                                      <p:cBhvr>
                                        <p:cTn id="91" dur="500" fill="hold"/>
                                        <p:tgtEl>
                                          <p:spTgt spid="4">
                                            <p:txEl>
                                              <p:pRg st="11" end="11"/>
                                            </p:txEl>
                                          </p:spTgt>
                                        </p:tgtEl>
                                        <p:attrNameLst>
                                          <p:attrName>ppt_y</p:attrName>
                                        </p:attrNameLst>
                                      </p:cBhvr>
                                      <p:tavLst>
                                        <p:tav tm="0">
                                          <p:val>
                                            <p:strVal val="#ppt_y"/>
                                          </p:val>
                                        </p:tav>
                                        <p:tav tm="100000">
                                          <p:val>
                                            <p:strVal val="#ppt_y"/>
                                          </p:val>
                                        </p:tav>
                                      </p:tavLst>
                                    </p:anim>
                                    <p:anim calcmode="lin" valueType="num">
                                      <p:cBhvr>
                                        <p:cTn id="92" dur="500" fill="hold"/>
                                        <p:tgtEl>
                                          <p:spTgt spid="4">
                                            <p:txEl>
                                              <p:pRg st="11" end="1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93" dur="500" fill="hold"/>
                                        <p:tgtEl>
                                          <p:spTgt spid="4">
                                            <p:txEl>
                                              <p:pRg st="11" end="1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94" dur="500" tmFilter="0,0; .5, 1; 1, 1"/>
                                        <p:tgtEl>
                                          <p:spTgt spid="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0">
          <a:gsLst>
            <a:gs pos="0">
              <a:srgbClr val="FBEAC7"/>
            </a:gs>
            <a:gs pos="17999">
              <a:srgbClr val="FEE7F2"/>
            </a:gs>
            <a:gs pos="36000">
              <a:srgbClr val="FAC77D"/>
            </a:gs>
            <a:gs pos="61000">
              <a:srgbClr val="FBA97D"/>
            </a:gs>
            <a:gs pos="82001">
              <a:srgbClr val="FBD49C"/>
            </a:gs>
            <a:gs pos="100000">
              <a:srgbClr val="FEE7F2"/>
            </a:gs>
          </a:gsLst>
          <a:lin ang="5400000"/>
        </a:gradFill>
        <a:effectLst/>
      </p:bgPr>
    </p:bg>
    <p:spTree>
      <p:nvGrpSpPr>
        <p:cNvPr id="1" name=""/>
        <p:cNvGrpSpPr/>
        <p:nvPr/>
      </p:nvGrpSpPr>
      <p:grpSpPr>
        <a:xfrm>
          <a:off x="0" y="0"/>
          <a:ext cx="0" cy="0"/>
          <a:chOff x="0" y="0"/>
          <a:chExt cx="0" cy="0"/>
        </a:xfrm>
      </p:grpSpPr>
      <p:sp>
        <p:nvSpPr>
          <p:cNvPr id="22530" name="TextBox 18"/>
          <p:cNvSpPr txBox="1">
            <a:spLocks noChangeArrowheads="1"/>
          </p:cNvSpPr>
          <p:nvPr/>
        </p:nvSpPr>
        <p:spPr bwMode="auto">
          <a:xfrm rot="10800000" flipV="1">
            <a:off x="3194050" y="2238375"/>
            <a:ext cx="2755900" cy="1108075"/>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defTabSz="457200" eaLnBrk="0" fontAlgn="base" hangingPunct="0">
              <a:spcBef>
                <a:spcPct val="0"/>
              </a:spcBef>
              <a:spcAft>
                <a:spcPct val="0"/>
              </a:spcAft>
            </a:pPr>
            <a:r>
              <a:rPr lang="en-US" altLang="en-US" sz="6600" b="1">
                <a:solidFill>
                  <a:srgbClr val="000000"/>
                </a:solidFill>
                <a:latin typeface=".VnAvant" pitchFamily="34" charset="0"/>
                <a:cs typeface="Times New Roman" pitchFamily="18" charset="0"/>
              </a:rPr>
              <a:t>Thø 5</a:t>
            </a:r>
          </a:p>
        </p:txBody>
      </p:sp>
      <p:sp>
        <p:nvSpPr>
          <p:cNvPr id="13" name="TextBox 12"/>
          <p:cNvSpPr txBox="1">
            <a:spLocks noChangeArrowheads="1"/>
          </p:cNvSpPr>
          <p:nvPr/>
        </p:nvSpPr>
        <p:spPr bwMode="auto">
          <a:xfrm rot="10800000" flipV="1">
            <a:off x="1700213" y="5749925"/>
            <a:ext cx="2757487" cy="1108075"/>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defTabSz="457200" eaLnBrk="0" fontAlgn="base" hangingPunct="0">
              <a:spcBef>
                <a:spcPct val="0"/>
              </a:spcBef>
              <a:spcAft>
                <a:spcPct val="0"/>
              </a:spcAft>
            </a:pPr>
            <a:r>
              <a:rPr lang="en-US" altLang="en-US" sz="6600" b="1">
                <a:solidFill>
                  <a:srgbClr val="000000"/>
                </a:solidFill>
                <a:latin typeface=".VnAvant" pitchFamily="34" charset="0"/>
                <a:cs typeface="Times New Roman" pitchFamily="18" charset="0"/>
              </a:rPr>
              <a:t>Thø 6</a:t>
            </a:r>
          </a:p>
        </p:txBody>
      </p:sp>
      <p:sp>
        <p:nvSpPr>
          <p:cNvPr id="22532" name="TextBox 13"/>
          <p:cNvSpPr txBox="1">
            <a:spLocks noChangeArrowheads="1"/>
          </p:cNvSpPr>
          <p:nvPr/>
        </p:nvSpPr>
        <p:spPr bwMode="auto">
          <a:xfrm rot="10800000" flipV="1">
            <a:off x="5103813" y="5749925"/>
            <a:ext cx="2757487" cy="1108075"/>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defTabSz="457200" eaLnBrk="0" fontAlgn="base" hangingPunct="0">
              <a:spcBef>
                <a:spcPct val="0"/>
              </a:spcBef>
              <a:spcAft>
                <a:spcPct val="0"/>
              </a:spcAft>
            </a:pPr>
            <a:r>
              <a:rPr lang="en-US" altLang="en-US" sz="6600" b="1">
                <a:solidFill>
                  <a:srgbClr val="000000"/>
                </a:solidFill>
                <a:latin typeface=".VnAvant" pitchFamily="34" charset="0"/>
                <a:cs typeface="Times New Roman" pitchFamily="18" charset="0"/>
              </a:rPr>
              <a:t>Thø 4</a:t>
            </a:r>
          </a:p>
        </p:txBody>
      </p:sp>
      <p:pic>
        <p:nvPicPr>
          <p:cNvPr id="15" name="Picture 12" descr="bells2med"/>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548063" y="0"/>
            <a:ext cx="181927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11"/>
          <p:cNvSpPr txBox="1">
            <a:spLocks noChangeArrowheads="1"/>
          </p:cNvSpPr>
          <p:nvPr/>
        </p:nvSpPr>
        <p:spPr bwMode="auto">
          <a:xfrm>
            <a:off x="3746500" y="38100"/>
            <a:ext cx="1223963" cy="914400"/>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defTabSz="457200" eaLnBrk="0" fontAlgn="base" hangingPunct="0">
              <a:spcBef>
                <a:spcPct val="0"/>
              </a:spcBef>
              <a:spcAft>
                <a:spcPct val="0"/>
              </a:spcAft>
            </a:pPr>
            <a:r>
              <a:rPr lang="en-US" altLang="en-US" sz="5400">
                <a:solidFill>
                  <a:srgbClr val="FF0066"/>
                </a:solidFill>
                <a:latin typeface=".VnTifani Heavy" pitchFamily="34" charset="0"/>
              </a:rPr>
              <a:t>1</a:t>
            </a:r>
          </a:p>
        </p:txBody>
      </p:sp>
      <p:sp>
        <p:nvSpPr>
          <p:cNvPr id="17" name="Text Box 11"/>
          <p:cNvSpPr txBox="1">
            <a:spLocks noChangeArrowheads="1"/>
          </p:cNvSpPr>
          <p:nvPr/>
        </p:nvSpPr>
        <p:spPr bwMode="auto">
          <a:xfrm>
            <a:off x="3844925" y="0"/>
            <a:ext cx="1223963" cy="914400"/>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defTabSz="457200" eaLnBrk="0" fontAlgn="base" hangingPunct="0">
              <a:spcBef>
                <a:spcPct val="0"/>
              </a:spcBef>
              <a:spcAft>
                <a:spcPct val="0"/>
              </a:spcAft>
            </a:pPr>
            <a:r>
              <a:rPr lang="en-US" altLang="en-US" sz="5400">
                <a:solidFill>
                  <a:srgbClr val="FF0066"/>
                </a:solidFill>
                <a:latin typeface=".VnTifani Heavy" pitchFamily="34" charset="0"/>
              </a:rPr>
              <a:t>2</a:t>
            </a:r>
          </a:p>
        </p:txBody>
      </p:sp>
      <p:sp>
        <p:nvSpPr>
          <p:cNvPr id="24" name="Text Box 11"/>
          <p:cNvSpPr txBox="1">
            <a:spLocks noChangeArrowheads="1"/>
          </p:cNvSpPr>
          <p:nvPr/>
        </p:nvSpPr>
        <p:spPr bwMode="auto">
          <a:xfrm>
            <a:off x="3908425" y="-4763"/>
            <a:ext cx="1223963" cy="914401"/>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defTabSz="457200" eaLnBrk="0" fontAlgn="base" hangingPunct="0">
              <a:spcBef>
                <a:spcPct val="0"/>
              </a:spcBef>
              <a:spcAft>
                <a:spcPct val="0"/>
              </a:spcAft>
            </a:pPr>
            <a:r>
              <a:rPr lang="en-US" altLang="en-US" sz="5400">
                <a:solidFill>
                  <a:srgbClr val="FF0066"/>
                </a:solidFill>
                <a:latin typeface=".VnTifani Heavy" pitchFamily="34" charset="0"/>
              </a:rPr>
              <a:t>3</a:t>
            </a:r>
          </a:p>
        </p:txBody>
      </p:sp>
      <p:sp>
        <p:nvSpPr>
          <p:cNvPr id="25" name="Text Box 11"/>
          <p:cNvSpPr txBox="1">
            <a:spLocks noChangeArrowheads="1"/>
          </p:cNvSpPr>
          <p:nvPr/>
        </p:nvSpPr>
        <p:spPr bwMode="auto">
          <a:xfrm>
            <a:off x="3908425" y="0"/>
            <a:ext cx="1223963" cy="914400"/>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defTabSz="457200" eaLnBrk="0" fontAlgn="base" hangingPunct="0">
              <a:spcBef>
                <a:spcPct val="0"/>
              </a:spcBef>
              <a:spcAft>
                <a:spcPct val="0"/>
              </a:spcAft>
            </a:pPr>
            <a:r>
              <a:rPr lang="en-US" altLang="en-US" sz="5400">
                <a:solidFill>
                  <a:srgbClr val="FF0066"/>
                </a:solidFill>
                <a:latin typeface=".VnTifani Heavy" pitchFamily="34" charset="0"/>
              </a:rPr>
              <a:t>4</a:t>
            </a:r>
          </a:p>
        </p:txBody>
      </p:sp>
      <p:sp>
        <p:nvSpPr>
          <p:cNvPr id="26" name="Text Box 11"/>
          <p:cNvSpPr txBox="1">
            <a:spLocks noChangeArrowheads="1"/>
          </p:cNvSpPr>
          <p:nvPr/>
        </p:nvSpPr>
        <p:spPr bwMode="auto">
          <a:xfrm>
            <a:off x="3879850" y="-28575"/>
            <a:ext cx="1223963" cy="923925"/>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defTabSz="457200" eaLnBrk="0" fontAlgn="base" hangingPunct="0">
              <a:spcBef>
                <a:spcPct val="0"/>
              </a:spcBef>
              <a:spcAft>
                <a:spcPct val="0"/>
              </a:spcAft>
            </a:pPr>
            <a:r>
              <a:rPr lang="en-US" altLang="en-US" sz="5400">
                <a:solidFill>
                  <a:srgbClr val="FF0066"/>
                </a:solidFill>
                <a:latin typeface=".VnTifani Heavy" pitchFamily="34" charset="0"/>
              </a:rPr>
              <a:t>5</a:t>
            </a:r>
          </a:p>
        </p:txBody>
      </p:sp>
      <p:sp>
        <p:nvSpPr>
          <p:cNvPr id="22539" name="TextBox 10"/>
          <p:cNvSpPr txBox="1">
            <a:spLocks noChangeArrowheads="1"/>
          </p:cNvSpPr>
          <p:nvPr/>
        </p:nvSpPr>
        <p:spPr bwMode="auto">
          <a:xfrm>
            <a:off x="1446213" y="1150938"/>
            <a:ext cx="6526212"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defTabSz="457200" eaLnBrk="0" fontAlgn="base" hangingPunct="0">
              <a:spcBef>
                <a:spcPct val="0"/>
              </a:spcBef>
              <a:spcAft>
                <a:spcPct val="0"/>
              </a:spcAft>
            </a:pPr>
            <a:r>
              <a:rPr lang="en-US" altLang="en-US" sz="2800" b="1">
                <a:solidFill>
                  <a:srgbClr val="000000"/>
                </a:solidFill>
                <a:latin typeface="Times New Roman" pitchFamily="18" charset="0"/>
                <a:cs typeface="Times New Roman" pitchFamily="18" charset="0"/>
              </a:rPr>
              <a:t>Câu 2: Hôm nay là thứ 5 thì ngày mai là thứ mấy?</a:t>
            </a:r>
          </a:p>
        </p:txBody>
      </p:sp>
    </p:spTree>
    <p:extLst>
      <p:ext uri="{BB962C8B-B14F-4D97-AF65-F5344CB8AC3E}">
        <p14:creationId xmlns:p14="http://schemas.microsoft.com/office/powerpoint/2010/main" val="21055200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xit" presetSubtype="0" accel="100000" fill="hold" grpId="0" nodeType="clickEffect">
                                  <p:stCondLst>
                                    <p:cond delay="0"/>
                                  </p:stCondLst>
                                  <p:childTnLst>
                                    <p:anim calcmode="lin" valueType="num">
                                      <p:cBhvr>
                                        <p:cTn id="6" dur="1000"/>
                                        <p:tgtEl>
                                          <p:spTgt spid="26"/>
                                        </p:tgtEl>
                                        <p:attrNameLst>
                                          <p:attrName>ppt_w</p:attrName>
                                        </p:attrNameLst>
                                      </p:cBhvr>
                                      <p:tavLst>
                                        <p:tav tm="0">
                                          <p:val>
                                            <p:strVal val="ppt_w"/>
                                          </p:val>
                                        </p:tav>
                                        <p:tav tm="100000">
                                          <p:val>
                                            <p:strVal val="ppt_w+.3"/>
                                          </p:val>
                                        </p:tav>
                                      </p:tavLst>
                                    </p:anim>
                                    <p:anim calcmode="lin" valueType="num">
                                      <p:cBhvr>
                                        <p:cTn id="7" dur="1000"/>
                                        <p:tgtEl>
                                          <p:spTgt spid="26"/>
                                        </p:tgtEl>
                                        <p:attrNameLst>
                                          <p:attrName>ppt_h</p:attrName>
                                        </p:attrNameLst>
                                      </p:cBhvr>
                                      <p:tavLst>
                                        <p:tav tm="0">
                                          <p:val>
                                            <p:strVal val="ppt_h"/>
                                          </p:val>
                                        </p:tav>
                                        <p:tav tm="100000">
                                          <p:val>
                                            <p:strVal val="ppt_h"/>
                                          </p:val>
                                        </p:tav>
                                      </p:tavLst>
                                    </p:anim>
                                    <p:animEffect transition="out" filter="fade">
                                      <p:cBhvr>
                                        <p:cTn id="8" dur="1000"/>
                                        <p:tgtEl>
                                          <p:spTgt spid="26"/>
                                        </p:tgtEl>
                                      </p:cBhvr>
                                    </p:animEffect>
                                    <p:set>
                                      <p:cBhvr>
                                        <p:cTn id="9"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nodeType="afterGroup">
                            <p:stCondLst>
                              <p:cond delay="1000"/>
                            </p:stCondLst>
                            <p:childTnLst>
                              <p:par>
                                <p:cTn id="11" presetID="50" presetClass="exit" presetSubtype="0" accel="100000" fill="hold" grpId="0" nodeType="afterEffect">
                                  <p:stCondLst>
                                    <p:cond delay="0"/>
                                  </p:stCondLst>
                                  <p:childTnLst>
                                    <p:anim calcmode="lin" valueType="num">
                                      <p:cBhvr>
                                        <p:cTn id="12" dur="1000"/>
                                        <p:tgtEl>
                                          <p:spTgt spid="25"/>
                                        </p:tgtEl>
                                        <p:attrNameLst>
                                          <p:attrName>ppt_w</p:attrName>
                                        </p:attrNameLst>
                                      </p:cBhvr>
                                      <p:tavLst>
                                        <p:tav tm="0">
                                          <p:val>
                                            <p:strVal val="ppt_w"/>
                                          </p:val>
                                        </p:tav>
                                        <p:tav tm="100000">
                                          <p:val>
                                            <p:strVal val="ppt_w+.3"/>
                                          </p:val>
                                        </p:tav>
                                      </p:tavLst>
                                    </p:anim>
                                    <p:anim calcmode="lin" valueType="num">
                                      <p:cBhvr>
                                        <p:cTn id="13" dur="1000"/>
                                        <p:tgtEl>
                                          <p:spTgt spid="25"/>
                                        </p:tgtEl>
                                        <p:attrNameLst>
                                          <p:attrName>ppt_h</p:attrName>
                                        </p:attrNameLst>
                                      </p:cBhvr>
                                      <p:tavLst>
                                        <p:tav tm="0">
                                          <p:val>
                                            <p:strVal val="ppt_h"/>
                                          </p:val>
                                        </p:tav>
                                        <p:tav tm="100000">
                                          <p:val>
                                            <p:strVal val="ppt_h"/>
                                          </p:val>
                                        </p:tav>
                                      </p:tavLst>
                                    </p:anim>
                                    <p:animEffect transition="out" filter="fade">
                                      <p:cBhvr>
                                        <p:cTn id="14" dur="1000"/>
                                        <p:tgtEl>
                                          <p:spTgt spid="25"/>
                                        </p:tgtEl>
                                      </p:cBhvr>
                                    </p:animEffect>
                                    <p:set>
                                      <p:cBhvr>
                                        <p:cTn id="15" dur="1" fill="hold">
                                          <p:stCondLst>
                                            <p:cond delay="999"/>
                                          </p:stCondLst>
                                        </p:cTn>
                                        <p:tgtEl>
                                          <p:spTgt spid="25"/>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par>
                          <p:cTn id="16" fill="hold" nodeType="afterGroup">
                            <p:stCondLst>
                              <p:cond delay="2000"/>
                            </p:stCondLst>
                            <p:childTnLst>
                              <p:par>
                                <p:cTn id="17" presetID="50" presetClass="exit" presetSubtype="0" accel="100000" fill="hold" grpId="0" nodeType="afterEffect">
                                  <p:stCondLst>
                                    <p:cond delay="0"/>
                                  </p:stCondLst>
                                  <p:childTnLst>
                                    <p:anim calcmode="lin" valueType="num">
                                      <p:cBhvr>
                                        <p:cTn id="18" dur="1000"/>
                                        <p:tgtEl>
                                          <p:spTgt spid="24"/>
                                        </p:tgtEl>
                                        <p:attrNameLst>
                                          <p:attrName>ppt_w</p:attrName>
                                        </p:attrNameLst>
                                      </p:cBhvr>
                                      <p:tavLst>
                                        <p:tav tm="0">
                                          <p:val>
                                            <p:strVal val="ppt_w"/>
                                          </p:val>
                                        </p:tav>
                                        <p:tav tm="100000">
                                          <p:val>
                                            <p:strVal val="ppt_w+.3"/>
                                          </p:val>
                                        </p:tav>
                                      </p:tavLst>
                                    </p:anim>
                                    <p:anim calcmode="lin" valueType="num">
                                      <p:cBhvr>
                                        <p:cTn id="19" dur="1000"/>
                                        <p:tgtEl>
                                          <p:spTgt spid="24"/>
                                        </p:tgtEl>
                                        <p:attrNameLst>
                                          <p:attrName>ppt_h</p:attrName>
                                        </p:attrNameLst>
                                      </p:cBhvr>
                                      <p:tavLst>
                                        <p:tav tm="0">
                                          <p:val>
                                            <p:strVal val="ppt_h"/>
                                          </p:val>
                                        </p:tav>
                                        <p:tav tm="100000">
                                          <p:val>
                                            <p:strVal val="ppt_h"/>
                                          </p:val>
                                        </p:tav>
                                      </p:tavLst>
                                    </p:anim>
                                    <p:animEffect transition="out" filter="fade">
                                      <p:cBhvr>
                                        <p:cTn id="20" dur="1000"/>
                                        <p:tgtEl>
                                          <p:spTgt spid="24"/>
                                        </p:tgtEl>
                                      </p:cBhvr>
                                    </p:animEffect>
                                    <p:set>
                                      <p:cBhvr>
                                        <p:cTn id="21" dur="1" fill="hold">
                                          <p:stCondLst>
                                            <p:cond delay="999"/>
                                          </p:stCondLst>
                                        </p:cTn>
                                        <p:tgtEl>
                                          <p:spTgt spid="24"/>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22" fill="hold" nodeType="afterGroup">
                            <p:stCondLst>
                              <p:cond delay="3000"/>
                            </p:stCondLst>
                            <p:childTnLst>
                              <p:par>
                                <p:cTn id="23" presetID="50" presetClass="exit" presetSubtype="0" accel="100000" fill="hold" grpId="0" nodeType="afterEffect">
                                  <p:stCondLst>
                                    <p:cond delay="0"/>
                                  </p:stCondLst>
                                  <p:childTnLst>
                                    <p:anim calcmode="lin" valueType="num">
                                      <p:cBhvr>
                                        <p:cTn id="24" dur="1000"/>
                                        <p:tgtEl>
                                          <p:spTgt spid="17"/>
                                        </p:tgtEl>
                                        <p:attrNameLst>
                                          <p:attrName>ppt_w</p:attrName>
                                        </p:attrNameLst>
                                      </p:cBhvr>
                                      <p:tavLst>
                                        <p:tav tm="0">
                                          <p:val>
                                            <p:strVal val="ppt_w"/>
                                          </p:val>
                                        </p:tav>
                                        <p:tav tm="100000">
                                          <p:val>
                                            <p:strVal val="ppt_w+.3"/>
                                          </p:val>
                                        </p:tav>
                                      </p:tavLst>
                                    </p:anim>
                                    <p:anim calcmode="lin" valueType="num">
                                      <p:cBhvr>
                                        <p:cTn id="25" dur="1000"/>
                                        <p:tgtEl>
                                          <p:spTgt spid="17"/>
                                        </p:tgtEl>
                                        <p:attrNameLst>
                                          <p:attrName>ppt_h</p:attrName>
                                        </p:attrNameLst>
                                      </p:cBhvr>
                                      <p:tavLst>
                                        <p:tav tm="0">
                                          <p:val>
                                            <p:strVal val="ppt_h"/>
                                          </p:val>
                                        </p:tav>
                                        <p:tav tm="100000">
                                          <p:val>
                                            <p:strVal val="ppt_h"/>
                                          </p:val>
                                        </p:tav>
                                      </p:tavLst>
                                    </p:anim>
                                    <p:animEffect transition="out" filter="fade">
                                      <p:cBhvr>
                                        <p:cTn id="26" dur="1000"/>
                                        <p:tgtEl>
                                          <p:spTgt spid="17"/>
                                        </p:tgtEl>
                                      </p:cBhvr>
                                    </p:animEffect>
                                    <p:set>
                                      <p:cBhvr>
                                        <p:cTn id="27" dur="1" fill="hold">
                                          <p:stCondLst>
                                            <p:cond delay="999"/>
                                          </p:stCondLst>
                                        </p:cTn>
                                        <p:tgtEl>
                                          <p:spTgt spid="17"/>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childTnLst>
                          </p:cTn>
                        </p:par>
                        <p:par>
                          <p:cTn id="28" fill="hold" nodeType="afterGroup">
                            <p:stCondLst>
                              <p:cond delay="4000"/>
                            </p:stCondLst>
                            <p:childTnLst>
                              <p:par>
                                <p:cTn id="29" presetID="50" presetClass="exit" presetSubtype="0" accel="100000" fill="hold" grpId="0" nodeType="afterEffect">
                                  <p:stCondLst>
                                    <p:cond delay="0"/>
                                  </p:stCondLst>
                                  <p:childTnLst>
                                    <p:anim calcmode="lin" valueType="num">
                                      <p:cBhvr>
                                        <p:cTn id="30" dur="1000"/>
                                        <p:tgtEl>
                                          <p:spTgt spid="16"/>
                                        </p:tgtEl>
                                        <p:attrNameLst>
                                          <p:attrName>ppt_w</p:attrName>
                                        </p:attrNameLst>
                                      </p:cBhvr>
                                      <p:tavLst>
                                        <p:tav tm="0">
                                          <p:val>
                                            <p:strVal val="ppt_w"/>
                                          </p:val>
                                        </p:tav>
                                        <p:tav tm="100000">
                                          <p:val>
                                            <p:strVal val="ppt_w+.3"/>
                                          </p:val>
                                        </p:tav>
                                      </p:tavLst>
                                    </p:anim>
                                    <p:anim calcmode="lin" valueType="num">
                                      <p:cBhvr>
                                        <p:cTn id="31" dur="1000"/>
                                        <p:tgtEl>
                                          <p:spTgt spid="16"/>
                                        </p:tgtEl>
                                        <p:attrNameLst>
                                          <p:attrName>ppt_h</p:attrName>
                                        </p:attrNameLst>
                                      </p:cBhvr>
                                      <p:tavLst>
                                        <p:tav tm="0">
                                          <p:val>
                                            <p:strVal val="ppt_h"/>
                                          </p:val>
                                        </p:tav>
                                        <p:tav tm="100000">
                                          <p:val>
                                            <p:strVal val="ppt_h"/>
                                          </p:val>
                                        </p:tav>
                                      </p:tavLst>
                                    </p:anim>
                                    <p:animEffect transition="out" filter="fade">
                                      <p:cBhvr>
                                        <p:cTn id="32" dur="1000"/>
                                        <p:tgtEl>
                                          <p:spTgt spid="16"/>
                                        </p:tgtEl>
                                      </p:cBhvr>
                                    </p:animEffect>
                                    <p:set>
                                      <p:cBhvr>
                                        <p:cTn id="33" dur="1" fill="hold">
                                          <p:stCondLst>
                                            <p:cond delay="999"/>
                                          </p:stCondLst>
                                        </p:cTn>
                                        <p:tgtEl>
                                          <p:spTgt spid="16"/>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par>
                          <p:cTn id="34" fill="hold" nodeType="afterGroup">
                            <p:stCondLst>
                              <p:cond delay="5000"/>
                            </p:stCondLst>
                            <p:childTnLst>
                              <p:par>
                                <p:cTn id="35" presetID="50" presetClass="entr" presetSubtype="0" decel="100000"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1000" fill="hold"/>
                                        <p:tgtEl>
                                          <p:spTgt spid="15"/>
                                        </p:tgtEl>
                                        <p:attrNameLst>
                                          <p:attrName>ppt_w</p:attrName>
                                        </p:attrNameLst>
                                      </p:cBhvr>
                                      <p:tavLst>
                                        <p:tav tm="0">
                                          <p:val>
                                            <p:strVal val="#ppt_w+.3"/>
                                          </p:val>
                                        </p:tav>
                                        <p:tav tm="100000">
                                          <p:val>
                                            <p:strVal val="#ppt_w"/>
                                          </p:val>
                                        </p:tav>
                                      </p:tavLst>
                                    </p:anim>
                                    <p:anim calcmode="lin" valueType="num">
                                      <p:cBhvr>
                                        <p:cTn id="38" dur="1000" fill="hold"/>
                                        <p:tgtEl>
                                          <p:spTgt spid="15"/>
                                        </p:tgtEl>
                                        <p:attrNameLst>
                                          <p:attrName>ppt_h</p:attrName>
                                        </p:attrNameLst>
                                      </p:cBhvr>
                                      <p:tavLst>
                                        <p:tav tm="0">
                                          <p:val>
                                            <p:strVal val="#ppt_h"/>
                                          </p:val>
                                        </p:tav>
                                        <p:tav tm="100000">
                                          <p:val>
                                            <p:strVal val="#ppt_h"/>
                                          </p:val>
                                        </p:tav>
                                      </p:tavLst>
                                    </p:anim>
                                    <p:animEffect transition="in" filter="fade">
                                      <p:cBhvr>
                                        <p:cTn id="39" dur="1000"/>
                                        <p:tgtEl>
                                          <p:spTgt spid="15"/>
                                        </p:tgtEl>
                                      </p:cBhvr>
                                    </p:animEffect>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childTnLst>
                          </p:cTn>
                        </p:par>
                      </p:childTnLst>
                    </p:cTn>
                  </p:par>
                  <p:par>
                    <p:cTn id="40" fill="hold" nodeType="clickPar">
                      <p:stCondLst>
                        <p:cond delay="indefinite"/>
                      </p:stCondLst>
                      <p:childTnLst>
                        <p:par>
                          <p:cTn id="41" fill="hold" nodeType="withGroup">
                            <p:stCondLst>
                              <p:cond delay="0"/>
                            </p:stCondLst>
                            <p:childTnLst>
                              <p:par>
                                <p:cTn id="42" presetID="42" presetClass="path" presetSubtype="0" accel="50000" decel="50000" fill="hold" grpId="0" nodeType="clickEffect">
                                  <p:stCondLst>
                                    <p:cond delay="0"/>
                                  </p:stCondLst>
                                  <p:childTnLst>
                                    <p:animMotion origin="layout" path="M -1.94444E-6 -2.6272E-6 L 0.47726 -0.50647 " pathEditMode="relative" rAng="0" ptsTypes="AA">
                                      <p:cBhvr>
                                        <p:cTn id="43" dur="2000" fill="hold"/>
                                        <p:tgtEl>
                                          <p:spTgt spid="13"/>
                                        </p:tgtEl>
                                        <p:attrNameLst>
                                          <p:attrName>ppt_x</p:attrName>
                                          <p:attrName>ppt_y</p:attrName>
                                        </p:attrNameLst>
                                      </p:cBhvr>
                                      <p:rCtr x="23854" y="-253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7" grpId="0" animBg="1"/>
      <p:bldP spid="24" grpId="0" animBg="1"/>
      <p:bldP spid="25" grpId="0" animBg="1"/>
      <p:bldP spid="2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0">
          <a:gsLst>
            <a:gs pos="0">
              <a:srgbClr val="FBEAC7"/>
            </a:gs>
            <a:gs pos="17999">
              <a:srgbClr val="FEE7F2"/>
            </a:gs>
            <a:gs pos="36000">
              <a:srgbClr val="FAC77D"/>
            </a:gs>
            <a:gs pos="61000">
              <a:srgbClr val="FBA97D"/>
            </a:gs>
            <a:gs pos="82001">
              <a:srgbClr val="FBD49C"/>
            </a:gs>
            <a:gs pos="100000">
              <a:srgbClr val="FEE7F2"/>
            </a:gs>
          </a:gsLst>
          <a:lin ang="5400000"/>
        </a:gradFill>
        <a:effectLst/>
      </p:bgPr>
    </p:bg>
    <p:spTree>
      <p:nvGrpSpPr>
        <p:cNvPr id="1" name=""/>
        <p:cNvGrpSpPr/>
        <p:nvPr/>
      </p:nvGrpSpPr>
      <p:grpSpPr>
        <a:xfrm>
          <a:off x="0" y="0"/>
          <a:ext cx="0" cy="0"/>
          <a:chOff x="0" y="0"/>
          <a:chExt cx="0" cy="0"/>
        </a:xfrm>
      </p:grpSpPr>
      <p:sp>
        <p:nvSpPr>
          <p:cNvPr id="23554" name="TextBox 18"/>
          <p:cNvSpPr txBox="1">
            <a:spLocks noChangeArrowheads="1"/>
          </p:cNvSpPr>
          <p:nvPr/>
        </p:nvSpPr>
        <p:spPr bwMode="auto">
          <a:xfrm rot="10800000" flipV="1">
            <a:off x="-25400" y="2759075"/>
            <a:ext cx="2757488" cy="1108075"/>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defTabSz="457200" eaLnBrk="0" fontAlgn="base" hangingPunct="0">
              <a:spcBef>
                <a:spcPct val="0"/>
              </a:spcBef>
              <a:spcAft>
                <a:spcPct val="0"/>
              </a:spcAft>
            </a:pPr>
            <a:r>
              <a:rPr lang="en-US" altLang="en-US" sz="6600" b="1">
                <a:solidFill>
                  <a:srgbClr val="000000"/>
                </a:solidFill>
                <a:latin typeface=".VnAvant" pitchFamily="34" charset="0"/>
                <a:cs typeface="Times New Roman" pitchFamily="18" charset="0"/>
              </a:rPr>
              <a:t>Thø 4</a:t>
            </a:r>
          </a:p>
        </p:txBody>
      </p:sp>
      <p:sp>
        <p:nvSpPr>
          <p:cNvPr id="13" name="TextBox 12"/>
          <p:cNvSpPr txBox="1">
            <a:spLocks noChangeArrowheads="1"/>
          </p:cNvSpPr>
          <p:nvPr/>
        </p:nvSpPr>
        <p:spPr bwMode="auto">
          <a:xfrm rot="10800000" flipV="1">
            <a:off x="1700213" y="5749925"/>
            <a:ext cx="2757487" cy="1108075"/>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defTabSz="457200" eaLnBrk="0" fontAlgn="base" hangingPunct="0">
              <a:spcBef>
                <a:spcPct val="0"/>
              </a:spcBef>
              <a:spcAft>
                <a:spcPct val="0"/>
              </a:spcAft>
            </a:pPr>
            <a:r>
              <a:rPr lang="en-US" altLang="en-US" sz="6600" b="1">
                <a:solidFill>
                  <a:srgbClr val="000000"/>
                </a:solidFill>
                <a:latin typeface=".VnAvant" pitchFamily="34" charset="0"/>
                <a:cs typeface="Times New Roman" pitchFamily="18" charset="0"/>
              </a:rPr>
              <a:t>Thø 5</a:t>
            </a:r>
          </a:p>
        </p:txBody>
      </p:sp>
      <p:sp>
        <p:nvSpPr>
          <p:cNvPr id="23556" name="TextBox 13"/>
          <p:cNvSpPr txBox="1">
            <a:spLocks noChangeArrowheads="1"/>
          </p:cNvSpPr>
          <p:nvPr/>
        </p:nvSpPr>
        <p:spPr bwMode="auto">
          <a:xfrm rot="10800000" flipV="1">
            <a:off x="5103813" y="5749925"/>
            <a:ext cx="2757487" cy="1108075"/>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defTabSz="457200" eaLnBrk="0" fontAlgn="base" hangingPunct="0">
              <a:spcBef>
                <a:spcPct val="0"/>
              </a:spcBef>
              <a:spcAft>
                <a:spcPct val="0"/>
              </a:spcAft>
            </a:pPr>
            <a:r>
              <a:rPr lang="en-US" altLang="en-US" sz="6600" b="1">
                <a:solidFill>
                  <a:srgbClr val="000000"/>
                </a:solidFill>
                <a:latin typeface=".VnAvant" pitchFamily="34" charset="0"/>
                <a:cs typeface="Times New Roman" pitchFamily="18" charset="0"/>
              </a:rPr>
              <a:t>Thø 6</a:t>
            </a:r>
          </a:p>
        </p:txBody>
      </p:sp>
      <p:pic>
        <p:nvPicPr>
          <p:cNvPr id="15" name="Picture 12" descr="bells2med"/>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548063" y="0"/>
            <a:ext cx="181927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11"/>
          <p:cNvSpPr txBox="1">
            <a:spLocks noChangeArrowheads="1"/>
          </p:cNvSpPr>
          <p:nvPr/>
        </p:nvSpPr>
        <p:spPr bwMode="auto">
          <a:xfrm>
            <a:off x="3746500" y="38100"/>
            <a:ext cx="1223963" cy="914400"/>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defTabSz="457200" eaLnBrk="0" fontAlgn="base" hangingPunct="0">
              <a:spcBef>
                <a:spcPct val="0"/>
              </a:spcBef>
              <a:spcAft>
                <a:spcPct val="0"/>
              </a:spcAft>
            </a:pPr>
            <a:r>
              <a:rPr lang="en-US" altLang="en-US" sz="5400">
                <a:solidFill>
                  <a:srgbClr val="FF0066"/>
                </a:solidFill>
                <a:latin typeface=".VnTifani Heavy" pitchFamily="34" charset="0"/>
              </a:rPr>
              <a:t>1</a:t>
            </a:r>
          </a:p>
        </p:txBody>
      </p:sp>
      <p:sp>
        <p:nvSpPr>
          <p:cNvPr id="17" name="Text Box 11"/>
          <p:cNvSpPr txBox="1">
            <a:spLocks noChangeArrowheads="1"/>
          </p:cNvSpPr>
          <p:nvPr/>
        </p:nvSpPr>
        <p:spPr bwMode="auto">
          <a:xfrm>
            <a:off x="3844925" y="0"/>
            <a:ext cx="1223963" cy="914400"/>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defTabSz="457200" eaLnBrk="0" fontAlgn="base" hangingPunct="0">
              <a:spcBef>
                <a:spcPct val="0"/>
              </a:spcBef>
              <a:spcAft>
                <a:spcPct val="0"/>
              </a:spcAft>
            </a:pPr>
            <a:r>
              <a:rPr lang="en-US" altLang="en-US" sz="5400">
                <a:solidFill>
                  <a:srgbClr val="FF0066"/>
                </a:solidFill>
                <a:latin typeface=".VnTifani Heavy" pitchFamily="34" charset="0"/>
              </a:rPr>
              <a:t>2</a:t>
            </a:r>
          </a:p>
        </p:txBody>
      </p:sp>
      <p:sp>
        <p:nvSpPr>
          <p:cNvPr id="24" name="Text Box 11"/>
          <p:cNvSpPr txBox="1">
            <a:spLocks noChangeArrowheads="1"/>
          </p:cNvSpPr>
          <p:nvPr/>
        </p:nvSpPr>
        <p:spPr bwMode="auto">
          <a:xfrm>
            <a:off x="3908425" y="-4763"/>
            <a:ext cx="1223963" cy="914401"/>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defTabSz="457200" eaLnBrk="0" fontAlgn="base" hangingPunct="0">
              <a:spcBef>
                <a:spcPct val="0"/>
              </a:spcBef>
              <a:spcAft>
                <a:spcPct val="0"/>
              </a:spcAft>
            </a:pPr>
            <a:r>
              <a:rPr lang="en-US" altLang="en-US" sz="5400">
                <a:solidFill>
                  <a:srgbClr val="FF0066"/>
                </a:solidFill>
                <a:latin typeface=".VnTifani Heavy" pitchFamily="34" charset="0"/>
              </a:rPr>
              <a:t>3</a:t>
            </a:r>
          </a:p>
        </p:txBody>
      </p:sp>
      <p:sp>
        <p:nvSpPr>
          <p:cNvPr id="25" name="Text Box 11"/>
          <p:cNvSpPr txBox="1">
            <a:spLocks noChangeArrowheads="1"/>
          </p:cNvSpPr>
          <p:nvPr/>
        </p:nvSpPr>
        <p:spPr bwMode="auto">
          <a:xfrm>
            <a:off x="3908425" y="0"/>
            <a:ext cx="1223963" cy="914400"/>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defTabSz="457200" eaLnBrk="0" fontAlgn="base" hangingPunct="0">
              <a:spcBef>
                <a:spcPct val="0"/>
              </a:spcBef>
              <a:spcAft>
                <a:spcPct val="0"/>
              </a:spcAft>
            </a:pPr>
            <a:r>
              <a:rPr lang="en-US" altLang="en-US" sz="5400">
                <a:solidFill>
                  <a:srgbClr val="FF0066"/>
                </a:solidFill>
                <a:latin typeface=".VnTifani Heavy" pitchFamily="34" charset="0"/>
              </a:rPr>
              <a:t>4</a:t>
            </a:r>
          </a:p>
        </p:txBody>
      </p:sp>
      <p:sp>
        <p:nvSpPr>
          <p:cNvPr id="26" name="Text Box 11"/>
          <p:cNvSpPr txBox="1">
            <a:spLocks noChangeArrowheads="1"/>
          </p:cNvSpPr>
          <p:nvPr/>
        </p:nvSpPr>
        <p:spPr bwMode="auto">
          <a:xfrm>
            <a:off x="3879850" y="-28575"/>
            <a:ext cx="1223963" cy="923925"/>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defTabSz="457200" eaLnBrk="0" fontAlgn="base" hangingPunct="0">
              <a:spcBef>
                <a:spcPct val="0"/>
              </a:spcBef>
              <a:spcAft>
                <a:spcPct val="0"/>
              </a:spcAft>
            </a:pPr>
            <a:r>
              <a:rPr lang="en-US" altLang="en-US" sz="5400">
                <a:solidFill>
                  <a:srgbClr val="FF0066"/>
                </a:solidFill>
                <a:latin typeface=".VnTifani Heavy" pitchFamily="34" charset="0"/>
              </a:rPr>
              <a:t>5</a:t>
            </a:r>
          </a:p>
        </p:txBody>
      </p:sp>
      <p:sp>
        <p:nvSpPr>
          <p:cNvPr id="23563" name="TextBox 10"/>
          <p:cNvSpPr txBox="1">
            <a:spLocks noChangeArrowheads="1"/>
          </p:cNvSpPr>
          <p:nvPr/>
        </p:nvSpPr>
        <p:spPr bwMode="auto">
          <a:xfrm>
            <a:off x="1446213" y="1150938"/>
            <a:ext cx="6526212"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defTabSz="457200" eaLnBrk="0" fontAlgn="base" hangingPunct="0">
              <a:spcBef>
                <a:spcPct val="0"/>
              </a:spcBef>
              <a:spcAft>
                <a:spcPct val="0"/>
              </a:spcAft>
            </a:pPr>
            <a:r>
              <a:rPr lang="en-US" altLang="en-US" sz="2800" b="1">
                <a:solidFill>
                  <a:srgbClr val="000000"/>
                </a:solidFill>
                <a:latin typeface="Times New Roman" pitchFamily="18" charset="0"/>
                <a:cs typeface="Times New Roman" pitchFamily="18" charset="0"/>
              </a:rPr>
              <a:t>Câu 3: Hôm qua là thứ 4 thì hôm nay là thứ mấy?</a:t>
            </a:r>
          </a:p>
        </p:txBody>
      </p:sp>
    </p:spTree>
    <p:extLst>
      <p:ext uri="{BB962C8B-B14F-4D97-AF65-F5344CB8AC3E}">
        <p14:creationId xmlns:p14="http://schemas.microsoft.com/office/powerpoint/2010/main" val="29604268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xit" presetSubtype="0" accel="100000" fill="hold" grpId="0" nodeType="clickEffect">
                                  <p:stCondLst>
                                    <p:cond delay="0"/>
                                  </p:stCondLst>
                                  <p:childTnLst>
                                    <p:anim calcmode="lin" valueType="num">
                                      <p:cBhvr>
                                        <p:cTn id="6" dur="1000"/>
                                        <p:tgtEl>
                                          <p:spTgt spid="26"/>
                                        </p:tgtEl>
                                        <p:attrNameLst>
                                          <p:attrName>ppt_w</p:attrName>
                                        </p:attrNameLst>
                                      </p:cBhvr>
                                      <p:tavLst>
                                        <p:tav tm="0">
                                          <p:val>
                                            <p:strVal val="ppt_w"/>
                                          </p:val>
                                        </p:tav>
                                        <p:tav tm="100000">
                                          <p:val>
                                            <p:strVal val="ppt_w+.3"/>
                                          </p:val>
                                        </p:tav>
                                      </p:tavLst>
                                    </p:anim>
                                    <p:anim calcmode="lin" valueType="num">
                                      <p:cBhvr>
                                        <p:cTn id="7" dur="1000"/>
                                        <p:tgtEl>
                                          <p:spTgt spid="26"/>
                                        </p:tgtEl>
                                        <p:attrNameLst>
                                          <p:attrName>ppt_h</p:attrName>
                                        </p:attrNameLst>
                                      </p:cBhvr>
                                      <p:tavLst>
                                        <p:tav tm="0">
                                          <p:val>
                                            <p:strVal val="ppt_h"/>
                                          </p:val>
                                        </p:tav>
                                        <p:tav tm="100000">
                                          <p:val>
                                            <p:strVal val="ppt_h"/>
                                          </p:val>
                                        </p:tav>
                                      </p:tavLst>
                                    </p:anim>
                                    <p:animEffect transition="out" filter="fade">
                                      <p:cBhvr>
                                        <p:cTn id="8" dur="1000"/>
                                        <p:tgtEl>
                                          <p:spTgt spid="26"/>
                                        </p:tgtEl>
                                      </p:cBhvr>
                                    </p:animEffect>
                                    <p:set>
                                      <p:cBhvr>
                                        <p:cTn id="9"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nodeType="afterGroup">
                            <p:stCondLst>
                              <p:cond delay="1000"/>
                            </p:stCondLst>
                            <p:childTnLst>
                              <p:par>
                                <p:cTn id="11" presetID="50" presetClass="exit" presetSubtype="0" accel="100000" fill="hold" grpId="0" nodeType="afterEffect">
                                  <p:stCondLst>
                                    <p:cond delay="0"/>
                                  </p:stCondLst>
                                  <p:childTnLst>
                                    <p:anim calcmode="lin" valueType="num">
                                      <p:cBhvr>
                                        <p:cTn id="12" dur="1000"/>
                                        <p:tgtEl>
                                          <p:spTgt spid="25"/>
                                        </p:tgtEl>
                                        <p:attrNameLst>
                                          <p:attrName>ppt_w</p:attrName>
                                        </p:attrNameLst>
                                      </p:cBhvr>
                                      <p:tavLst>
                                        <p:tav tm="0">
                                          <p:val>
                                            <p:strVal val="ppt_w"/>
                                          </p:val>
                                        </p:tav>
                                        <p:tav tm="100000">
                                          <p:val>
                                            <p:strVal val="ppt_w+.3"/>
                                          </p:val>
                                        </p:tav>
                                      </p:tavLst>
                                    </p:anim>
                                    <p:anim calcmode="lin" valueType="num">
                                      <p:cBhvr>
                                        <p:cTn id="13" dur="1000"/>
                                        <p:tgtEl>
                                          <p:spTgt spid="25"/>
                                        </p:tgtEl>
                                        <p:attrNameLst>
                                          <p:attrName>ppt_h</p:attrName>
                                        </p:attrNameLst>
                                      </p:cBhvr>
                                      <p:tavLst>
                                        <p:tav tm="0">
                                          <p:val>
                                            <p:strVal val="ppt_h"/>
                                          </p:val>
                                        </p:tav>
                                        <p:tav tm="100000">
                                          <p:val>
                                            <p:strVal val="ppt_h"/>
                                          </p:val>
                                        </p:tav>
                                      </p:tavLst>
                                    </p:anim>
                                    <p:animEffect transition="out" filter="fade">
                                      <p:cBhvr>
                                        <p:cTn id="14" dur="1000"/>
                                        <p:tgtEl>
                                          <p:spTgt spid="25"/>
                                        </p:tgtEl>
                                      </p:cBhvr>
                                    </p:animEffect>
                                    <p:set>
                                      <p:cBhvr>
                                        <p:cTn id="15" dur="1" fill="hold">
                                          <p:stCondLst>
                                            <p:cond delay="999"/>
                                          </p:stCondLst>
                                        </p:cTn>
                                        <p:tgtEl>
                                          <p:spTgt spid="25"/>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par>
                          <p:cTn id="16" fill="hold" nodeType="afterGroup">
                            <p:stCondLst>
                              <p:cond delay="2000"/>
                            </p:stCondLst>
                            <p:childTnLst>
                              <p:par>
                                <p:cTn id="17" presetID="50" presetClass="exit" presetSubtype="0" accel="100000" fill="hold" grpId="0" nodeType="afterEffect">
                                  <p:stCondLst>
                                    <p:cond delay="0"/>
                                  </p:stCondLst>
                                  <p:childTnLst>
                                    <p:anim calcmode="lin" valueType="num">
                                      <p:cBhvr>
                                        <p:cTn id="18" dur="1000"/>
                                        <p:tgtEl>
                                          <p:spTgt spid="24"/>
                                        </p:tgtEl>
                                        <p:attrNameLst>
                                          <p:attrName>ppt_w</p:attrName>
                                        </p:attrNameLst>
                                      </p:cBhvr>
                                      <p:tavLst>
                                        <p:tav tm="0">
                                          <p:val>
                                            <p:strVal val="ppt_w"/>
                                          </p:val>
                                        </p:tav>
                                        <p:tav tm="100000">
                                          <p:val>
                                            <p:strVal val="ppt_w+.3"/>
                                          </p:val>
                                        </p:tav>
                                      </p:tavLst>
                                    </p:anim>
                                    <p:anim calcmode="lin" valueType="num">
                                      <p:cBhvr>
                                        <p:cTn id="19" dur="1000"/>
                                        <p:tgtEl>
                                          <p:spTgt spid="24"/>
                                        </p:tgtEl>
                                        <p:attrNameLst>
                                          <p:attrName>ppt_h</p:attrName>
                                        </p:attrNameLst>
                                      </p:cBhvr>
                                      <p:tavLst>
                                        <p:tav tm="0">
                                          <p:val>
                                            <p:strVal val="ppt_h"/>
                                          </p:val>
                                        </p:tav>
                                        <p:tav tm="100000">
                                          <p:val>
                                            <p:strVal val="ppt_h"/>
                                          </p:val>
                                        </p:tav>
                                      </p:tavLst>
                                    </p:anim>
                                    <p:animEffect transition="out" filter="fade">
                                      <p:cBhvr>
                                        <p:cTn id="20" dur="1000"/>
                                        <p:tgtEl>
                                          <p:spTgt spid="24"/>
                                        </p:tgtEl>
                                      </p:cBhvr>
                                    </p:animEffect>
                                    <p:set>
                                      <p:cBhvr>
                                        <p:cTn id="21" dur="1" fill="hold">
                                          <p:stCondLst>
                                            <p:cond delay="999"/>
                                          </p:stCondLst>
                                        </p:cTn>
                                        <p:tgtEl>
                                          <p:spTgt spid="24"/>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22" fill="hold" nodeType="afterGroup">
                            <p:stCondLst>
                              <p:cond delay="3000"/>
                            </p:stCondLst>
                            <p:childTnLst>
                              <p:par>
                                <p:cTn id="23" presetID="50" presetClass="exit" presetSubtype="0" accel="100000" fill="hold" grpId="0" nodeType="afterEffect">
                                  <p:stCondLst>
                                    <p:cond delay="0"/>
                                  </p:stCondLst>
                                  <p:childTnLst>
                                    <p:anim calcmode="lin" valueType="num">
                                      <p:cBhvr>
                                        <p:cTn id="24" dur="1000"/>
                                        <p:tgtEl>
                                          <p:spTgt spid="17"/>
                                        </p:tgtEl>
                                        <p:attrNameLst>
                                          <p:attrName>ppt_w</p:attrName>
                                        </p:attrNameLst>
                                      </p:cBhvr>
                                      <p:tavLst>
                                        <p:tav tm="0">
                                          <p:val>
                                            <p:strVal val="ppt_w"/>
                                          </p:val>
                                        </p:tav>
                                        <p:tav tm="100000">
                                          <p:val>
                                            <p:strVal val="ppt_w+.3"/>
                                          </p:val>
                                        </p:tav>
                                      </p:tavLst>
                                    </p:anim>
                                    <p:anim calcmode="lin" valueType="num">
                                      <p:cBhvr>
                                        <p:cTn id="25" dur="1000"/>
                                        <p:tgtEl>
                                          <p:spTgt spid="17"/>
                                        </p:tgtEl>
                                        <p:attrNameLst>
                                          <p:attrName>ppt_h</p:attrName>
                                        </p:attrNameLst>
                                      </p:cBhvr>
                                      <p:tavLst>
                                        <p:tav tm="0">
                                          <p:val>
                                            <p:strVal val="ppt_h"/>
                                          </p:val>
                                        </p:tav>
                                        <p:tav tm="100000">
                                          <p:val>
                                            <p:strVal val="ppt_h"/>
                                          </p:val>
                                        </p:tav>
                                      </p:tavLst>
                                    </p:anim>
                                    <p:animEffect transition="out" filter="fade">
                                      <p:cBhvr>
                                        <p:cTn id="26" dur="1000"/>
                                        <p:tgtEl>
                                          <p:spTgt spid="17"/>
                                        </p:tgtEl>
                                      </p:cBhvr>
                                    </p:animEffect>
                                    <p:set>
                                      <p:cBhvr>
                                        <p:cTn id="27" dur="1" fill="hold">
                                          <p:stCondLst>
                                            <p:cond delay="999"/>
                                          </p:stCondLst>
                                        </p:cTn>
                                        <p:tgtEl>
                                          <p:spTgt spid="17"/>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childTnLst>
                          </p:cTn>
                        </p:par>
                        <p:par>
                          <p:cTn id="28" fill="hold" nodeType="afterGroup">
                            <p:stCondLst>
                              <p:cond delay="4000"/>
                            </p:stCondLst>
                            <p:childTnLst>
                              <p:par>
                                <p:cTn id="29" presetID="50" presetClass="exit" presetSubtype="0" accel="100000" fill="hold" grpId="0" nodeType="afterEffect">
                                  <p:stCondLst>
                                    <p:cond delay="0"/>
                                  </p:stCondLst>
                                  <p:childTnLst>
                                    <p:anim calcmode="lin" valueType="num">
                                      <p:cBhvr>
                                        <p:cTn id="30" dur="1000"/>
                                        <p:tgtEl>
                                          <p:spTgt spid="16"/>
                                        </p:tgtEl>
                                        <p:attrNameLst>
                                          <p:attrName>ppt_w</p:attrName>
                                        </p:attrNameLst>
                                      </p:cBhvr>
                                      <p:tavLst>
                                        <p:tav tm="0">
                                          <p:val>
                                            <p:strVal val="ppt_w"/>
                                          </p:val>
                                        </p:tav>
                                        <p:tav tm="100000">
                                          <p:val>
                                            <p:strVal val="ppt_w+.3"/>
                                          </p:val>
                                        </p:tav>
                                      </p:tavLst>
                                    </p:anim>
                                    <p:anim calcmode="lin" valueType="num">
                                      <p:cBhvr>
                                        <p:cTn id="31" dur="1000"/>
                                        <p:tgtEl>
                                          <p:spTgt spid="16"/>
                                        </p:tgtEl>
                                        <p:attrNameLst>
                                          <p:attrName>ppt_h</p:attrName>
                                        </p:attrNameLst>
                                      </p:cBhvr>
                                      <p:tavLst>
                                        <p:tav tm="0">
                                          <p:val>
                                            <p:strVal val="ppt_h"/>
                                          </p:val>
                                        </p:tav>
                                        <p:tav tm="100000">
                                          <p:val>
                                            <p:strVal val="ppt_h"/>
                                          </p:val>
                                        </p:tav>
                                      </p:tavLst>
                                    </p:anim>
                                    <p:animEffect transition="out" filter="fade">
                                      <p:cBhvr>
                                        <p:cTn id="32" dur="1000"/>
                                        <p:tgtEl>
                                          <p:spTgt spid="16"/>
                                        </p:tgtEl>
                                      </p:cBhvr>
                                    </p:animEffect>
                                    <p:set>
                                      <p:cBhvr>
                                        <p:cTn id="33" dur="1" fill="hold">
                                          <p:stCondLst>
                                            <p:cond delay="999"/>
                                          </p:stCondLst>
                                        </p:cTn>
                                        <p:tgtEl>
                                          <p:spTgt spid="16"/>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par>
                          <p:cTn id="34" fill="hold" nodeType="afterGroup">
                            <p:stCondLst>
                              <p:cond delay="5000"/>
                            </p:stCondLst>
                            <p:childTnLst>
                              <p:par>
                                <p:cTn id="35" presetID="50" presetClass="entr" presetSubtype="0" decel="100000"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1000" fill="hold"/>
                                        <p:tgtEl>
                                          <p:spTgt spid="15"/>
                                        </p:tgtEl>
                                        <p:attrNameLst>
                                          <p:attrName>ppt_w</p:attrName>
                                        </p:attrNameLst>
                                      </p:cBhvr>
                                      <p:tavLst>
                                        <p:tav tm="0">
                                          <p:val>
                                            <p:strVal val="#ppt_w+.3"/>
                                          </p:val>
                                        </p:tav>
                                        <p:tav tm="100000">
                                          <p:val>
                                            <p:strVal val="#ppt_w"/>
                                          </p:val>
                                        </p:tav>
                                      </p:tavLst>
                                    </p:anim>
                                    <p:anim calcmode="lin" valueType="num">
                                      <p:cBhvr>
                                        <p:cTn id="38" dur="1000" fill="hold"/>
                                        <p:tgtEl>
                                          <p:spTgt spid="15"/>
                                        </p:tgtEl>
                                        <p:attrNameLst>
                                          <p:attrName>ppt_h</p:attrName>
                                        </p:attrNameLst>
                                      </p:cBhvr>
                                      <p:tavLst>
                                        <p:tav tm="0">
                                          <p:val>
                                            <p:strVal val="#ppt_h"/>
                                          </p:val>
                                        </p:tav>
                                        <p:tav tm="100000">
                                          <p:val>
                                            <p:strVal val="#ppt_h"/>
                                          </p:val>
                                        </p:tav>
                                      </p:tavLst>
                                    </p:anim>
                                    <p:animEffect transition="in" filter="fade">
                                      <p:cBhvr>
                                        <p:cTn id="39" dur="1000"/>
                                        <p:tgtEl>
                                          <p:spTgt spid="15"/>
                                        </p:tgtEl>
                                      </p:cBhvr>
                                    </p:animEffect>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childTnLst>
                          </p:cTn>
                        </p:par>
                      </p:childTnLst>
                    </p:cTn>
                  </p:par>
                  <p:par>
                    <p:cTn id="40" fill="hold" nodeType="clickPar">
                      <p:stCondLst>
                        <p:cond delay="indefinite"/>
                      </p:stCondLst>
                      <p:childTnLst>
                        <p:par>
                          <p:cTn id="41" fill="hold" nodeType="withGroup">
                            <p:stCondLst>
                              <p:cond delay="0"/>
                            </p:stCondLst>
                            <p:childTnLst>
                              <p:par>
                                <p:cTn id="42" presetID="42" presetClass="path" presetSubtype="0" accel="50000" decel="50000" fill="hold" grpId="0" nodeType="clickEffect">
                                  <p:stCondLst>
                                    <p:cond delay="0"/>
                                  </p:stCondLst>
                                  <p:childTnLst>
                                    <p:animMotion origin="layout" path="M -1.94444E-6 0.02683 L 0.13872 -0.44264 " pathEditMode="relative" rAng="0" ptsTypes="AA">
                                      <p:cBhvr>
                                        <p:cTn id="43" dur="2000" fill="hold"/>
                                        <p:tgtEl>
                                          <p:spTgt spid="13"/>
                                        </p:tgtEl>
                                        <p:attrNameLst>
                                          <p:attrName>ppt_x</p:attrName>
                                          <p:attrName>ppt_y</p:attrName>
                                        </p:attrNameLst>
                                      </p:cBhvr>
                                      <p:rCtr x="6927" y="-2347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7" grpId="0" animBg="1"/>
      <p:bldP spid="24" grpId="0" animBg="1"/>
      <p:bldP spid="25" grpId="0" animBg="1"/>
      <p:bldP spid="2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0">
          <a:gsLst>
            <a:gs pos="0">
              <a:srgbClr val="FBEAC7"/>
            </a:gs>
            <a:gs pos="17999">
              <a:srgbClr val="FEE7F2"/>
            </a:gs>
            <a:gs pos="36000">
              <a:srgbClr val="FAC77D"/>
            </a:gs>
            <a:gs pos="61000">
              <a:srgbClr val="FBA97D"/>
            </a:gs>
            <a:gs pos="82001">
              <a:srgbClr val="FBD49C"/>
            </a:gs>
            <a:gs pos="100000">
              <a:srgbClr val="FEE7F2"/>
            </a:gs>
          </a:gsLst>
          <a:lin ang="5400000"/>
        </a:gradFill>
        <a:effectLst/>
      </p:bgPr>
    </p:bg>
    <p:spTree>
      <p:nvGrpSpPr>
        <p:cNvPr id="1" name=""/>
        <p:cNvGrpSpPr/>
        <p:nvPr/>
      </p:nvGrpSpPr>
      <p:grpSpPr>
        <a:xfrm>
          <a:off x="0" y="0"/>
          <a:ext cx="0" cy="0"/>
          <a:chOff x="0" y="0"/>
          <a:chExt cx="0" cy="0"/>
        </a:xfrm>
      </p:grpSpPr>
      <p:pic>
        <p:nvPicPr>
          <p:cNvPr id="15" name="Picture 12" descr="bells2med"/>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548063" y="0"/>
            <a:ext cx="181927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11"/>
          <p:cNvSpPr txBox="1">
            <a:spLocks noChangeArrowheads="1"/>
          </p:cNvSpPr>
          <p:nvPr/>
        </p:nvSpPr>
        <p:spPr bwMode="auto">
          <a:xfrm>
            <a:off x="3746500" y="38100"/>
            <a:ext cx="1223963" cy="914400"/>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defTabSz="457200" eaLnBrk="0" fontAlgn="base" hangingPunct="0">
              <a:spcBef>
                <a:spcPct val="0"/>
              </a:spcBef>
              <a:spcAft>
                <a:spcPct val="0"/>
              </a:spcAft>
            </a:pPr>
            <a:r>
              <a:rPr lang="en-US" altLang="en-US" sz="5400">
                <a:solidFill>
                  <a:srgbClr val="FF0066"/>
                </a:solidFill>
                <a:latin typeface=".VnTifani Heavy" pitchFamily="34" charset="0"/>
              </a:rPr>
              <a:t>1</a:t>
            </a:r>
          </a:p>
        </p:txBody>
      </p:sp>
      <p:sp>
        <p:nvSpPr>
          <p:cNvPr id="17" name="Text Box 11"/>
          <p:cNvSpPr txBox="1">
            <a:spLocks noChangeArrowheads="1"/>
          </p:cNvSpPr>
          <p:nvPr/>
        </p:nvSpPr>
        <p:spPr bwMode="auto">
          <a:xfrm>
            <a:off x="3844925" y="0"/>
            <a:ext cx="1223963" cy="914400"/>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defTabSz="457200" eaLnBrk="0" fontAlgn="base" hangingPunct="0">
              <a:spcBef>
                <a:spcPct val="0"/>
              </a:spcBef>
              <a:spcAft>
                <a:spcPct val="0"/>
              </a:spcAft>
            </a:pPr>
            <a:r>
              <a:rPr lang="en-US" altLang="en-US" sz="5400">
                <a:solidFill>
                  <a:srgbClr val="FF0066"/>
                </a:solidFill>
                <a:latin typeface=".VnTifani Heavy" pitchFamily="34" charset="0"/>
              </a:rPr>
              <a:t>2</a:t>
            </a:r>
          </a:p>
        </p:txBody>
      </p:sp>
      <p:sp>
        <p:nvSpPr>
          <p:cNvPr id="24" name="Text Box 11"/>
          <p:cNvSpPr txBox="1">
            <a:spLocks noChangeArrowheads="1"/>
          </p:cNvSpPr>
          <p:nvPr/>
        </p:nvSpPr>
        <p:spPr bwMode="auto">
          <a:xfrm>
            <a:off x="3908425" y="-4763"/>
            <a:ext cx="1223963" cy="914401"/>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defTabSz="457200" eaLnBrk="0" fontAlgn="base" hangingPunct="0">
              <a:spcBef>
                <a:spcPct val="0"/>
              </a:spcBef>
              <a:spcAft>
                <a:spcPct val="0"/>
              </a:spcAft>
            </a:pPr>
            <a:r>
              <a:rPr lang="en-US" altLang="en-US" sz="5400">
                <a:solidFill>
                  <a:srgbClr val="FF0066"/>
                </a:solidFill>
                <a:latin typeface=".VnTifani Heavy" pitchFamily="34" charset="0"/>
              </a:rPr>
              <a:t>3</a:t>
            </a:r>
          </a:p>
        </p:txBody>
      </p:sp>
      <p:sp>
        <p:nvSpPr>
          <p:cNvPr id="25" name="Text Box 11"/>
          <p:cNvSpPr txBox="1">
            <a:spLocks noChangeArrowheads="1"/>
          </p:cNvSpPr>
          <p:nvPr/>
        </p:nvSpPr>
        <p:spPr bwMode="auto">
          <a:xfrm>
            <a:off x="3908425" y="0"/>
            <a:ext cx="1223963" cy="914400"/>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defTabSz="457200" eaLnBrk="0" fontAlgn="base" hangingPunct="0">
              <a:spcBef>
                <a:spcPct val="0"/>
              </a:spcBef>
              <a:spcAft>
                <a:spcPct val="0"/>
              </a:spcAft>
            </a:pPr>
            <a:r>
              <a:rPr lang="en-US" altLang="en-US" sz="5400">
                <a:solidFill>
                  <a:srgbClr val="FF0066"/>
                </a:solidFill>
                <a:latin typeface=".VnTifani Heavy" pitchFamily="34" charset="0"/>
              </a:rPr>
              <a:t>4</a:t>
            </a:r>
          </a:p>
        </p:txBody>
      </p:sp>
      <p:sp>
        <p:nvSpPr>
          <p:cNvPr id="26" name="Text Box 11"/>
          <p:cNvSpPr txBox="1">
            <a:spLocks noChangeArrowheads="1"/>
          </p:cNvSpPr>
          <p:nvPr/>
        </p:nvSpPr>
        <p:spPr bwMode="auto">
          <a:xfrm>
            <a:off x="3879850" y="-28575"/>
            <a:ext cx="1223963" cy="923925"/>
          </a:xfrm>
          <a:prstGeom prst="rect">
            <a:avLst/>
          </a:prstGeom>
          <a:gradFill rotWithShape="1">
            <a:gsLst>
              <a:gs pos="0">
                <a:srgbClr val="FFFFFF"/>
              </a:gs>
              <a:gs pos="100000">
                <a:srgbClr val="FFCCFF"/>
              </a:gs>
            </a:gsLst>
            <a:path path="shape">
              <a:fillToRect l="50000" t="50000" r="50000" b="50000"/>
            </a:path>
          </a:gradFill>
          <a:ln>
            <a:noFill/>
          </a:ln>
          <a:effectLst>
            <a:outerShdw dist="137372" dir="19578596" algn="ctr" rotWithShape="0">
              <a:srgbClr val="FF99FF">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defTabSz="457200" eaLnBrk="0" fontAlgn="base" hangingPunct="0">
              <a:spcBef>
                <a:spcPct val="0"/>
              </a:spcBef>
              <a:spcAft>
                <a:spcPct val="0"/>
              </a:spcAft>
            </a:pPr>
            <a:r>
              <a:rPr lang="en-US" altLang="en-US" sz="5400">
                <a:solidFill>
                  <a:srgbClr val="FF0066"/>
                </a:solidFill>
                <a:latin typeface=".VnTifani Heavy" pitchFamily="34" charset="0"/>
              </a:rPr>
              <a:t>5</a:t>
            </a:r>
          </a:p>
        </p:txBody>
      </p:sp>
      <p:sp>
        <p:nvSpPr>
          <p:cNvPr id="24584" name="TextBox 10"/>
          <p:cNvSpPr txBox="1">
            <a:spLocks noChangeArrowheads="1"/>
          </p:cNvSpPr>
          <p:nvPr/>
        </p:nvSpPr>
        <p:spPr bwMode="auto">
          <a:xfrm>
            <a:off x="1446213" y="1150938"/>
            <a:ext cx="6526212"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defTabSz="457200" eaLnBrk="0" fontAlgn="base" hangingPunct="0">
              <a:spcBef>
                <a:spcPct val="0"/>
              </a:spcBef>
              <a:spcAft>
                <a:spcPct val="0"/>
              </a:spcAft>
            </a:pPr>
            <a:r>
              <a:rPr lang="en-US" altLang="en-US" sz="2800" b="1">
                <a:solidFill>
                  <a:srgbClr val="000000"/>
                </a:solidFill>
                <a:latin typeface="Times New Roman" pitchFamily="18" charset="0"/>
                <a:cs typeface="Times New Roman" pitchFamily="18" charset="0"/>
              </a:rPr>
              <a:t>Câu 4: Những hoạt động diễn ra từ sáng nay cho đến hết đêm nay gọi là ngày gì?</a:t>
            </a:r>
          </a:p>
        </p:txBody>
      </p:sp>
    </p:spTree>
    <p:extLst>
      <p:ext uri="{BB962C8B-B14F-4D97-AF65-F5344CB8AC3E}">
        <p14:creationId xmlns:p14="http://schemas.microsoft.com/office/powerpoint/2010/main" val="24245343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xit" presetSubtype="0" accel="100000" fill="hold" grpId="0" nodeType="clickEffect">
                                  <p:stCondLst>
                                    <p:cond delay="0"/>
                                  </p:stCondLst>
                                  <p:childTnLst>
                                    <p:anim calcmode="lin" valueType="num">
                                      <p:cBhvr>
                                        <p:cTn id="6" dur="1000"/>
                                        <p:tgtEl>
                                          <p:spTgt spid="26"/>
                                        </p:tgtEl>
                                        <p:attrNameLst>
                                          <p:attrName>ppt_w</p:attrName>
                                        </p:attrNameLst>
                                      </p:cBhvr>
                                      <p:tavLst>
                                        <p:tav tm="0">
                                          <p:val>
                                            <p:strVal val="ppt_w"/>
                                          </p:val>
                                        </p:tav>
                                        <p:tav tm="100000">
                                          <p:val>
                                            <p:strVal val="ppt_w+.3"/>
                                          </p:val>
                                        </p:tav>
                                      </p:tavLst>
                                    </p:anim>
                                    <p:anim calcmode="lin" valueType="num">
                                      <p:cBhvr>
                                        <p:cTn id="7" dur="1000"/>
                                        <p:tgtEl>
                                          <p:spTgt spid="26"/>
                                        </p:tgtEl>
                                        <p:attrNameLst>
                                          <p:attrName>ppt_h</p:attrName>
                                        </p:attrNameLst>
                                      </p:cBhvr>
                                      <p:tavLst>
                                        <p:tav tm="0">
                                          <p:val>
                                            <p:strVal val="ppt_h"/>
                                          </p:val>
                                        </p:tav>
                                        <p:tav tm="100000">
                                          <p:val>
                                            <p:strVal val="ppt_h"/>
                                          </p:val>
                                        </p:tav>
                                      </p:tavLst>
                                    </p:anim>
                                    <p:animEffect transition="out" filter="fade">
                                      <p:cBhvr>
                                        <p:cTn id="8" dur="1000"/>
                                        <p:tgtEl>
                                          <p:spTgt spid="26"/>
                                        </p:tgtEl>
                                      </p:cBhvr>
                                    </p:animEffect>
                                    <p:set>
                                      <p:cBhvr>
                                        <p:cTn id="9"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nodeType="afterGroup">
                            <p:stCondLst>
                              <p:cond delay="1000"/>
                            </p:stCondLst>
                            <p:childTnLst>
                              <p:par>
                                <p:cTn id="11" presetID="50" presetClass="exit" presetSubtype="0" accel="100000" fill="hold" grpId="0" nodeType="afterEffect">
                                  <p:stCondLst>
                                    <p:cond delay="0"/>
                                  </p:stCondLst>
                                  <p:childTnLst>
                                    <p:anim calcmode="lin" valueType="num">
                                      <p:cBhvr>
                                        <p:cTn id="12" dur="1000"/>
                                        <p:tgtEl>
                                          <p:spTgt spid="25"/>
                                        </p:tgtEl>
                                        <p:attrNameLst>
                                          <p:attrName>ppt_w</p:attrName>
                                        </p:attrNameLst>
                                      </p:cBhvr>
                                      <p:tavLst>
                                        <p:tav tm="0">
                                          <p:val>
                                            <p:strVal val="ppt_w"/>
                                          </p:val>
                                        </p:tav>
                                        <p:tav tm="100000">
                                          <p:val>
                                            <p:strVal val="ppt_w+.3"/>
                                          </p:val>
                                        </p:tav>
                                      </p:tavLst>
                                    </p:anim>
                                    <p:anim calcmode="lin" valueType="num">
                                      <p:cBhvr>
                                        <p:cTn id="13" dur="1000"/>
                                        <p:tgtEl>
                                          <p:spTgt spid="25"/>
                                        </p:tgtEl>
                                        <p:attrNameLst>
                                          <p:attrName>ppt_h</p:attrName>
                                        </p:attrNameLst>
                                      </p:cBhvr>
                                      <p:tavLst>
                                        <p:tav tm="0">
                                          <p:val>
                                            <p:strVal val="ppt_h"/>
                                          </p:val>
                                        </p:tav>
                                        <p:tav tm="100000">
                                          <p:val>
                                            <p:strVal val="ppt_h"/>
                                          </p:val>
                                        </p:tav>
                                      </p:tavLst>
                                    </p:anim>
                                    <p:animEffect transition="out" filter="fade">
                                      <p:cBhvr>
                                        <p:cTn id="14" dur="1000"/>
                                        <p:tgtEl>
                                          <p:spTgt spid="25"/>
                                        </p:tgtEl>
                                      </p:cBhvr>
                                    </p:animEffect>
                                    <p:set>
                                      <p:cBhvr>
                                        <p:cTn id="15" dur="1" fill="hold">
                                          <p:stCondLst>
                                            <p:cond delay="999"/>
                                          </p:stCondLst>
                                        </p:cTn>
                                        <p:tgtEl>
                                          <p:spTgt spid="25"/>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par>
                          <p:cTn id="16" fill="hold" nodeType="afterGroup">
                            <p:stCondLst>
                              <p:cond delay="2000"/>
                            </p:stCondLst>
                            <p:childTnLst>
                              <p:par>
                                <p:cTn id="17" presetID="50" presetClass="exit" presetSubtype="0" accel="100000" fill="hold" grpId="0" nodeType="afterEffect">
                                  <p:stCondLst>
                                    <p:cond delay="0"/>
                                  </p:stCondLst>
                                  <p:childTnLst>
                                    <p:anim calcmode="lin" valueType="num">
                                      <p:cBhvr>
                                        <p:cTn id="18" dur="1000"/>
                                        <p:tgtEl>
                                          <p:spTgt spid="24"/>
                                        </p:tgtEl>
                                        <p:attrNameLst>
                                          <p:attrName>ppt_w</p:attrName>
                                        </p:attrNameLst>
                                      </p:cBhvr>
                                      <p:tavLst>
                                        <p:tav tm="0">
                                          <p:val>
                                            <p:strVal val="ppt_w"/>
                                          </p:val>
                                        </p:tav>
                                        <p:tav tm="100000">
                                          <p:val>
                                            <p:strVal val="ppt_w+.3"/>
                                          </p:val>
                                        </p:tav>
                                      </p:tavLst>
                                    </p:anim>
                                    <p:anim calcmode="lin" valueType="num">
                                      <p:cBhvr>
                                        <p:cTn id="19" dur="1000"/>
                                        <p:tgtEl>
                                          <p:spTgt spid="24"/>
                                        </p:tgtEl>
                                        <p:attrNameLst>
                                          <p:attrName>ppt_h</p:attrName>
                                        </p:attrNameLst>
                                      </p:cBhvr>
                                      <p:tavLst>
                                        <p:tav tm="0">
                                          <p:val>
                                            <p:strVal val="ppt_h"/>
                                          </p:val>
                                        </p:tav>
                                        <p:tav tm="100000">
                                          <p:val>
                                            <p:strVal val="ppt_h"/>
                                          </p:val>
                                        </p:tav>
                                      </p:tavLst>
                                    </p:anim>
                                    <p:animEffect transition="out" filter="fade">
                                      <p:cBhvr>
                                        <p:cTn id="20" dur="1000"/>
                                        <p:tgtEl>
                                          <p:spTgt spid="24"/>
                                        </p:tgtEl>
                                      </p:cBhvr>
                                    </p:animEffect>
                                    <p:set>
                                      <p:cBhvr>
                                        <p:cTn id="21" dur="1" fill="hold">
                                          <p:stCondLst>
                                            <p:cond delay="999"/>
                                          </p:stCondLst>
                                        </p:cTn>
                                        <p:tgtEl>
                                          <p:spTgt spid="24"/>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22" fill="hold" nodeType="afterGroup">
                            <p:stCondLst>
                              <p:cond delay="3000"/>
                            </p:stCondLst>
                            <p:childTnLst>
                              <p:par>
                                <p:cTn id="23" presetID="50" presetClass="exit" presetSubtype="0" accel="100000" fill="hold" grpId="0" nodeType="afterEffect">
                                  <p:stCondLst>
                                    <p:cond delay="0"/>
                                  </p:stCondLst>
                                  <p:childTnLst>
                                    <p:anim calcmode="lin" valueType="num">
                                      <p:cBhvr>
                                        <p:cTn id="24" dur="1000"/>
                                        <p:tgtEl>
                                          <p:spTgt spid="17"/>
                                        </p:tgtEl>
                                        <p:attrNameLst>
                                          <p:attrName>ppt_w</p:attrName>
                                        </p:attrNameLst>
                                      </p:cBhvr>
                                      <p:tavLst>
                                        <p:tav tm="0">
                                          <p:val>
                                            <p:strVal val="ppt_w"/>
                                          </p:val>
                                        </p:tav>
                                        <p:tav tm="100000">
                                          <p:val>
                                            <p:strVal val="ppt_w+.3"/>
                                          </p:val>
                                        </p:tav>
                                      </p:tavLst>
                                    </p:anim>
                                    <p:anim calcmode="lin" valueType="num">
                                      <p:cBhvr>
                                        <p:cTn id="25" dur="1000"/>
                                        <p:tgtEl>
                                          <p:spTgt spid="17"/>
                                        </p:tgtEl>
                                        <p:attrNameLst>
                                          <p:attrName>ppt_h</p:attrName>
                                        </p:attrNameLst>
                                      </p:cBhvr>
                                      <p:tavLst>
                                        <p:tav tm="0">
                                          <p:val>
                                            <p:strVal val="ppt_h"/>
                                          </p:val>
                                        </p:tav>
                                        <p:tav tm="100000">
                                          <p:val>
                                            <p:strVal val="ppt_h"/>
                                          </p:val>
                                        </p:tav>
                                      </p:tavLst>
                                    </p:anim>
                                    <p:animEffect transition="out" filter="fade">
                                      <p:cBhvr>
                                        <p:cTn id="26" dur="1000"/>
                                        <p:tgtEl>
                                          <p:spTgt spid="17"/>
                                        </p:tgtEl>
                                      </p:cBhvr>
                                    </p:animEffect>
                                    <p:set>
                                      <p:cBhvr>
                                        <p:cTn id="27" dur="1" fill="hold">
                                          <p:stCondLst>
                                            <p:cond delay="999"/>
                                          </p:stCondLst>
                                        </p:cTn>
                                        <p:tgtEl>
                                          <p:spTgt spid="17"/>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childTnLst>
                          </p:cTn>
                        </p:par>
                        <p:par>
                          <p:cTn id="28" fill="hold" nodeType="afterGroup">
                            <p:stCondLst>
                              <p:cond delay="4000"/>
                            </p:stCondLst>
                            <p:childTnLst>
                              <p:par>
                                <p:cTn id="29" presetID="50" presetClass="exit" presetSubtype="0" accel="100000" fill="hold" grpId="0" nodeType="afterEffect">
                                  <p:stCondLst>
                                    <p:cond delay="0"/>
                                  </p:stCondLst>
                                  <p:childTnLst>
                                    <p:anim calcmode="lin" valueType="num">
                                      <p:cBhvr>
                                        <p:cTn id="30" dur="1000"/>
                                        <p:tgtEl>
                                          <p:spTgt spid="16"/>
                                        </p:tgtEl>
                                        <p:attrNameLst>
                                          <p:attrName>ppt_w</p:attrName>
                                        </p:attrNameLst>
                                      </p:cBhvr>
                                      <p:tavLst>
                                        <p:tav tm="0">
                                          <p:val>
                                            <p:strVal val="ppt_w"/>
                                          </p:val>
                                        </p:tav>
                                        <p:tav tm="100000">
                                          <p:val>
                                            <p:strVal val="ppt_w+.3"/>
                                          </p:val>
                                        </p:tav>
                                      </p:tavLst>
                                    </p:anim>
                                    <p:anim calcmode="lin" valueType="num">
                                      <p:cBhvr>
                                        <p:cTn id="31" dur="1000"/>
                                        <p:tgtEl>
                                          <p:spTgt spid="16"/>
                                        </p:tgtEl>
                                        <p:attrNameLst>
                                          <p:attrName>ppt_h</p:attrName>
                                        </p:attrNameLst>
                                      </p:cBhvr>
                                      <p:tavLst>
                                        <p:tav tm="0">
                                          <p:val>
                                            <p:strVal val="ppt_h"/>
                                          </p:val>
                                        </p:tav>
                                        <p:tav tm="100000">
                                          <p:val>
                                            <p:strVal val="ppt_h"/>
                                          </p:val>
                                        </p:tav>
                                      </p:tavLst>
                                    </p:anim>
                                    <p:animEffect transition="out" filter="fade">
                                      <p:cBhvr>
                                        <p:cTn id="32" dur="1000"/>
                                        <p:tgtEl>
                                          <p:spTgt spid="16"/>
                                        </p:tgtEl>
                                      </p:cBhvr>
                                    </p:animEffect>
                                    <p:set>
                                      <p:cBhvr>
                                        <p:cTn id="33" dur="1" fill="hold">
                                          <p:stCondLst>
                                            <p:cond delay="999"/>
                                          </p:stCondLst>
                                        </p:cTn>
                                        <p:tgtEl>
                                          <p:spTgt spid="16"/>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par>
                          <p:cTn id="34" fill="hold" nodeType="afterGroup">
                            <p:stCondLst>
                              <p:cond delay="5000"/>
                            </p:stCondLst>
                            <p:childTnLst>
                              <p:par>
                                <p:cTn id="35" presetID="50" presetClass="entr" presetSubtype="0" decel="100000"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1000" fill="hold"/>
                                        <p:tgtEl>
                                          <p:spTgt spid="15"/>
                                        </p:tgtEl>
                                        <p:attrNameLst>
                                          <p:attrName>ppt_w</p:attrName>
                                        </p:attrNameLst>
                                      </p:cBhvr>
                                      <p:tavLst>
                                        <p:tav tm="0">
                                          <p:val>
                                            <p:strVal val="#ppt_w+.3"/>
                                          </p:val>
                                        </p:tav>
                                        <p:tav tm="100000">
                                          <p:val>
                                            <p:strVal val="#ppt_w"/>
                                          </p:val>
                                        </p:tav>
                                      </p:tavLst>
                                    </p:anim>
                                    <p:anim calcmode="lin" valueType="num">
                                      <p:cBhvr>
                                        <p:cTn id="38" dur="1000" fill="hold"/>
                                        <p:tgtEl>
                                          <p:spTgt spid="15"/>
                                        </p:tgtEl>
                                        <p:attrNameLst>
                                          <p:attrName>ppt_h</p:attrName>
                                        </p:attrNameLst>
                                      </p:cBhvr>
                                      <p:tavLst>
                                        <p:tav tm="0">
                                          <p:val>
                                            <p:strVal val="#ppt_h"/>
                                          </p:val>
                                        </p:tav>
                                        <p:tav tm="100000">
                                          <p:val>
                                            <p:strVal val="#ppt_h"/>
                                          </p:val>
                                        </p:tav>
                                      </p:tavLst>
                                    </p:anim>
                                    <p:animEffect transition="in" filter="fade">
                                      <p:cBhvr>
                                        <p:cTn id="39" dur="1000"/>
                                        <p:tgtEl>
                                          <p:spTgt spid="15"/>
                                        </p:tgtEl>
                                      </p:cBhvr>
                                    </p:animEffect>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4" grpId="0" animBg="1"/>
      <p:bldP spid="25" grpId="0" animBg="1"/>
      <p:bldP spid="2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endParaRPr lang="en-US" altLang="en-US" smtClean="0"/>
          </a:p>
        </p:txBody>
      </p:sp>
      <p:pic>
        <p:nvPicPr>
          <p:cNvPr id="25603" name="Picture 3" descr="E:\Hình nền GADT\images (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p:spPr>
      </p:pic>
      <p:sp>
        <p:nvSpPr>
          <p:cNvPr id="7" name="TextBox 6"/>
          <p:cNvSpPr txBox="1"/>
          <p:nvPr/>
        </p:nvSpPr>
        <p:spPr>
          <a:xfrm>
            <a:off x="1106995" y="1860529"/>
            <a:ext cx="6911590" cy="1219200"/>
          </a:xfrm>
          <a:prstGeom prst="rect">
            <a:avLst/>
          </a:prstGeom>
          <a:noFill/>
        </p:spPr>
        <p:txBody>
          <a:bodyPr wrap="none">
            <a:prstTxWarp prst="textDeflateBottom">
              <a:avLst>
                <a:gd name="adj" fmla="val 66989"/>
              </a:avLst>
            </a:prstTxWarp>
            <a:spAutoFit/>
          </a:bodyPr>
          <a:lstStyle/>
          <a:p>
            <a:pPr algn="ctr" defTabSz="457200" eaLnBrk="0" fontAlgn="base" hangingPunct="0">
              <a:spcBef>
                <a:spcPct val="0"/>
              </a:spcBef>
              <a:spcAft>
                <a:spcPct val="0"/>
              </a:spcAft>
              <a:defRPr/>
            </a:pPr>
            <a:r>
              <a:rPr lang="en-US" sz="5400" b="1" dirty="0" err="1">
                <a:solidFill>
                  <a:srgbClr val="FF0000"/>
                </a:solidFill>
                <a:latin typeface="Times New Roman" pitchFamily="18" charset="0"/>
                <a:cs typeface="Times New Roman" pitchFamily="18" charset="0"/>
              </a:rPr>
              <a:t>Giờ</a:t>
            </a:r>
            <a:r>
              <a:rPr lang="en-US" sz="5400" b="1" dirty="0">
                <a:solidFill>
                  <a:srgbClr val="FF0000"/>
                </a:solidFill>
                <a:latin typeface="Times New Roman" pitchFamily="18" charset="0"/>
                <a:cs typeface="Times New Roman" pitchFamily="18" charset="0"/>
              </a:rPr>
              <a:t> </a:t>
            </a:r>
            <a:r>
              <a:rPr lang="en-US" sz="5400" b="1" dirty="0" err="1">
                <a:solidFill>
                  <a:srgbClr val="FF0000"/>
                </a:solidFill>
                <a:latin typeface="Times New Roman" pitchFamily="18" charset="0"/>
                <a:cs typeface="Times New Roman" pitchFamily="18" charset="0"/>
              </a:rPr>
              <a:t>học</a:t>
            </a:r>
            <a:r>
              <a:rPr lang="en-US" sz="5400" b="1" dirty="0">
                <a:solidFill>
                  <a:srgbClr val="FF0000"/>
                </a:solidFill>
                <a:latin typeface="Times New Roman" pitchFamily="18" charset="0"/>
                <a:cs typeface="Times New Roman" pitchFamily="18" charset="0"/>
              </a:rPr>
              <a:t> </a:t>
            </a:r>
            <a:r>
              <a:rPr lang="en-US" sz="5400" b="1" dirty="0" err="1">
                <a:solidFill>
                  <a:srgbClr val="FF0000"/>
                </a:solidFill>
                <a:latin typeface="Times New Roman" pitchFamily="18" charset="0"/>
                <a:cs typeface="Times New Roman" pitchFamily="18" charset="0"/>
              </a:rPr>
              <a:t>đến</a:t>
            </a:r>
            <a:r>
              <a:rPr lang="en-US" sz="5400" b="1" dirty="0">
                <a:solidFill>
                  <a:srgbClr val="FF0000"/>
                </a:solidFill>
                <a:latin typeface="Times New Roman" pitchFamily="18" charset="0"/>
                <a:cs typeface="Times New Roman" pitchFamily="18" charset="0"/>
              </a:rPr>
              <a:t> </a:t>
            </a:r>
            <a:r>
              <a:rPr lang="en-US" sz="5400" b="1" dirty="0" err="1">
                <a:solidFill>
                  <a:srgbClr val="FF0000"/>
                </a:solidFill>
                <a:latin typeface="Times New Roman" pitchFamily="18" charset="0"/>
                <a:cs typeface="Times New Roman" pitchFamily="18" charset="0"/>
              </a:rPr>
              <a:t>đây</a:t>
            </a:r>
            <a:r>
              <a:rPr lang="en-US" sz="5400" b="1" dirty="0">
                <a:solidFill>
                  <a:srgbClr val="FF0000"/>
                </a:solidFill>
                <a:latin typeface="Times New Roman" pitchFamily="18" charset="0"/>
                <a:cs typeface="Times New Roman" pitchFamily="18" charset="0"/>
              </a:rPr>
              <a:t> </a:t>
            </a:r>
            <a:r>
              <a:rPr lang="en-US" sz="5400" b="1" dirty="0" err="1">
                <a:solidFill>
                  <a:srgbClr val="FF0000"/>
                </a:solidFill>
                <a:latin typeface="Times New Roman" pitchFamily="18" charset="0"/>
                <a:cs typeface="Times New Roman" pitchFamily="18" charset="0"/>
              </a:rPr>
              <a:t>là</a:t>
            </a:r>
            <a:r>
              <a:rPr lang="en-US" sz="5400" b="1" dirty="0">
                <a:solidFill>
                  <a:srgbClr val="FF0000"/>
                </a:solidFill>
                <a:latin typeface="Times New Roman" pitchFamily="18" charset="0"/>
                <a:cs typeface="Times New Roman" pitchFamily="18" charset="0"/>
              </a:rPr>
              <a:t> </a:t>
            </a:r>
            <a:r>
              <a:rPr lang="en-US" sz="5400" b="1" dirty="0" err="1">
                <a:solidFill>
                  <a:srgbClr val="FF0000"/>
                </a:solidFill>
                <a:latin typeface="Times New Roman" pitchFamily="18" charset="0"/>
                <a:cs typeface="Times New Roman" pitchFamily="18" charset="0"/>
              </a:rPr>
              <a:t>kết</a:t>
            </a:r>
            <a:r>
              <a:rPr lang="en-US" sz="5400" b="1" dirty="0">
                <a:solidFill>
                  <a:srgbClr val="FF0000"/>
                </a:solidFill>
                <a:latin typeface="Times New Roman" pitchFamily="18" charset="0"/>
                <a:cs typeface="Times New Roman" pitchFamily="18" charset="0"/>
              </a:rPr>
              <a:t> </a:t>
            </a:r>
            <a:r>
              <a:rPr lang="en-US" sz="5400" b="1" dirty="0" err="1">
                <a:solidFill>
                  <a:srgbClr val="FF0000"/>
                </a:solidFill>
                <a:latin typeface="Times New Roman" pitchFamily="18" charset="0"/>
                <a:cs typeface="Times New Roman" pitchFamily="18" charset="0"/>
              </a:rPr>
              <a:t>thúc</a:t>
            </a:r>
            <a:r>
              <a:rPr lang="en-US" sz="5400" b="1" dirty="0">
                <a:solidFill>
                  <a:srgbClr val="FF0000"/>
                </a:solidFill>
                <a:latin typeface="Times New Roman" pitchFamily="18" charset="0"/>
                <a:cs typeface="Times New Roman" pitchFamily="18" charset="0"/>
              </a:rPr>
              <a:t>.</a:t>
            </a:r>
          </a:p>
          <a:p>
            <a:pPr algn="ctr" defTabSz="457200" eaLnBrk="0" fontAlgn="base" hangingPunct="0">
              <a:spcBef>
                <a:spcPct val="0"/>
              </a:spcBef>
              <a:spcAft>
                <a:spcPct val="0"/>
              </a:spcAft>
              <a:defRPr/>
            </a:pPr>
            <a:r>
              <a:rPr lang="en-US" sz="5400" b="1" dirty="0" err="1">
                <a:solidFill>
                  <a:srgbClr val="FF0000"/>
                </a:solidFill>
                <a:latin typeface="Times New Roman" pitchFamily="18" charset="0"/>
                <a:cs typeface="Times New Roman" pitchFamily="18" charset="0"/>
              </a:rPr>
              <a:t>Xin</a:t>
            </a:r>
            <a:r>
              <a:rPr lang="en-US" sz="5400" b="1" dirty="0">
                <a:solidFill>
                  <a:srgbClr val="FF0000"/>
                </a:solidFill>
                <a:latin typeface="Times New Roman" pitchFamily="18" charset="0"/>
                <a:cs typeface="Times New Roman" pitchFamily="18" charset="0"/>
              </a:rPr>
              <a:t> </a:t>
            </a:r>
            <a:r>
              <a:rPr lang="en-US" sz="5400" b="1" dirty="0" err="1">
                <a:solidFill>
                  <a:srgbClr val="FF0000"/>
                </a:solidFill>
                <a:latin typeface="Times New Roman" pitchFamily="18" charset="0"/>
                <a:cs typeface="Times New Roman" pitchFamily="18" charset="0"/>
              </a:rPr>
              <a:t>chân</a:t>
            </a:r>
            <a:r>
              <a:rPr lang="en-US" sz="5400" b="1" dirty="0">
                <a:solidFill>
                  <a:srgbClr val="FF0000"/>
                </a:solidFill>
                <a:latin typeface="Times New Roman" pitchFamily="18" charset="0"/>
                <a:cs typeface="Times New Roman" pitchFamily="18" charset="0"/>
              </a:rPr>
              <a:t> </a:t>
            </a:r>
            <a:r>
              <a:rPr lang="en-US" sz="5400" b="1" dirty="0" err="1">
                <a:solidFill>
                  <a:srgbClr val="FF0000"/>
                </a:solidFill>
                <a:latin typeface="Times New Roman" pitchFamily="18" charset="0"/>
                <a:cs typeface="Times New Roman" pitchFamily="18" charset="0"/>
              </a:rPr>
              <a:t>thành</a:t>
            </a:r>
            <a:r>
              <a:rPr lang="en-US" sz="5400" b="1" dirty="0">
                <a:solidFill>
                  <a:srgbClr val="FF0000"/>
                </a:solidFill>
                <a:latin typeface="Times New Roman" pitchFamily="18" charset="0"/>
                <a:cs typeface="Times New Roman" pitchFamily="18" charset="0"/>
              </a:rPr>
              <a:t> </a:t>
            </a:r>
            <a:r>
              <a:rPr lang="en-US" sz="5400" b="1" dirty="0" err="1">
                <a:solidFill>
                  <a:srgbClr val="FF0000"/>
                </a:solidFill>
                <a:latin typeface="Times New Roman" pitchFamily="18" charset="0"/>
                <a:cs typeface="Times New Roman" pitchFamily="18" charset="0"/>
              </a:rPr>
              <a:t>cảm</a:t>
            </a:r>
            <a:r>
              <a:rPr lang="en-US" sz="5400" b="1" dirty="0">
                <a:solidFill>
                  <a:srgbClr val="FF0000"/>
                </a:solidFill>
                <a:latin typeface="Times New Roman" pitchFamily="18" charset="0"/>
                <a:cs typeface="Times New Roman" pitchFamily="18" charset="0"/>
              </a:rPr>
              <a:t> </a:t>
            </a:r>
            <a:r>
              <a:rPr lang="en-US" sz="5400" b="1" dirty="0" err="1">
                <a:solidFill>
                  <a:srgbClr val="FF0000"/>
                </a:solidFill>
                <a:latin typeface="Times New Roman" pitchFamily="18" charset="0"/>
                <a:cs typeface="Times New Roman" pitchFamily="18" charset="0"/>
              </a:rPr>
              <a:t>ơn</a:t>
            </a:r>
            <a:r>
              <a:rPr lang="en-US" sz="5400" b="1" dirty="0">
                <a:solidFill>
                  <a:srgbClr val="FF0000"/>
                </a:solidFill>
                <a:latin typeface="Times New Roman" pitchFamily="18" charset="0"/>
                <a:cs typeface="Times New Roman" pitchFamily="18" charset="0"/>
              </a:rPr>
              <a:t> </a:t>
            </a:r>
            <a:r>
              <a:rPr lang="en-US" sz="5400" b="1" dirty="0" err="1">
                <a:solidFill>
                  <a:srgbClr val="FF0000"/>
                </a:solidFill>
                <a:latin typeface="Times New Roman" pitchFamily="18" charset="0"/>
                <a:cs typeface="Times New Roman" pitchFamily="18" charset="0"/>
              </a:rPr>
              <a:t>các</a:t>
            </a:r>
            <a:r>
              <a:rPr lang="en-US" sz="5400" b="1" dirty="0">
                <a:solidFill>
                  <a:srgbClr val="FF0000"/>
                </a:solidFill>
                <a:latin typeface="Times New Roman" pitchFamily="18" charset="0"/>
                <a:cs typeface="Times New Roman" pitchFamily="18" charset="0"/>
              </a:rPr>
              <a:t> </a:t>
            </a:r>
            <a:r>
              <a:rPr lang="en-US" sz="5400" b="1" dirty="0" err="1">
                <a:solidFill>
                  <a:srgbClr val="FF0000"/>
                </a:solidFill>
                <a:latin typeface="Times New Roman" pitchFamily="18" charset="0"/>
                <a:cs typeface="Times New Roman" pitchFamily="18" charset="0"/>
              </a:rPr>
              <a:t>cô</a:t>
            </a:r>
            <a:r>
              <a:rPr lang="en-US" sz="5400" b="1" dirty="0">
                <a:solidFill>
                  <a:srgbClr val="FF0000"/>
                </a:solidFill>
                <a:latin typeface="Times New Roman" pitchFamily="18" charset="0"/>
                <a:cs typeface="Times New Roman" pitchFamily="18" charset="0"/>
              </a:rPr>
              <a:t> </a:t>
            </a:r>
            <a:r>
              <a:rPr lang="en-US" sz="5400" b="1" dirty="0" err="1">
                <a:solidFill>
                  <a:srgbClr val="FF0000"/>
                </a:solidFill>
                <a:latin typeface="Times New Roman" pitchFamily="18" charset="0"/>
                <a:cs typeface="Times New Roman" pitchFamily="18" charset="0"/>
              </a:rPr>
              <a:t>và</a:t>
            </a:r>
            <a:r>
              <a:rPr lang="en-US" sz="5400" b="1" dirty="0">
                <a:solidFill>
                  <a:srgbClr val="FF0000"/>
                </a:solidFill>
                <a:latin typeface="Times New Roman" pitchFamily="18" charset="0"/>
                <a:cs typeface="Times New Roman" pitchFamily="18" charset="0"/>
              </a:rPr>
              <a:t> </a:t>
            </a:r>
            <a:r>
              <a:rPr lang="en-US" sz="5400" b="1" dirty="0" err="1">
                <a:solidFill>
                  <a:srgbClr val="FF0000"/>
                </a:solidFill>
                <a:latin typeface="Times New Roman" pitchFamily="18" charset="0"/>
                <a:cs typeface="Times New Roman" pitchFamily="18" charset="0"/>
              </a:rPr>
              <a:t>các</a:t>
            </a:r>
            <a:r>
              <a:rPr lang="en-US" sz="5400" b="1" dirty="0">
                <a:solidFill>
                  <a:srgbClr val="FF0000"/>
                </a:solidFill>
                <a:latin typeface="Times New Roman" pitchFamily="18" charset="0"/>
                <a:cs typeface="Times New Roman" pitchFamily="18" charset="0"/>
              </a:rPr>
              <a:t> con.</a:t>
            </a:r>
          </a:p>
        </p:txBody>
      </p:sp>
    </p:spTree>
    <p:extLst>
      <p:ext uri="{BB962C8B-B14F-4D97-AF65-F5344CB8AC3E}">
        <p14:creationId xmlns:p14="http://schemas.microsoft.com/office/powerpoint/2010/main" val="32101696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FF00"/>
            </a:gs>
            <a:gs pos="50000">
              <a:srgbClr val="FAC090"/>
            </a:gs>
            <a:gs pos="100000">
              <a:srgbClr val="00FF00"/>
            </a:gs>
          </a:gsLst>
          <a:lin ang="5400000"/>
        </a:gradFill>
        <a:effectLst/>
      </p:bgPr>
    </p:bg>
    <p:spTree>
      <p:nvGrpSpPr>
        <p:cNvPr id="1" name=""/>
        <p:cNvGrpSpPr/>
        <p:nvPr/>
      </p:nvGrpSpPr>
      <p:grpSpPr>
        <a:xfrm>
          <a:off x="0" y="0"/>
          <a:ext cx="0" cy="0"/>
          <a:chOff x="0" y="0"/>
          <a:chExt cx="0" cy="0"/>
        </a:xfrm>
      </p:grpSpPr>
      <p:sp>
        <p:nvSpPr>
          <p:cNvPr id="5122" name="Rectangle 1"/>
          <p:cNvSpPr>
            <a:spLocks noChangeArrowheads="1"/>
          </p:cNvSpPr>
          <p:nvPr/>
        </p:nvSpPr>
        <p:spPr bwMode="auto">
          <a:xfrm>
            <a:off x="0" y="0"/>
            <a:ext cx="9144000"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just" defTabSz="457200" eaLnBrk="0" fontAlgn="base" hangingPunct="0">
              <a:lnSpc>
                <a:spcPct val="115000"/>
              </a:lnSpc>
              <a:spcBef>
                <a:spcPct val="0"/>
              </a:spcBef>
              <a:spcAft>
                <a:spcPct val="0"/>
              </a:spcAft>
            </a:pPr>
            <a:r>
              <a:rPr lang="en-US" altLang="en-US" sz="2000" b="1">
                <a:solidFill>
                  <a:srgbClr val="000000"/>
                </a:solidFill>
                <a:latin typeface="Times New Roman" pitchFamily="18" charset="0"/>
                <a:ea typeface="Calibri" pitchFamily="34" charset="0"/>
                <a:cs typeface="Times New Roman" pitchFamily="18" charset="0"/>
              </a:rPr>
              <a:t>II. CHUẨN BỊ</a:t>
            </a:r>
            <a:endParaRPr lang="en-US" altLang="en-US" sz="2000">
              <a:solidFill>
                <a:srgbClr val="000000"/>
              </a:solidFill>
              <a:ea typeface="Calibri" pitchFamily="34" charset="0"/>
              <a:cs typeface="Times New Roman" pitchFamily="18" charset="0"/>
            </a:endParaRPr>
          </a:p>
          <a:p>
            <a:pPr algn="just" defTabSz="457200" eaLnBrk="0" fontAlgn="base" hangingPunct="0">
              <a:lnSpc>
                <a:spcPct val="115000"/>
              </a:lnSpc>
              <a:spcBef>
                <a:spcPct val="0"/>
              </a:spcBef>
              <a:spcAft>
                <a:spcPct val="0"/>
              </a:spcAft>
            </a:pPr>
            <a:r>
              <a:rPr lang="en-US" altLang="en-US" sz="2000" b="1">
                <a:solidFill>
                  <a:srgbClr val="000000"/>
                </a:solidFill>
                <a:latin typeface="Times New Roman" pitchFamily="18" charset="0"/>
                <a:ea typeface="Calibri" pitchFamily="34" charset="0"/>
                <a:cs typeface="Times New Roman" pitchFamily="18" charset="0"/>
              </a:rPr>
              <a:t>1. Đồ dùng của cô:</a:t>
            </a:r>
            <a:endParaRPr lang="en-US" altLang="en-US" sz="2000">
              <a:solidFill>
                <a:srgbClr val="000000"/>
              </a:solidFill>
              <a:ea typeface="Calibri" pitchFamily="34" charset="0"/>
              <a:cs typeface="Times New Roman" pitchFamily="18" charset="0"/>
            </a:endParaRPr>
          </a:p>
          <a:p>
            <a:pPr algn="just" defTabSz="457200" eaLnBrk="0" fontAlgn="base" hangingPunct="0">
              <a:lnSpc>
                <a:spcPct val="115000"/>
              </a:lnSpc>
              <a:spcBef>
                <a:spcPct val="0"/>
              </a:spcBef>
              <a:spcAft>
                <a:spcPct val="0"/>
              </a:spcAft>
            </a:pPr>
            <a:r>
              <a:rPr lang="en-US" altLang="en-US" sz="2000">
                <a:solidFill>
                  <a:srgbClr val="000000"/>
                </a:solidFill>
                <a:latin typeface="Times New Roman" pitchFamily="18" charset="0"/>
                <a:ea typeface="Calibri" pitchFamily="34" charset="0"/>
                <a:cs typeface="Times New Roman" pitchFamily="18" charset="0"/>
              </a:rPr>
              <a:t>- Bài giảng điện tử.</a:t>
            </a:r>
            <a:endParaRPr lang="en-US" altLang="en-US" sz="2000">
              <a:solidFill>
                <a:srgbClr val="000000"/>
              </a:solidFill>
              <a:ea typeface="Calibri" pitchFamily="34" charset="0"/>
              <a:cs typeface="Times New Roman" pitchFamily="18" charset="0"/>
            </a:endParaRPr>
          </a:p>
          <a:p>
            <a:pPr algn="just" defTabSz="457200" eaLnBrk="0" fontAlgn="base" hangingPunct="0">
              <a:lnSpc>
                <a:spcPct val="115000"/>
              </a:lnSpc>
              <a:spcBef>
                <a:spcPct val="0"/>
              </a:spcBef>
              <a:spcAft>
                <a:spcPct val="0"/>
              </a:spcAft>
            </a:pPr>
            <a:r>
              <a:rPr lang="en-US" altLang="en-US" sz="2000">
                <a:solidFill>
                  <a:srgbClr val="000000"/>
                </a:solidFill>
                <a:latin typeface="Times New Roman" pitchFamily="18" charset="0"/>
                <a:ea typeface="Calibri" pitchFamily="34" charset="0"/>
                <a:cs typeface="Times New Roman" pitchFamily="18" charset="0"/>
              </a:rPr>
              <a:t>- Nhạc các bài hát: Vui đến trường, Cả tuần đều ngoan, Nhạc nhẹ, nhạc chơi trò chơi.</a:t>
            </a:r>
            <a:endParaRPr lang="en-US" altLang="en-US" sz="2000">
              <a:solidFill>
                <a:srgbClr val="000000"/>
              </a:solidFill>
              <a:ea typeface="Calibri" pitchFamily="34" charset="0"/>
              <a:cs typeface="Times New Roman" pitchFamily="18" charset="0"/>
            </a:endParaRPr>
          </a:p>
          <a:p>
            <a:pPr algn="just" defTabSz="457200" eaLnBrk="0" fontAlgn="base" hangingPunct="0">
              <a:lnSpc>
                <a:spcPct val="115000"/>
              </a:lnSpc>
              <a:spcBef>
                <a:spcPct val="0"/>
              </a:spcBef>
              <a:spcAft>
                <a:spcPct val="0"/>
              </a:spcAft>
            </a:pPr>
            <a:r>
              <a:rPr lang="en-US" altLang="en-US" sz="2000" b="1">
                <a:solidFill>
                  <a:srgbClr val="000000"/>
                </a:solidFill>
                <a:latin typeface="Times New Roman" pitchFamily="18" charset="0"/>
                <a:ea typeface="Calibri" pitchFamily="34" charset="0"/>
                <a:cs typeface="Times New Roman" pitchFamily="18" charset="0"/>
              </a:rPr>
              <a:t>2. Đồ dùng của trẻ:</a:t>
            </a:r>
            <a:endParaRPr lang="en-US" altLang="en-US" sz="2000">
              <a:solidFill>
                <a:srgbClr val="000000"/>
              </a:solidFill>
              <a:ea typeface="Calibri" pitchFamily="34" charset="0"/>
              <a:cs typeface="Times New Roman" pitchFamily="18" charset="0"/>
            </a:endParaRPr>
          </a:p>
          <a:p>
            <a:pPr algn="just" defTabSz="457200" eaLnBrk="0" fontAlgn="base" hangingPunct="0">
              <a:lnSpc>
                <a:spcPct val="115000"/>
              </a:lnSpc>
              <a:spcBef>
                <a:spcPct val="0"/>
              </a:spcBef>
              <a:spcAft>
                <a:spcPct val="0"/>
              </a:spcAft>
            </a:pPr>
            <a:r>
              <a:rPr lang="en-US" altLang="en-US" sz="2000">
                <a:solidFill>
                  <a:srgbClr val="000000"/>
                </a:solidFill>
                <a:latin typeface="Times New Roman" pitchFamily="18" charset="0"/>
                <a:ea typeface="Calibri" pitchFamily="34" charset="0"/>
                <a:cs typeface="Times New Roman" pitchFamily="18" charset="0"/>
              </a:rPr>
              <a:t>- Mỗi trẻ 1 bảng đồ dùng, hình ảnh các hoạt động trong ngày, Thẻ thứ 4, thứ 5, thứ 6.</a:t>
            </a:r>
            <a:endParaRPr lang="en-US" altLang="en-US" sz="2000">
              <a:solidFill>
                <a:srgbClr val="000000"/>
              </a:solidFill>
              <a:ea typeface="Calibri" pitchFamily="34" charset="0"/>
              <a:cs typeface="Times New Roman" pitchFamily="18" charset="0"/>
            </a:endParaRPr>
          </a:p>
          <a:p>
            <a:pPr algn="just" defTabSz="457200" eaLnBrk="0" fontAlgn="base" hangingPunct="0">
              <a:lnSpc>
                <a:spcPct val="115000"/>
              </a:lnSpc>
              <a:spcBef>
                <a:spcPct val="0"/>
              </a:spcBef>
              <a:spcAft>
                <a:spcPct val="0"/>
              </a:spcAft>
            </a:pPr>
            <a:r>
              <a:rPr lang="en-US" altLang="en-US" sz="2000">
                <a:solidFill>
                  <a:srgbClr val="000000"/>
                </a:solidFill>
                <a:latin typeface="Times New Roman" pitchFamily="18" charset="0"/>
                <a:ea typeface="Calibri" pitchFamily="34" charset="0"/>
                <a:cs typeface="Times New Roman" pitchFamily="18" charset="0"/>
              </a:rPr>
              <a:t>- Băng chun buộc chân trong trò chơi “Thử sức”. Lô tô các thứ trong tuần.</a:t>
            </a:r>
            <a:endParaRPr lang="en-US" altLang="en-US" sz="2000">
              <a:solidFill>
                <a:srgbClr val="000000"/>
              </a:solidFill>
              <a:ea typeface="Calibri" pitchFamily="34" charset="0"/>
              <a:cs typeface="Times New Roman" pitchFamily="18" charset="0"/>
            </a:endParaRPr>
          </a:p>
          <a:p>
            <a:pPr algn="just" defTabSz="457200" eaLnBrk="0" fontAlgn="base" hangingPunct="0">
              <a:lnSpc>
                <a:spcPct val="115000"/>
              </a:lnSpc>
              <a:spcBef>
                <a:spcPct val="0"/>
              </a:spcBef>
              <a:spcAft>
                <a:spcPct val="0"/>
              </a:spcAft>
            </a:pPr>
            <a:r>
              <a:rPr lang="en-US" altLang="en-US" sz="2000">
                <a:solidFill>
                  <a:srgbClr val="000000"/>
                </a:solidFill>
                <a:latin typeface="Times New Roman" pitchFamily="18" charset="0"/>
                <a:ea typeface="Calibri" pitchFamily="34" charset="0"/>
                <a:cs typeface="Times New Roman" pitchFamily="18" charset="0"/>
              </a:rPr>
              <a:t>- Số hoa tương ứng với số câu hỏi trong phần thi “Tranh tài”</a:t>
            </a:r>
            <a:endParaRPr lang="en-US" altLang="en-US" sz="2000">
              <a:solidFill>
                <a:srgbClr val="000000"/>
              </a:solidFill>
              <a:ea typeface="Calibri" pitchFamily="34" charset="0"/>
              <a:cs typeface="Times New Roman" pitchFamily="18" charset="0"/>
            </a:endParaRPr>
          </a:p>
        </p:txBody>
      </p:sp>
    </p:spTree>
    <p:extLst>
      <p:ext uri="{BB962C8B-B14F-4D97-AF65-F5344CB8AC3E}">
        <p14:creationId xmlns:p14="http://schemas.microsoft.com/office/powerpoint/2010/main" val="16411192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5122">
                                            <p:txEl>
                                              <p:pRg st="0" end="0"/>
                                            </p:txEl>
                                          </p:spTgt>
                                        </p:tgtEl>
                                        <p:attrNameLst>
                                          <p:attrName>style.visibility</p:attrName>
                                        </p:attrNameLst>
                                      </p:cBhvr>
                                      <p:to>
                                        <p:strVal val="visible"/>
                                      </p:to>
                                    </p:set>
                                    <p:animEffect transition="in" filter="wipe(down)">
                                      <p:cBhvr>
                                        <p:cTn id="7" dur="500"/>
                                        <p:tgtEl>
                                          <p:spTgt spid="512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5122">
                                            <p:txEl>
                                              <p:pRg st="1" end="1"/>
                                            </p:txEl>
                                          </p:spTgt>
                                        </p:tgtEl>
                                        <p:attrNameLst>
                                          <p:attrName>style.visibility</p:attrName>
                                        </p:attrNameLst>
                                      </p:cBhvr>
                                      <p:to>
                                        <p:strVal val="visible"/>
                                      </p:to>
                                    </p:set>
                                    <p:animEffect transition="in" filter="wipe(down)">
                                      <p:cBhvr>
                                        <p:cTn id="12" dur="500"/>
                                        <p:tgtEl>
                                          <p:spTgt spid="512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1" presetClass="entr" presetSubtype="0" fill="hold" nodeType="clickEffect">
                                  <p:stCondLst>
                                    <p:cond delay="0"/>
                                  </p:stCondLst>
                                  <p:iterate type="lt">
                                    <p:tmPct val="10000"/>
                                  </p:iterate>
                                  <p:childTnLst>
                                    <p:set>
                                      <p:cBhvr>
                                        <p:cTn id="16" dur="1" fill="hold">
                                          <p:stCondLst>
                                            <p:cond delay="0"/>
                                          </p:stCondLst>
                                        </p:cTn>
                                        <p:tgtEl>
                                          <p:spTgt spid="5122">
                                            <p:txEl>
                                              <p:pRg st="2" end="2"/>
                                            </p:txEl>
                                          </p:spTgt>
                                        </p:tgtEl>
                                        <p:attrNameLst>
                                          <p:attrName>style.visibility</p:attrName>
                                        </p:attrNameLst>
                                      </p:cBhvr>
                                      <p:to>
                                        <p:strVal val="visible"/>
                                      </p:to>
                                    </p:set>
                                    <p:anim calcmode="lin" valueType="num">
                                      <p:cBhvr>
                                        <p:cTn id="17" dur="500" fill="hold"/>
                                        <p:tgtEl>
                                          <p:spTgt spid="5122">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5122">
                                            <p:txEl>
                                              <p:pRg st="2" end="2"/>
                                            </p:txEl>
                                          </p:spTgt>
                                        </p:tgtEl>
                                        <p:attrNameLst>
                                          <p:attrName>ppt_y</p:attrName>
                                        </p:attrNameLst>
                                      </p:cBhvr>
                                      <p:tavLst>
                                        <p:tav tm="0">
                                          <p:val>
                                            <p:strVal val="#ppt_y"/>
                                          </p:val>
                                        </p:tav>
                                        <p:tav tm="100000">
                                          <p:val>
                                            <p:strVal val="#ppt_y"/>
                                          </p:val>
                                        </p:tav>
                                      </p:tavLst>
                                    </p:anim>
                                    <p:anim calcmode="lin" valueType="num">
                                      <p:cBhvr>
                                        <p:cTn id="19" dur="500" fill="hold"/>
                                        <p:tgtEl>
                                          <p:spTgt spid="5122">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5122">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5122">
                                            <p:txEl>
                                              <p:pRg st="2" end="2"/>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41" presetClass="entr" presetSubtype="0" fill="hold" nodeType="clickEffect">
                                  <p:stCondLst>
                                    <p:cond delay="0"/>
                                  </p:stCondLst>
                                  <p:iterate type="lt">
                                    <p:tmPct val="10000"/>
                                  </p:iterate>
                                  <p:childTnLst>
                                    <p:set>
                                      <p:cBhvr>
                                        <p:cTn id="25" dur="1" fill="hold">
                                          <p:stCondLst>
                                            <p:cond delay="0"/>
                                          </p:stCondLst>
                                        </p:cTn>
                                        <p:tgtEl>
                                          <p:spTgt spid="5122">
                                            <p:txEl>
                                              <p:pRg st="3" end="3"/>
                                            </p:txEl>
                                          </p:spTgt>
                                        </p:tgtEl>
                                        <p:attrNameLst>
                                          <p:attrName>style.visibility</p:attrName>
                                        </p:attrNameLst>
                                      </p:cBhvr>
                                      <p:to>
                                        <p:strVal val="visible"/>
                                      </p:to>
                                    </p:set>
                                    <p:anim calcmode="lin" valueType="num">
                                      <p:cBhvr>
                                        <p:cTn id="26" dur="500" fill="hold"/>
                                        <p:tgtEl>
                                          <p:spTgt spid="5122">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5122">
                                            <p:txEl>
                                              <p:pRg st="3" end="3"/>
                                            </p:txEl>
                                          </p:spTgt>
                                        </p:tgtEl>
                                        <p:attrNameLst>
                                          <p:attrName>ppt_y</p:attrName>
                                        </p:attrNameLst>
                                      </p:cBhvr>
                                      <p:tavLst>
                                        <p:tav tm="0">
                                          <p:val>
                                            <p:strVal val="#ppt_y"/>
                                          </p:val>
                                        </p:tav>
                                        <p:tav tm="100000">
                                          <p:val>
                                            <p:strVal val="#ppt_y"/>
                                          </p:val>
                                        </p:tav>
                                      </p:tavLst>
                                    </p:anim>
                                    <p:anim calcmode="lin" valueType="num">
                                      <p:cBhvr>
                                        <p:cTn id="28" dur="500" fill="hold"/>
                                        <p:tgtEl>
                                          <p:spTgt spid="5122">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5122">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5122">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4" fill="hold" nodeType="clickEffect">
                                  <p:stCondLst>
                                    <p:cond delay="0"/>
                                  </p:stCondLst>
                                  <p:childTnLst>
                                    <p:set>
                                      <p:cBhvr>
                                        <p:cTn id="34" dur="1" fill="hold">
                                          <p:stCondLst>
                                            <p:cond delay="0"/>
                                          </p:stCondLst>
                                        </p:cTn>
                                        <p:tgtEl>
                                          <p:spTgt spid="5122">
                                            <p:txEl>
                                              <p:pRg st="4" end="4"/>
                                            </p:txEl>
                                          </p:spTgt>
                                        </p:tgtEl>
                                        <p:attrNameLst>
                                          <p:attrName>style.visibility</p:attrName>
                                        </p:attrNameLst>
                                      </p:cBhvr>
                                      <p:to>
                                        <p:strVal val="visible"/>
                                      </p:to>
                                    </p:set>
                                    <p:animEffect transition="in" filter="wipe(down)">
                                      <p:cBhvr>
                                        <p:cTn id="35" dur="500"/>
                                        <p:tgtEl>
                                          <p:spTgt spid="5122">
                                            <p:txEl>
                                              <p:pRg st="4" end="4"/>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41" presetClass="entr" presetSubtype="0" fill="hold" nodeType="clickEffect">
                                  <p:stCondLst>
                                    <p:cond delay="0"/>
                                  </p:stCondLst>
                                  <p:iterate type="lt">
                                    <p:tmPct val="10000"/>
                                  </p:iterate>
                                  <p:childTnLst>
                                    <p:set>
                                      <p:cBhvr>
                                        <p:cTn id="39" dur="1" fill="hold">
                                          <p:stCondLst>
                                            <p:cond delay="0"/>
                                          </p:stCondLst>
                                        </p:cTn>
                                        <p:tgtEl>
                                          <p:spTgt spid="5122">
                                            <p:txEl>
                                              <p:pRg st="5" end="5"/>
                                            </p:txEl>
                                          </p:spTgt>
                                        </p:tgtEl>
                                        <p:attrNameLst>
                                          <p:attrName>style.visibility</p:attrName>
                                        </p:attrNameLst>
                                      </p:cBhvr>
                                      <p:to>
                                        <p:strVal val="visible"/>
                                      </p:to>
                                    </p:set>
                                    <p:anim calcmode="lin" valueType="num">
                                      <p:cBhvr>
                                        <p:cTn id="40" dur="500" fill="hold"/>
                                        <p:tgtEl>
                                          <p:spTgt spid="5122">
                                            <p:txEl>
                                              <p:pRg st="5" end="5"/>
                                            </p:txEl>
                                          </p:spTgt>
                                        </p:tgtEl>
                                        <p:attrNameLst>
                                          <p:attrName>ppt_x</p:attrName>
                                        </p:attrNameLst>
                                      </p:cBhvr>
                                      <p:tavLst>
                                        <p:tav tm="0">
                                          <p:val>
                                            <p:strVal val="#ppt_x"/>
                                          </p:val>
                                        </p:tav>
                                        <p:tav tm="50000">
                                          <p:val>
                                            <p:strVal val="#ppt_x+.1"/>
                                          </p:val>
                                        </p:tav>
                                        <p:tav tm="100000">
                                          <p:val>
                                            <p:strVal val="#ppt_x"/>
                                          </p:val>
                                        </p:tav>
                                      </p:tavLst>
                                    </p:anim>
                                    <p:anim calcmode="lin" valueType="num">
                                      <p:cBhvr>
                                        <p:cTn id="41" dur="500" fill="hold"/>
                                        <p:tgtEl>
                                          <p:spTgt spid="5122">
                                            <p:txEl>
                                              <p:pRg st="5" end="5"/>
                                            </p:txEl>
                                          </p:spTgt>
                                        </p:tgtEl>
                                        <p:attrNameLst>
                                          <p:attrName>ppt_y</p:attrName>
                                        </p:attrNameLst>
                                      </p:cBhvr>
                                      <p:tavLst>
                                        <p:tav tm="0">
                                          <p:val>
                                            <p:strVal val="#ppt_y"/>
                                          </p:val>
                                        </p:tav>
                                        <p:tav tm="100000">
                                          <p:val>
                                            <p:strVal val="#ppt_y"/>
                                          </p:val>
                                        </p:tav>
                                      </p:tavLst>
                                    </p:anim>
                                    <p:anim calcmode="lin" valueType="num">
                                      <p:cBhvr>
                                        <p:cTn id="42" dur="500" fill="hold"/>
                                        <p:tgtEl>
                                          <p:spTgt spid="5122">
                                            <p:txEl>
                                              <p:pRg st="5" end="5"/>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3" dur="500" fill="hold"/>
                                        <p:tgtEl>
                                          <p:spTgt spid="5122">
                                            <p:txEl>
                                              <p:pRg st="5" end="5"/>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4" dur="500" tmFilter="0,0; .5, 1; 1, 1"/>
                                        <p:tgtEl>
                                          <p:spTgt spid="5122">
                                            <p:txEl>
                                              <p:pRg st="5" end="5"/>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41" presetClass="entr" presetSubtype="0" fill="hold" nodeType="clickEffect">
                                  <p:stCondLst>
                                    <p:cond delay="0"/>
                                  </p:stCondLst>
                                  <p:iterate type="lt">
                                    <p:tmPct val="10000"/>
                                  </p:iterate>
                                  <p:childTnLst>
                                    <p:set>
                                      <p:cBhvr>
                                        <p:cTn id="48" dur="1" fill="hold">
                                          <p:stCondLst>
                                            <p:cond delay="0"/>
                                          </p:stCondLst>
                                        </p:cTn>
                                        <p:tgtEl>
                                          <p:spTgt spid="5122">
                                            <p:txEl>
                                              <p:pRg st="6" end="6"/>
                                            </p:txEl>
                                          </p:spTgt>
                                        </p:tgtEl>
                                        <p:attrNameLst>
                                          <p:attrName>style.visibility</p:attrName>
                                        </p:attrNameLst>
                                      </p:cBhvr>
                                      <p:to>
                                        <p:strVal val="visible"/>
                                      </p:to>
                                    </p:set>
                                    <p:anim calcmode="lin" valueType="num">
                                      <p:cBhvr>
                                        <p:cTn id="49" dur="500" fill="hold"/>
                                        <p:tgtEl>
                                          <p:spTgt spid="5122">
                                            <p:txEl>
                                              <p:pRg st="6" end="6"/>
                                            </p:txEl>
                                          </p:spTgt>
                                        </p:tgtEl>
                                        <p:attrNameLst>
                                          <p:attrName>ppt_x</p:attrName>
                                        </p:attrNameLst>
                                      </p:cBhvr>
                                      <p:tavLst>
                                        <p:tav tm="0">
                                          <p:val>
                                            <p:strVal val="#ppt_x"/>
                                          </p:val>
                                        </p:tav>
                                        <p:tav tm="50000">
                                          <p:val>
                                            <p:strVal val="#ppt_x+.1"/>
                                          </p:val>
                                        </p:tav>
                                        <p:tav tm="100000">
                                          <p:val>
                                            <p:strVal val="#ppt_x"/>
                                          </p:val>
                                        </p:tav>
                                      </p:tavLst>
                                    </p:anim>
                                    <p:anim calcmode="lin" valueType="num">
                                      <p:cBhvr>
                                        <p:cTn id="50" dur="500" fill="hold"/>
                                        <p:tgtEl>
                                          <p:spTgt spid="5122">
                                            <p:txEl>
                                              <p:pRg st="6" end="6"/>
                                            </p:txEl>
                                          </p:spTgt>
                                        </p:tgtEl>
                                        <p:attrNameLst>
                                          <p:attrName>ppt_y</p:attrName>
                                        </p:attrNameLst>
                                      </p:cBhvr>
                                      <p:tavLst>
                                        <p:tav tm="0">
                                          <p:val>
                                            <p:strVal val="#ppt_y"/>
                                          </p:val>
                                        </p:tav>
                                        <p:tav tm="100000">
                                          <p:val>
                                            <p:strVal val="#ppt_y"/>
                                          </p:val>
                                        </p:tav>
                                      </p:tavLst>
                                    </p:anim>
                                    <p:anim calcmode="lin" valueType="num">
                                      <p:cBhvr>
                                        <p:cTn id="51" dur="500" fill="hold"/>
                                        <p:tgtEl>
                                          <p:spTgt spid="5122">
                                            <p:txEl>
                                              <p:pRg st="6" end="6"/>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2" dur="500" fill="hold"/>
                                        <p:tgtEl>
                                          <p:spTgt spid="5122">
                                            <p:txEl>
                                              <p:pRg st="6" end="6"/>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3" dur="500" tmFilter="0,0; .5, 1; 1, 1"/>
                                        <p:tgtEl>
                                          <p:spTgt spid="5122">
                                            <p:txEl>
                                              <p:pRg st="6" end="6"/>
                                            </p:txEl>
                                          </p:spTgt>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41" presetClass="entr" presetSubtype="0" fill="hold" nodeType="clickEffect">
                                  <p:stCondLst>
                                    <p:cond delay="0"/>
                                  </p:stCondLst>
                                  <p:iterate type="lt">
                                    <p:tmPct val="10000"/>
                                  </p:iterate>
                                  <p:childTnLst>
                                    <p:set>
                                      <p:cBhvr>
                                        <p:cTn id="57" dur="1" fill="hold">
                                          <p:stCondLst>
                                            <p:cond delay="0"/>
                                          </p:stCondLst>
                                        </p:cTn>
                                        <p:tgtEl>
                                          <p:spTgt spid="5122">
                                            <p:txEl>
                                              <p:pRg st="7" end="7"/>
                                            </p:txEl>
                                          </p:spTgt>
                                        </p:tgtEl>
                                        <p:attrNameLst>
                                          <p:attrName>style.visibility</p:attrName>
                                        </p:attrNameLst>
                                      </p:cBhvr>
                                      <p:to>
                                        <p:strVal val="visible"/>
                                      </p:to>
                                    </p:set>
                                    <p:anim calcmode="lin" valueType="num">
                                      <p:cBhvr>
                                        <p:cTn id="58" dur="500" fill="hold"/>
                                        <p:tgtEl>
                                          <p:spTgt spid="5122">
                                            <p:txEl>
                                              <p:pRg st="7" end="7"/>
                                            </p:txEl>
                                          </p:spTgt>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5122">
                                            <p:txEl>
                                              <p:pRg st="7" end="7"/>
                                            </p:txEl>
                                          </p:spTgt>
                                        </p:tgtEl>
                                        <p:attrNameLst>
                                          <p:attrName>ppt_y</p:attrName>
                                        </p:attrNameLst>
                                      </p:cBhvr>
                                      <p:tavLst>
                                        <p:tav tm="0">
                                          <p:val>
                                            <p:strVal val="#ppt_y"/>
                                          </p:val>
                                        </p:tav>
                                        <p:tav tm="100000">
                                          <p:val>
                                            <p:strVal val="#ppt_y"/>
                                          </p:val>
                                        </p:tav>
                                      </p:tavLst>
                                    </p:anim>
                                    <p:anim calcmode="lin" valueType="num">
                                      <p:cBhvr>
                                        <p:cTn id="60" dur="500" fill="hold"/>
                                        <p:tgtEl>
                                          <p:spTgt spid="5122">
                                            <p:txEl>
                                              <p:pRg st="7" end="7"/>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5122">
                                            <p:txEl>
                                              <p:pRg st="7" end="7"/>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512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E:\Hình nền GADT\500_F_95148565_bqZFBiqH3trzecxyOoxEVd3zPQloTuNv.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Box 4"/>
          <p:cNvSpPr txBox="1">
            <a:spLocks noChangeArrowheads="1"/>
          </p:cNvSpPr>
          <p:nvPr/>
        </p:nvSpPr>
        <p:spPr bwMode="auto">
          <a:xfrm>
            <a:off x="0" y="0"/>
            <a:ext cx="9144000" cy="587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defTabSz="457200" eaLnBrk="0" fontAlgn="base" hangingPunct="0">
              <a:spcBef>
                <a:spcPct val="0"/>
              </a:spcBef>
              <a:spcAft>
                <a:spcPct val="0"/>
              </a:spcAft>
            </a:pPr>
            <a:r>
              <a:rPr lang="en-US" altLang="en-US" sz="2800" b="1">
                <a:solidFill>
                  <a:srgbClr val="0000CC"/>
                </a:solidFill>
                <a:latin typeface="Times New Roman" pitchFamily="18" charset="0"/>
                <a:cs typeface="Times New Roman" pitchFamily="18" charset="0"/>
              </a:rPr>
              <a:t>1.Ổn định tổ chức:</a:t>
            </a:r>
          </a:p>
          <a:p>
            <a:pPr algn="ctr" defTabSz="457200" eaLnBrk="0" fontAlgn="base" hangingPunct="0">
              <a:spcBef>
                <a:spcPct val="0"/>
              </a:spcBef>
              <a:spcAft>
                <a:spcPct val="0"/>
              </a:spcAft>
            </a:pPr>
            <a:r>
              <a:rPr lang="en-US" altLang="en-US" sz="2800" b="1">
                <a:solidFill>
                  <a:srgbClr val="0000CC"/>
                </a:solidFill>
                <a:latin typeface="Times New Roman" pitchFamily="18" charset="0"/>
                <a:cs typeface="Times New Roman" pitchFamily="18" charset="0"/>
              </a:rPr>
              <a:t>Cô và trẻ đọc bài vè “ Một ngày của bé “</a:t>
            </a:r>
          </a:p>
          <a:p>
            <a:pPr defTabSz="457200" eaLnBrk="0" fontAlgn="base" hangingPunct="0">
              <a:spcBef>
                <a:spcPct val="0"/>
              </a:spcBef>
              <a:spcAft>
                <a:spcPct val="0"/>
              </a:spcAft>
            </a:pPr>
            <a:r>
              <a:rPr lang="en-US" altLang="en-US" sz="2000" b="1">
                <a:solidFill>
                  <a:prstClr val="black"/>
                </a:solidFill>
                <a:latin typeface="Times New Roman" pitchFamily="18" charset="0"/>
                <a:cs typeface="Times New Roman" pitchFamily="18" charset="0"/>
              </a:rPr>
              <a:t>Ve vẻ vè ve                                           Ấy chính là buổi trưa</a:t>
            </a:r>
          </a:p>
          <a:p>
            <a:pPr defTabSz="457200" eaLnBrk="0" fontAlgn="base" hangingPunct="0">
              <a:spcBef>
                <a:spcPct val="0"/>
              </a:spcBef>
              <a:spcAft>
                <a:spcPct val="0"/>
              </a:spcAft>
            </a:pPr>
            <a:r>
              <a:rPr lang="en-US" altLang="en-US" sz="2000" b="1">
                <a:solidFill>
                  <a:prstClr val="black"/>
                </a:solidFill>
                <a:latin typeface="Times New Roman" pitchFamily="18" charset="0"/>
                <a:cs typeface="Times New Roman" pitchFamily="18" charset="0"/>
              </a:rPr>
              <a:t>Cùng đọc bài vè                                  Buổi trưa, buổi truqa, buổi trưa</a:t>
            </a:r>
          </a:p>
          <a:p>
            <a:pPr defTabSz="457200" eaLnBrk="0" fontAlgn="base" hangingPunct="0">
              <a:spcBef>
                <a:spcPct val="0"/>
              </a:spcBef>
              <a:spcAft>
                <a:spcPct val="0"/>
              </a:spcAft>
            </a:pPr>
            <a:r>
              <a:rPr lang="en-US" altLang="en-US" sz="2000" b="1">
                <a:solidFill>
                  <a:prstClr val="black"/>
                </a:solidFill>
                <a:latin typeface="Times New Roman" pitchFamily="18" charset="0"/>
                <a:cs typeface="Times New Roman" pitchFamily="18" charset="0"/>
              </a:rPr>
              <a:t>Một ngày của bé                                 Ngủ trưa dậy rồi</a:t>
            </a:r>
          </a:p>
          <a:p>
            <a:pPr defTabSz="457200" eaLnBrk="0" fontAlgn="base" hangingPunct="0">
              <a:spcBef>
                <a:spcPct val="0"/>
              </a:spcBef>
              <a:spcAft>
                <a:spcPct val="0"/>
              </a:spcAft>
            </a:pPr>
            <a:r>
              <a:rPr lang="en-US" altLang="en-US" sz="2000" b="1">
                <a:solidFill>
                  <a:prstClr val="black"/>
                </a:solidFill>
                <a:latin typeface="Times New Roman" pitchFamily="18" charset="0"/>
                <a:cs typeface="Times New Roman" pitchFamily="18" charset="0"/>
              </a:rPr>
              <a:t>Mặt trời vừa hé                                  Là chiều đấy nhỉ?</a:t>
            </a:r>
          </a:p>
          <a:p>
            <a:pPr defTabSz="457200" eaLnBrk="0" fontAlgn="base" hangingPunct="0">
              <a:spcBef>
                <a:spcPct val="0"/>
              </a:spcBef>
              <a:spcAft>
                <a:spcPct val="0"/>
              </a:spcAft>
            </a:pPr>
            <a:r>
              <a:rPr lang="en-US" altLang="en-US" sz="2000" b="1">
                <a:solidFill>
                  <a:prstClr val="black"/>
                </a:solidFill>
                <a:latin typeface="Times New Roman" pitchFamily="18" charset="0"/>
                <a:cs typeface="Times New Roman" pitchFamily="18" charset="0"/>
              </a:rPr>
              <a:t>Gọi là buổi nào?                                 Chơi thêm một tý</a:t>
            </a:r>
          </a:p>
          <a:p>
            <a:pPr defTabSz="457200" eaLnBrk="0" fontAlgn="base" hangingPunct="0">
              <a:spcBef>
                <a:spcPct val="0"/>
              </a:spcBef>
              <a:spcAft>
                <a:spcPct val="0"/>
              </a:spcAft>
            </a:pPr>
            <a:r>
              <a:rPr lang="en-US" altLang="en-US" sz="2000" b="1">
                <a:solidFill>
                  <a:prstClr val="black"/>
                </a:solidFill>
                <a:latin typeface="Times New Roman" pitchFamily="18" charset="0"/>
                <a:cs typeface="Times New Roman" pitchFamily="18" charset="0"/>
              </a:rPr>
              <a:t>Buổi nào, buổi nào, buổi nào?           Bố mẹ đón về</a:t>
            </a:r>
          </a:p>
          <a:p>
            <a:pPr defTabSz="457200" eaLnBrk="0" fontAlgn="base" hangingPunct="0">
              <a:spcBef>
                <a:spcPct val="0"/>
              </a:spcBef>
              <a:spcAft>
                <a:spcPct val="0"/>
              </a:spcAft>
            </a:pPr>
            <a:r>
              <a:rPr lang="en-US" altLang="en-US" sz="2000" b="1">
                <a:solidFill>
                  <a:prstClr val="black"/>
                </a:solidFill>
                <a:latin typeface="Times New Roman" pitchFamily="18" charset="0"/>
                <a:cs typeface="Times New Roman" pitchFamily="18" charset="0"/>
              </a:rPr>
              <a:t>Ấy chính là buổi sáng                         Khi trời tối rồi</a:t>
            </a:r>
          </a:p>
          <a:p>
            <a:pPr defTabSz="457200" eaLnBrk="0" fontAlgn="base" hangingPunct="0">
              <a:spcBef>
                <a:spcPct val="0"/>
              </a:spcBef>
              <a:spcAft>
                <a:spcPct val="0"/>
              </a:spcAft>
            </a:pPr>
            <a:r>
              <a:rPr lang="en-US" altLang="en-US" sz="2000" b="1">
                <a:solidFill>
                  <a:prstClr val="black"/>
                </a:solidFill>
                <a:latin typeface="Times New Roman" pitchFamily="18" charset="0"/>
                <a:cs typeface="Times New Roman" pitchFamily="18" charset="0"/>
              </a:rPr>
              <a:t>Đến trường với các bạn                     Gọi là buổi tối</a:t>
            </a:r>
          </a:p>
          <a:p>
            <a:pPr defTabSz="457200" eaLnBrk="0" fontAlgn="base" hangingPunct="0">
              <a:spcBef>
                <a:spcPct val="0"/>
              </a:spcBef>
              <a:spcAft>
                <a:spcPct val="0"/>
              </a:spcAft>
            </a:pPr>
            <a:r>
              <a:rPr lang="en-US" altLang="en-US" sz="2000" b="1">
                <a:solidFill>
                  <a:prstClr val="black"/>
                </a:solidFill>
                <a:latin typeface="Times New Roman" pitchFamily="18" charset="0"/>
                <a:cs typeface="Times New Roman" pitchFamily="18" charset="0"/>
              </a:rPr>
              <a:t>Đến trường với cô                               Mọi người đi ngủ</a:t>
            </a:r>
          </a:p>
          <a:p>
            <a:pPr defTabSz="457200" eaLnBrk="0" fontAlgn="base" hangingPunct="0">
              <a:spcBef>
                <a:spcPct val="0"/>
              </a:spcBef>
              <a:spcAft>
                <a:spcPct val="0"/>
              </a:spcAft>
            </a:pPr>
            <a:r>
              <a:rPr lang="en-US" altLang="en-US" sz="2000" b="1">
                <a:solidFill>
                  <a:prstClr val="black"/>
                </a:solidFill>
                <a:latin typeface="Times New Roman" pitchFamily="18" charset="0"/>
                <a:cs typeface="Times New Roman" pitchFamily="18" charset="0"/>
              </a:rPr>
              <a:t>Học chơi đùa nô                                  Gọi là ban đêm</a:t>
            </a:r>
          </a:p>
          <a:p>
            <a:pPr defTabSz="457200" eaLnBrk="0" fontAlgn="base" hangingPunct="0">
              <a:spcBef>
                <a:spcPct val="0"/>
              </a:spcBef>
              <a:spcAft>
                <a:spcPct val="0"/>
              </a:spcAft>
            </a:pPr>
            <a:r>
              <a:rPr lang="en-US" altLang="en-US" sz="2000" b="1">
                <a:solidFill>
                  <a:prstClr val="black"/>
                </a:solidFill>
                <a:latin typeface="Times New Roman" pitchFamily="18" charset="0"/>
                <a:cs typeface="Times New Roman" pitchFamily="18" charset="0"/>
              </a:rPr>
              <a:t>Thật là vui vẻ                                       Ngủ qua một đêm</a:t>
            </a:r>
          </a:p>
          <a:p>
            <a:pPr defTabSz="457200" eaLnBrk="0" fontAlgn="base" hangingPunct="0">
              <a:spcBef>
                <a:spcPct val="0"/>
              </a:spcBef>
              <a:spcAft>
                <a:spcPct val="0"/>
              </a:spcAft>
            </a:pPr>
            <a:r>
              <a:rPr lang="en-US" altLang="en-US" sz="2000" b="1">
                <a:solidFill>
                  <a:prstClr val="black"/>
                </a:solidFill>
                <a:latin typeface="Times New Roman" pitchFamily="18" charset="0"/>
                <a:cs typeface="Times New Roman" pitchFamily="18" charset="0"/>
              </a:rPr>
              <a:t>Oh year!                                                Là một ngày đã hết</a:t>
            </a:r>
          </a:p>
          <a:p>
            <a:pPr defTabSz="457200" eaLnBrk="0" fontAlgn="base" hangingPunct="0">
              <a:spcBef>
                <a:spcPct val="0"/>
              </a:spcBef>
              <a:spcAft>
                <a:spcPct val="0"/>
              </a:spcAft>
            </a:pPr>
            <a:r>
              <a:rPr lang="en-US" altLang="en-US" sz="2000" b="1">
                <a:solidFill>
                  <a:prstClr val="black"/>
                </a:solidFill>
                <a:latin typeface="Times New Roman" pitchFamily="18" charset="0"/>
                <a:cs typeface="Times New Roman" pitchFamily="18" charset="0"/>
              </a:rPr>
              <a:t>Đói thì chẳng khỏe                               Một ngày đã hết</a:t>
            </a:r>
          </a:p>
          <a:p>
            <a:pPr defTabSz="457200" eaLnBrk="0" fontAlgn="base" hangingPunct="0">
              <a:spcBef>
                <a:spcPct val="0"/>
              </a:spcBef>
              <a:spcAft>
                <a:spcPct val="0"/>
              </a:spcAft>
            </a:pPr>
            <a:r>
              <a:rPr lang="en-US" altLang="en-US" sz="2000" b="1">
                <a:solidFill>
                  <a:prstClr val="black"/>
                </a:solidFill>
                <a:latin typeface="Times New Roman" pitchFamily="18" charset="0"/>
                <a:cs typeface="Times New Roman" pitchFamily="18" charset="0"/>
              </a:rPr>
              <a:t>Chúng mình ăn cơm thôi                     Đó chính là hôm qua.</a:t>
            </a:r>
          </a:p>
          <a:p>
            <a:pPr defTabSz="457200" eaLnBrk="0" fontAlgn="base" hangingPunct="0">
              <a:spcBef>
                <a:spcPct val="0"/>
              </a:spcBef>
              <a:spcAft>
                <a:spcPct val="0"/>
              </a:spcAft>
            </a:pPr>
            <a:r>
              <a:rPr lang="en-US" altLang="en-US" sz="2000" b="1">
                <a:solidFill>
                  <a:prstClr val="black"/>
                </a:solidFill>
                <a:latin typeface="Times New Roman" pitchFamily="18" charset="0"/>
                <a:cs typeface="Times New Roman" pitchFamily="18" charset="0"/>
              </a:rPr>
              <a:t>Hết buổi sáng rồi</a:t>
            </a:r>
          </a:p>
          <a:p>
            <a:pPr defTabSz="457200" eaLnBrk="0" fontAlgn="base" hangingPunct="0">
              <a:spcBef>
                <a:spcPct val="0"/>
              </a:spcBef>
              <a:spcAft>
                <a:spcPct val="0"/>
              </a:spcAft>
            </a:pPr>
            <a:r>
              <a:rPr lang="en-US" altLang="en-US" sz="2000" b="1">
                <a:solidFill>
                  <a:prstClr val="black"/>
                </a:solidFill>
                <a:latin typeface="Times New Roman" pitchFamily="18" charset="0"/>
                <a:cs typeface="Times New Roman" pitchFamily="18" charset="0"/>
              </a:rPr>
              <a:t>Đến buổi nào thế nhỉ?</a:t>
            </a:r>
          </a:p>
        </p:txBody>
      </p:sp>
      <p:pic>
        <p:nvPicPr>
          <p:cNvPr id="2" name="VÈ.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52600" y="0"/>
            <a:ext cx="609600" cy="609600"/>
          </a:xfrm>
          <a:prstGeom prst="rect">
            <a:avLst/>
          </a:prstGeom>
        </p:spPr>
      </p:pic>
    </p:spTree>
    <p:extLst>
      <p:ext uri="{BB962C8B-B14F-4D97-AF65-F5344CB8AC3E}">
        <p14:creationId xmlns:p14="http://schemas.microsoft.com/office/powerpoint/2010/main" val="32537141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19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srcRect/>
          <a:tile tx="0" ty="0" sx="100000" sy="100000" flip="none" algn="tl"/>
        </a:blipFill>
        <a:effectLst/>
      </p:bgPr>
    </p:bg>
    <p:spTree>
      <p:nvGrpSpPr>
        <p:cNvPr id="1" name=""/>
        <p:cNvGrpSpPr/>
        <p:nvPr/>
      </p:nvGrpSpPr>
      <p:grpSpPr>
        <a:xfrm>
          <a:off x="0" y="0"/>
          <a:ext cx="0" cy="0"/>
          <a:chOff x="0" y="0"/>
          <a:chExt cx="0" cy="0"/>
        </a:xfrm>
      </p:grpSpPr>
      <p:pic>
        <p:nvPicPr>
          <p:cNvPr id="7170" name="Picture 2" descr="E:\Hình nền GADT\1f324fc8967f1727be9f672538f1d6b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Box 4"/>
          <p:cNvSpPr txBox="1">
            <a:spLocks noChangeArrowheads="1"/>
          </p:cNvSpPr>
          <p:nvPr/>
        </p:nvSpPr>
        <p:spPr bwMode="auto">
          <a:xfrm>
            <a:off x="1519238" y="4994275"/>
            <a:ext cx="762476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defTabSz="457200" eaLnBrk="0" fontAlgn="base" hangingPunct="0">
              <a:spcBef>
                <a:spcPct val="0"/>
              </a:spcBef>
              <a:spcAft>
                <a:spcPct val="0"/>
              </a:spcAft>
            </a:pPr>
            <a:r>
              <a:rPr lang="en-US" altLang="en-US" sz="2800" b="1">
                <a:solidFill>
                  <a:srgbClr val="000000"/>
                </a:solidFill>
                <a:latin typeface="Times New Roman" pitchFamily="18" charset="0"/>
                <a:cs typeface="Times New Roman" pitchFamily="18" charset="0"/>
              </a:rPr>
              <a:t>HĐ1: Nhận biết hôm qua, hôm nay, ngày mai. Gọi tên các ngày trong tuần.</a:t>
            </a:r>
          </a:p>
        </p:txBody>
      </p:sp>
      <p:pic>
        <p:nvPicPr>
          <p:cNvPr id="2" name="Vui đến trường Beat - Nhạc beat bài Vui đến trường (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676400" y="381000"/>
            <a:ext cx="609600" cy="609600"/>
          </a:xfrm>
          <a:prstGeom prst="rect">
            <a:avLst/>
          </a:prstGeom>
        </p:spPr>
      </p:pic>
    </p:spTree>
    <p:extLst>
      <p:ext uri="{BB962C8B-B14F-4D97-AF65-F5344CB8AC3E}">
        <p14:creationId xmlns:p14="http://schemas.microsoft.com/office/powerpoint/2010/main" val="289121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09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0">
          <a:gsLst>
            <a:gs pos="0">
              <a:srgbClr val="FBEAC7"/>
            </a:gs>
            <a:gs pos="17999">
              <a:srgbClr val="FEE7F2"/>
            </a:gs>
            <a:gs pos="36000">
              <a:srgbClr val="FAC77D"/>
            </a:gs>
            <a:gs pos="61000">
              <a:srgbClr val="FBA97D"/>
            </a:gs>
            <a:gs pos="82001">
              <a:srgbClr val="FBD49C"/>
            </a:gs>
            <a:gs pos="100000">
              <a:srgbClr val="FEE7F2"/>
            </a:gs>
          </a:gsLst>
          <a:lin ang="5400000"/>
        </a:gradFill>
        <a:effectLst/>
      </p:bgPr>
    </p:bg>
    <p:spTree>
      <p:nvGrpSpPr>
        <p:cNvPr id="1" name=""/>
        <p:cNvGrpSpPr/>
        <p:nvPr/>
      </p:nvGrpSpPr>
      <p:grpSpPr>
        <a:xfrm>
          <a:off x="0" y="0"/>
          <a:ext cx="0" cy="0"/>
          <a:chOff x="0" y="0"/>
          <a:chExt cx="0" cy="0"/>
        </a:xfrm>
      </p:grpSpPr>
      <p:sp>
        <p:nvSpPr>
          <p:cNvPr id="8194" name="TextBox 12"/>
          <p:cNvSpPr txBox="1">
            <a:spLocks noChangeArrowheads="1"/>
          </p:cNvSpPr>
          <p:nvPr/>
        </p:nvSpPr>
        <p:spPr bwMode="auto">
          <a:xfrm>
            <a:off x="2208213" y="471488"/>
            <a:ext cx="2181225" cy="68580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defTabSz="457200" eaLnBrk="0" fontAlgn="base" hangingPunct="0">
              <a:spcBef>
                <a:spcPct val="0"/>
              </a:spcBef>
              <a:spcAft>
                <a:spcPct val="0"/>
              </a:spcAft>
            </a:pPr>
            <a:endParaRPr lang="en-US" altLang="en-US" sz="4800" b="1">
              <a:solidFill>
                <a:srgbClr val="000000"/>
              </a:solidFill>
              <a:latin typeface=".VnAvant" pitchFamily="34" charset="0"/>
              <a:cs typeface="Times New Roman" pitchFamily="18" charset="0"/>
            </a:endParaRPr>
          </a:p>
        </p:txBody>
      </p:sp>
      <p:pic>
        <p:nvPicPr>
          <p:cNvPr id="8195" name="Picture 3" descr="E:\BGĐT\GVG LY\Tệp nguồn\sun-in-sky.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0338" y="2195513"/>
            <a:ext cx="1955800"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5" descr="E:\BGĐT\GVG LY\Tệp nguồn\maxresdefaul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0338" y="471488"/>
            <a:ext cx="1900237" cy="135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8" descr="E:\BGĐT\GVG LY\Tệp nguồn\Hướng-dẫn-cách-chụp-ảnh-có-tia-nắng-mặt-trời-hay-nhất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0338" y="3944938"/>
            <a:ext cx="1955800"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13" descr="E:\BGĐT\GVG LY\Tệp nguồn\54777_1255401689.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138" y="5399088"/>
            <a:ext cx="1955800"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9" name="TextBox 12"/>
          <p:cNvSpPr txBox="1">
            <a:spLocks noChangeArrowheads="1"/>
          </p:cNvSpPr>
          <p:nvPr/>
        </p:nvSpPr>
        <p:spPr bwMode="auto">
          <a:xfrm>
            <a:off x="4572000" y="471488"/>
            <a:ext cx="2181225" cy="6858000"/>
          </a:xfrm>
          <a:prstGeom prst="rect">
            <a:avLst/>
          </a:prstGeom>
          <a:solidFill>
            <a:srgbClr val="993300">
              <a:alpha val="8588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defTabSz="457200" eaLnBrk="0" fontAlgn="base" hangingPunct="0">
              <a:spcBef>
                <a:spcPct val="0"/>
              </a:spcBef>
              <a:spcAft>
                <a:spcPct val="0"/>
              </a:spcAft>
            </a:pPr>
            <a:endParaRPr lang="en-US" altLang="en-US" sz="4800" b="1">
              <a:solidFill>
                <a:srgbClr val="000000"/>
              </a:solidFill>
              <a:latin typeface=".VnAvant" pitchFamily="34" charset="0"/>
              <a:cs typeface="Times New Roman" pitchFamily="18" charset="0"/>
            </a:endParaRPr>
          </a:p>
        </p:txBody>
      </p:sp>
      <p:sp>
        <p:nvSpPr>
          <p:cNvPr id="8200" name="TextBox 12"/>
          <p:cNvSpPr txBox="1">
            <a:spLocks noChangeArrowheads="1"/>
          </p:cNvSpPr>
          <p:nvPr/>
        </p:nvSpPr>
        <p:spPr bwMode="auto">
          <a:xfrm>
            <a:off x="6913563" y="471488"/>
            <a:ext cx="2181225" cy="6858000"/>
          </a:xfrm>
          <a:prstGeom prst="rect">
            <a:avLst/>
          </a:prstGeom>
          <a:solidFill>
            <a:srgbClr val="FFFF00">
              <a:alpha val="8588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defTabSz="457200" eaLnBrk="0" fontAlgn="base" hangingPunct="0">
              <a:spcBef>
                <a:spcPct val="0"/>
              </a:spcBef>
              <a:spcAft>
                <a:spcPct val="0"/>
              </a:spcAft>
            </a:pPr>
            <a:endParaRPr lang="en-US" altLang="en-US" sz="4800" b="1">
              <a:solidFill>
                <a:srgbClr val="000000"/>
              </a:solidFill>
              <a:latin typeface=".VnAvant" pitchFamily="34" charset="0"/>
              <a:cs typeface="Times New Roman" pitchFamily="18" charset="0"/>
            </a:endParaRPr>
          </a:p>
        </p:txBody>
      </p:sp>
      <p:cxnSp>
        <p:nvCxnSpPr>
          <p:cNvPr id="19" name="Straight Connector 18"/>
          <p:cNvCxnSpPr/>
          <p:nvPr/>
        </p:nvCxnSpPr>
        <p:spPr>
          <a:xfrm flipV="1">
            <a:off x="84138" y="1979613"/>
            <a:ext cx="9144000" cy="55562"/>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cxnSp>
        <p:nvCxnSpPr>
          <p:cNvPr id="20" name="Straight Connector 19"/>
          <p:cNvCxnSpPr/>
          <p:nvPr/>
        </p:nvCxnSpPr>
        <p:spPr>
          <a:xfrm flipV="1">
            <a:off x="0" y="3717925"/>
            <a:ext cx="9144000" cy="55563"/>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cxnSp>
        <p:nvCxnSpPr>
          <p:cNvPr id="21" name="Straight Connector 20"/>
          <p:cNvCxnSpPr/>
          <p:nvPr/>
        </p:nvCxnSpPr>
        <p:spPr>
          <a:xfrm flipV="1">
            <a:off x="-49213" y="5273675"/>
            <a:ext cx="9144001" cy="55563"/>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pic>
        <p:nvPicPr>
          <p:cNvPr id="2" name="LittleGirlBeatInstrumental-V.A-291858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598613" y="-21021"/>
            <a:ext cx="609600" cy="609600"/>
          </a:xfrm>
          <a:prstGeom prst="rect">
            <a:avLst/>
          </a:prstGeom>
        </p:spPr>
      </p:pic>
    </p:spTree>
    <p:extLst>
      <p:ext uri="{BB962C8B-B14F-4D97-AF65-F5344CB8AC3E}">
        <p14:creationId xmlns:p14="http://schemas.microsoft.com/office/powerpoint/2010/main" val="39249509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83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00">
            <a:alpha val="63921"/>
          </a:srgbClr>
        </a:solidFill>
        <a:effectLst/>
      </p:bgPr>
    </p:bg>
    <p:spTree>
      <p:nvGrpSpPr>
        <p:cNvPr id="1" name=""/>
        <p:cNvGrpSpPr/>
        <p:nvPr/>
      </p:nvGrpSpPr>
      <p:grpSpPr>
        <a:xfrm>
          <a:off x="0" y="0"/>
          <a:ext cx="0" cy="0"/>
          <a:chOff x="0" y="0"/>
          <a:chExt cx="0" cy="0"/>
        </a:xfrm>
      </p:grpSpPr>
      <p:pic>
        <p:nvPicPr>
          <p:cNvPr id="9218" name="Picture 4" descr="E:\BGĐT\GVG LY\Tệp nguồn\Lịch thứ.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6475" y="1025525"/>
            <a:ext cx="4508500" cy="493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36237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00">
            <a:alpha val="63921"/>
          </a:srgbClr>
        </a:solidFill>
        <a:effectLst/>
      </p:bgPr>
    </p:bg>
    <p:spTree>
      <p:nvGrpSpPr>
        <p:cNvPr id="1" name=""/>
        <p:cNvGrpSpPr/>
        <p:nvPr/>
      </p:nvGrpSpPr>
      <p:grpSpPr>
        <a:xfrm>
          <a:off x="0" y="0"/>
          <a:ext cx="0" cy="0"/>
          <a:chOff x="0" y="0"/>
          <a:chExt cx="0" cy="0"/>
        </a:xfrm>
      </p:grpSpPr>
      <p:pic>
        <p:nvPicPr>
          <p:cNvPr id="9220" name="Picture 4" descr="E:\BGĐT\GVG LY\Tệp nguồn\Lịch thứ.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1913" y="1125538"/>
            <a:ext cx="3686175" cy="445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8" name="Picture 2" descr="E:\BGĐT\GVG LY\Tệp nguồn\thu t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9063" y="1125538"/>
            <a:ext cx="3629025" cy="445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75567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9220"/>
                                        </p:tgtEl>
                                      </p:cBhvr>
                                    </p:animEffect>
                                    <p:set>
                                      <p:cBhvr>
                                        <p:cTn id="7" dur="1" fill="hold">
                                          <p:stCondLst>
                                            <p:cond delay="499"/>
                                          </p:stCondLst>
                                        </p:cTn>
                                        <p:tgtEl>
                                          <p:spTgt spid="9220"/>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0178"/>
                                        </p:tgtEl>
                                        <p:attrNameLst>
                                          <p:attrName>style.visibility</p:attrName>
                                        </p:attrNameLst>
                                      </p:cBhvr>
                                      <p:to>
                                        <p:strVal val="visible"/>
                                      </p:to>
                                    </p:set>
                                    <p:animEffect transition="in" filter="fade">
                                      <p:cBhvr>
                                        <p:cTn id="12" dur="500"/>
                                        <p:tgtEl>
                                          <p:spTgt spid="50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Box 12"/>
          <p:cNvSpPr txBox="1">
            <a:spLocks noChangeArrowheads="1"/>
          </p:cNvSpPr>
          <p:nvPr/>
        </p:nvSpPr>
        <p:spPr bwMode="auto">
          <a:xfrm>
            <a:off x="2208213" y="471488"/>
            <a:ext cx="2181225" cy="68580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defTabSz="457200" eaLnBrk="0" fontAlgn="base" hangingPunct="0">
              <a:spcBef>
                <a:spcPct val="0"/>
              </a:spcBef>
              <a:spcAft>
                <a:spcPct val="0"/>
              </a:spcAft>
            </a:pPr>
            <a:endParaRPr lang="en-US" altLang="en-US" sz="4800" b="1">
              <a:solidFill>
                <a:srgbClr val="000000"/>
              </a:solidFill>
              <a:latin typeface=".VnAvant" pitchFamily="34" charset="0"/>
              <a:cs typeface="Times New Roman" pitchFamily="18" charset="0"/>
            </a:endParaRPr>
          </a:p>
        </p:txBody>
      </p:sp>
      <p:pic>
        <p:nvPicPr>
          <p:cNvPr id="11267" name="Picture 3" descr="E:\BGĐT\GVG LY\Tệp nguồn\sun-in-sky.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0338" y="2195513"/>
            <a:ext cx="1955800"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5" descr="E:\BGĐT\GVG LY\Tệp nguồn\maxresdefaul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0338" y="471488"/>
            <a:ext cx="1900237" cy="135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8" descr="E:\BGĐT\GVG LY\Tệp nguồn\Hướng-dẫn-cách-chụp-ảnh-có-tia-nắng-mặt-trời-hay-nhất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0338" y="3944938"/>
            <a:ext cx="1955800"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13" descr="E:\BGĐT\GVG LY\Tệp nguồn\54777_1255401689.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138" y="5399088"/>
            <a:ext cx="1955800"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1" name="TextBox 12"/>
          <p:cNvSpPr txBox="1">
            <a:spLocks noChangeArrowheads="1"/>
          </p:cNvSpPr>
          <p:nvPr/>
        </p:nvSpPr>
        <p:spPr bwMode="auto">
          <a:xfrm>
            <a:off x="4572000" y="471488"/>
            <a:ext cx="2181225" cy="6858000"/>
          </a:xfrm>
          <a:prstGeom prst="rect">
            <a:avLst/>
          </a:prstGeom>
          <a:solidFill>
            <a:srgbClr val="993300">
              <a:alpha val="8588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defTabSz="457200" eaLnBrk="0" fontAlgn="base" hangingPunct="0">
              <a:spcBef>
                <a:spcPct val="0"/>
              </a:spcBef>
              <a:spcAft>
                <a:spcPct val="0"/>
              </a:spcAft>
            </a:pPr>
            <a:endParaRPr lang="en-US" altLang="en-US" sz="4800" b="1">
              <a:solidFill>
                <a:srgbClr val="000000"/>
              </a:solidFill>
              <a:latin typeface=".VnAvant" pitchFamily="34" charset="0"/>
              <a:cs typeface="Times New Roman" pitchFamily="18" charset="0"/>
            </a:endParaRPr>
          </a:p>
        </p:txBody>
      </p:sp>
      <p:sp>
        <p:nvSpPr>
          <p:cNvPr id="11272" name="TextBox 12"/>
          <p:cNvSpPr txBox="1">
            <a:spLocks noChangeArrowheads="1"/>
          </p:cNvSpPr>
          <p:nvPr/>
        </p:nvSpPr>
        <p:spPr bwMode="auto">
          <a:xfrm>
            <a:off x="6913563" y="471488"/>
            <a:ext cx="2181225" cy="6858000"/>
          </a:xfrm>
          <a:prstGeom prst="rect">
            <a:avLst/>
          </a:prstGeom>
          <a:solidFill>
            <a:srgbClr val="FFFF00">
              <a:alpha val="8588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algn="ctr" defTabSz="457200" eaLnBrk="0" fontAlgn="base" hangingPunct="0">
              <a:spcBef>
                <a:spcPct val="0"/>
              </a:spcBef>
              <a:spcAft>
                <a:spcPct val="0"/>
              </a:spcAft>
            </a:pPr>
            <a:endParaRPr lang="en-US" altLang="en-US" sz="4800" b="1">
              <a:solidFill>
                <a:srgbClr val="000000"/>
              </a:solidFill>
              <a:latin typeface=".VnAvant" pitchFamily="34" charset="0"/>
              <a:cs typeface="Times New Roman" pitchFamily="18" charset="0"/>
            </a:endParaRPr>
          </a:p>
        </p:txBody>
      </p:sp>
      <p:cxnSp>
        <p:nvCxnSpPr>
          <p:cNvPr id="19" name="Straight Connector 18"/>
          <p:cNvCxnSpPr/>
          <p:nvPr/>
        </p:nvCxnSpPr>
        <p:spPr>
          <a:xfrm flipV="1">
            <a:off x="84138" y="1979613"/>
            <a:ext cx="9144000" cy="55562"/>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cxnSp>
        <p:nvCxnSpPr>
          <p:cNvPr id="20" name="Straight Connector 19"/>
          <p:cNvCxnSpPr/>
          <p:nvPr/>
        </p:nvCxnSpPr>
        <p:spPr>
          <a:xfrm flipV="1">
            <a:off x="0" y="3717925"/>
            <a:ext cx="9144000" cy="55563"/>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cxnSp>
        <p:nvCxnSpPr>
          <p:cNvPr id="21" name="Straight Connector 20"/>
          <p:cNvCxnSpPr/>
          <p:nvPr/>
        </p:nvCxnSpPr>
        <p:spPr>
          <a:xfrm flipV="1">
            <a:off x="-49213" y="5273675"/>
            <a:ext cx="9144001" cy="55563"/>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pic>
        <p:nvPicPr>
          <p:cNvPr id="2" name="LittleGirlBeatInstrumental-V.A-291858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678372" y="-42042"/>
            <a:ext cx="609600" cy="609600"/>
          </a:xfrm>
          <a:prstGeom prst="rect">
            <a:avLst/>
          </a:prstGeom>
        </p:spPr>
      </p:pic>
    </p:spTree>
    <p:extLst>
      <p:ext uri="{BB962C8B-B14F-4D97-AF65-F5344CB8AC3E}">
        <p14:creationId xmlns:p14="http://schemas.microsoft.com/office/powerpoint/2010/main" val="182586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83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Camtasia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9_Camtasia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0_Camtasia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11_Camtasia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12_Camtasia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13_Camtasia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14_Camtasia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15_Camtasia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16_Camtasia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17_Camtasia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18_Camtasia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amtasia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19_Camtasia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20_Camtasia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21_Camtasia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3.xml><?xml version="1.0" encoding="utf-8"?>
<a:theme xmlns:a="http://schemas.openxmlformats.org/drawingml/2006/main" name="22_Camtasia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Camtasia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Camtasia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Camtasia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5_Camtasia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6_Camtasia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7_Camtasia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8_Camtasia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TotalTime>
  <Words>900</Words>
  <Application>Microsoft Office PowerPoint</Application>
  <PresentationFormat>On-screen Show (4:3)</PresentationFormat>
  <Paragraphs>117</Paragraphs>
  <Slides>23</Slides>
  <Notes>8</Notes>
  <HiddenSlides>0</HiddenSlides>
  <MMClips>6</MMClips>
  <ScaleCrop>false</ScaleCrop>
  <HeadingPairs>
    <vt:vector size="4" baseType="variant">
      <vt:variant>
        <vt:lpstr>Theme</vt:lpstr>
      </vt:variant>
      <vt:variant>
        <vt:i4>23</vt:i4>
      </vt:variant>
      <vt:variant>
        <vt:lpstr>Slide Titles</vt:lpstr>
      </vt:variant>
      <vt:variant>
        <vt:i4>23</vt:i4>
      </vt:variant>
    </vt:vector>
  </HeadingPairs>
  <TitlesOfParts>
    <vt:vector size="46" baseType="lpstr">
      <vt:lpstr>Camtasia_Template</vt:lpstr>
      <vt:lpstr>1_Camtasia_Template</vt:lpstr>
      <vt:lpstr>2_Camtasia_Template</vt:lpstr>
      <vt:lpstr>3_Camtasia_Template</vt:lpstr>
      <vt:lpstr>4_Camtasia_Template</vt:lpstr>
      <vt:lpstr>5_Camtasia_Template</vt:lpstr>
      <vt:lpstr>6_Camtasia_Template</vt:lpstr>
      <vt:lpstr>7_Camtasia_Template</vt:lpstr>
      <vt:lpstr>8_Camtasia_Template</vt:lpstr>
      <vt:lpstr>9_Camtasia_Template</vt:lpstr>
      <vt:lpstr>10_Camtasia_Template</vt:lpstr>
      <vt:lpstr>11_Camtasia_Template</vt:lpstr>
      <vt:lpstr>12_Camtasia_Template</vt:lpstr>
      <vt:lpstr>13_Camtasia_Template</vt:lpstr>
      <vt:lpstr>14_Camtasia_Template</vt:lpstr>
      <vt:lpstr>15_Camtasia_Template</vt:lpstr>
      <vt:lpstr>16_Camtasia_Template</vt:lpstr>
      <vt:lpstr>17_Camtasia_Template</vt:lpstr>
      <vt:lpstr>18_Camtasia_Template</vt:lpstr>
      <vt:lpstr>19_Camtasia_Template</vt:lpstr>
      <vt:lpstr>20_Camtasia_Template</vt:lpstr>
      <vt:lpstr>21_Camtasia_Template</vt:lpstr>
      <vt:lpstr>22_Camtasia_Template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huy_ctn</dc:creator>
  <cp:lastModifiedBy>MTC</cp:lastModifiedBy>
  <cp:revision>5</cp:revision>
  <dcterms:created xsi:type="dcterms:W3CDTF">2018-03-01T10:10:18Z</dcterms:created>
  <dcterms:modified xsi:type="dcterms:W3CDTF">2024-11-22T02:10:53Z</dcterms:modified>
</cp:coreProperties>
</file>