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64" r:id="rId5"/>
    <p:sldId id="261" r:id="rId6"/>
    <p:sldId id="260" r:id="rId7"/>
    <p:sldId id="268" r:id="rId8"/>
    <p:sldId id="263" r:id="rId9"/>
    <p:sldId id="270" r:id="rId10"/>
    <p:sldId id="262" r:id="rId11"/>
    <p:sldId id="269" r:id="rId12"/>
    <p:sldId id="265" r:id="rId13"/>
    <p:sldId id="271" r:id="rId14"/>
    <p:sldId id="266" r:id="rId15"/>
    <p:sldId id="272" r:id="rId16"/>
    <p:sldId id="273" r:id="rId17"/>
    <p:sldId id="274" r:id="rId18"/>
    <p:sldId id="275" r:id="rId19"/>
    <p:sldId id="283" r:id="rId20"/>
    <p:sldId id="258" r:id="rId21"/>
    <p:sldId id="259" r:id="rId22"/>
    <p:sldId id="279" r:id="rId23"/>
    <p:sldId id="277" r:id="rId24"/>
    <p:sldId id="281" r:id="rId25"/>
    <p:sldId id="280" r:id="rId26"/>
    <p:sldId id="267" r:id="rId27"/>
    <p:sldId id="278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4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1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0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4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9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8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02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AB1-DA85-4499-B3A4-E6D67828481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8EBF-8012-4C50-A349-53C8C1AB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875">
              <a:srgbClr val="CBE0F2"/>
            </a:gs>
            <a:gs pos="95750">
              <a:schemeClr val="accent6">
                <a:lumMod val="40000"/>
                <a:lumOff val="60000"/>
              </a:schemeClr>
            </a:gs>
            <a:gs pos="0">
              <a:srgbClr val="92D050"/>
            </a:gs>
            <a:gs pos="51000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60DD-2069-45A0-8E10-07C2FD000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6D40-E14C-43A5-9354-9CBB8AEE3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góc nấu ăn\Phông nề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MGL ( 5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30 – 35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ruong-Chung-Chau-La-Truong-Man-Non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4727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ảnh trò chơi chữ cái\đĩa nh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" y="0"/>
            <a:ext cx="9117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ảnh trò chơi chữ cái\đũa g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7884"/>
            <a:ext cx="4172608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ảnh trò chơi chữ cái\đũa in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0902" y="1104898"/>
            <a:ext cx="6857999" cy="46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D:\ảnh trò chơi chữ cái\thìa s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8"/>
            <a:ext cx="4648200" cy="68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ảnh trò chơi chữ cái\thì gỗ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0"/>
            <a:ext cx="4637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ảnh trò chơi chữ cái\thìa inox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4"/>
            <a:ext cx="4495800" cy="68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ảnh trò chơi chữ cái\thìa nhự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444"/>
            <a:ext cx="4616669" cy="68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D:\ảnh trò chơi chữ cái\cốc s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"/>
            <a:ext cx="4495800" cy="68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ảnh trò chơi chữ cái\cốc thủy tin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3138"/>
            <a:ext cx="4611414" cy="67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ảnh trò chơi chữ cái\cốc ino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-15766"/>
            <a:ext cx="4406461" cy="68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ảnh trò chơi chữ cái\cốc nhự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5250"/>
            <a:ext cx="47244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ảnh trò chơi chữ cái\bình nhự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" y="0"/>
            <a:ext cx="4430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ảnh trò chơi chữ cái\bình thủy t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256"/>
            <a:ext cx="4679731" cy="68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ảnh trò chơi chữ cái\bình in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5"/>
            <a:ext cx="9144000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nh góc nấu ăn\Phông nên f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057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TC1: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vi-VN" b="1" dirty="0">
                <a:solidFill>
                  <a:srgbClr val="FF1493"/>
                </a:solidFill>
              </a:rPr>
              <a:t>Cái bát xinh xinh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 smtClean="0">
                <a:solidFill>
                  <a:srgbClr val="000000"/>
                </a:solidFill>
              </a:rPr>
              <a:t>Mẹ </a:t>
            </a:r>
            <a:r>
              <a:rPr lang="vi-VN" dirty="0">
                <a:solidFill>
                  <a:srgbClr val="000000"/>
                </a:solidFill>
              </a:rPr>
              <a:t>cha công tác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000000"/>
                </a:solidFill>
              </a:rPr>
              <a:t>     </a:t>
            </a:r>
            <a:r>
              <a:rPr lang="vi-VN" dirty="0" smtClean="0">
                <a:solidFill>
                  <a:srgbClr val="000000"/>
                </a:solidFill>
              </a:rPr>
              <a:t>Nhà </a:t>
            </a:r>
            <a:r>
              <a:rPr lang="vi-VN" dirty="0">
                <a:solidFill>
                  <a:srgbClr val="000000"/>
                </a:solidFill>
              </a:rPr>
              <a:t>máy Bát Tràng</a:t>
            </a:r>
            <a:r>
              <a:rPr lang="vi-VN" dirty="0"/>
              <a:t/>
            </a:r>
            <a:br>
              <a:rPr lang="vi-VN" dirty="0"/>
            </a:br>
            <a:r>
              <a:rPr lang="vi-VN" dirty="0" smtClean="0">
                <a:solidFill>
                  <a:srgbClr val="000000"/>
                </a:solidFill>
              </a:rPr>
              <a:t>Mang </a:t>
            </a:r>
            <a:r>
              <a:rPr lang="vi-VN" dirty="0">
                <a:solidFill>
                  <a:srgbClr val="000000"/>
                </a:solidFill>
              </a:rPr>
              <a:t>về cho bé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000000"/>
                </a:solidFill>
              </a:rPr>
              <a:t>   Cái Bát xinh </a:t>
            </a:r>
            <a:r>
              <a:rPr lang="vi-VN" dirty="0" smtClean="0">
                <a:solidFill>
                  <a:srgbClr val="000000"/>
                </a:solidFill>
              </a:rPr>
              <a:t>xinh.</a:t>
            </a:r>
            <a:endParaRPr lang="en-US" dirty="0" smtClean="0"/>
          </a:p>
          <a:p>
            <a:pPr marL="0" indent="0" algn="ctr">
              <a:buNone/>
            </a:pPr>
            <a:r>
              <a:rPr lang="vi-VN" dirty="0" smtClean="0">
                <a:solidFill>
                  <a:srgbClr val="000000"/>
                </a:solidFill>
              </a:rPr>
              <a:t>Từ </a:t>
            </a:r>
            <a:r>
              <a:rPr lang="vi-VN" dirty="0">
                <a:solidFill>
                  <a:srgbClr val="000000"/>
                </a:solidFill>
              </a:rPr>
              <a:t>bùn đất sét</a:t>
            </a:r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 </a:t>
            </a:r>
            <a:r>
              <a:rPr lang="vi-VN" dirty="0" smtClean="0">
                <a:solidFill>
                  <a:srgbClr val="000000"/>
                </a:solidFill>
              </a:rPr>
              <a:t>Qua </a:t>
            </a:r>
            <a:r>
              <a:rPr lang="vi-VN" dirty="0">
                <a:solidFill>
                  <a:srgbClr val="000000"/>
                </a:solidFill>
              </a:rPr>
              <a:t>bàn tay cha</a:t>
            </a:r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</a:t>
            </a:r>
            <a:r>
              <a:rPr lang="vi-VN" dirty="0" smtClean="0">
                <a:solidFill>
                  <a:srgbClr val="000000"/>
                </a:solidFill>
              </a:rPr>
              <a:t>Qua </a:t>
            </a:r>
            <a:r>
              <a:rPr lang="vi-VN" dirty="0">
                <a:solidFill>
                  <a:srgbClr val="000000"/>
                </a:solidFill>
              </a:rPr>
              <a:t>bàn tay mẹ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000000"/>
                </a:solidFill>
              </a:rPr>
              <a:t>  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vi-VN" dirty="0" smtClean="0">
                <a:solidFill>
                  <a:srgbClr val="000000"/>
                </a:solidFill>
              </a:rPr>
              <a:t>Thành </a:t>
            </a:r>
            <a:r>
              <a:rPr lang="vi-VN" dirty="0">
                <a:solidFill>
                  <a:srgbClr val="000000"/>
                </a:solidFill>
              </a:rPr>
              <a:t>cái bát hoa</a:t>
            </a:r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 </a:t>
            </a:r>
            <a:r>
              <a:rPr lang="vi-VN" dirty="0" smtClean="0">
                <a:solidFill>
                  <a:srgbClr val="000000"/>
                </a:solidFill>
              </a:rPr>
              <a:t>Nâng </a:t>
            </a:r>
            <a:r>
              <a:rPr lang="vi-VN" dirty="0">
                <a:solidFill>
                  <a:srgbClr val="000000"/>
                </a:solidFill>
              </a:rPr>
              <a:t>niu bé giữ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000000"/>
                </a:solidFill>
              </a:rPr>
              <a:t>    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vi-VN" dirty="0" smtClean="0">
                <a:solidFill>
                  <a:srgbClr val="000000"/>
                </a:solidFill>
              </a:rPr>
              <a:t>Mỗi </a:t>
            </a:r>
            <a:r>
              <a:rPr lang="vi-VN" dirty="0">
                <a:solidFill>
                  <a:srgbClr val="000000"/>
                </a:solidFill>
              </a:rPr>
              <a:t>bữa hằng ngày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000000"/>
                </a:solidFill>
              </a:rPr>
              <a:t>   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vi-VN" dirty="0" smtClean="0">
                <a:solidFill>
                  <a:srgbClr val="000000"/>
                </a:solidFill>
              </a:rPr>
              <a:t>Công </a:t>
            </a:r>
            <a:r>
              <a:rPr lang="vi-VN" dirty="0">
                <a:solidFill>
                  <a:srgbClr val="000000"/>
                </a:solidFill>
              </a:rPr>
              <a:t>cha,công mẹ</a:t>
            </a:r>
            <a:r>
              <a:rPr lang="vi-VN" dirty="0"/>
              <a:t/>
            </a:r>
            <a:br>
              <a:rPr lang="vi-VN" dirty="0"/>
            </a:br>
            <a:r>
              <a:rPr lang="vi-VN" dirty="0">
                <a:solidFill>
                  <a:srgbClr val="000000"/>
                </a:solidFill>
              </a:rPr>
              <a:t> 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vi-VN" dirty="0" smtClean="0">
                <a:solidFill>
                  <a:srgbClr val="000000"/>
                </a:solidFill>
              </a:rPr>
              <a:t>Bé </a:t>
            </a:r>
            <a:r>
              <a:rPr lang="vi-VN" dirty="0">
                <a:solidFill>
                  <a:srgbClr val="000000"/>
                </a:solidFill>
              </a:rPr>
              <a:t>cầm trên tay.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nen giao an dien tu\powerpoint-hinh-nen-de-th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676402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TC2: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13015" y="-9525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71" y="37306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ảnh trò chơi chữ cái\Bát s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-9526"/>
            <a:ext cx="29718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rò chơi chữ cái\đĩa s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3138"/>
            <a:ext cx="2971800" cy="31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rò chơi chữ cái\thìa s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657600"/>
            <a:ext cx="3048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13015" y="-9525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71" y="37306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ảnh trò chơi chữ cái\đũa gỗ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" y="-26544"/>
            <a:ext cx="3182007" cy="29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rò chơi chữ cái\Bát s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6"/>
            <a:ext cx="3124200" cy="29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rò chơi chữ cái\đĩa thủy ti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09" y="3434256"/>
            <a:ext cx="385598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13015" y="-9525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71" y="37306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ảnh trò chơi chữ cái\cốc s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69363"/>
            <a:ext cx="2819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ảnh trò chơi chữ cái\bình thủy tin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3" y="-31530"/>
            <a:ext cx="2850932" cy="38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rò chơi chữ cái\bát inox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2737635"/>
            <a:ext cx="3124200" cy="41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13015" y="-9525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71" y="37306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ảnh trò chơi chữ cái\cốc nhự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1167"/>
            <a:ext cx="2843048" cy="32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rò chơi chữ cái\thìa inox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9525"/>
            <a:ext cx="2895600" cy="31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ảnh trò chơi chữ cái\đũa in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3703" y="3695695"/>
            <a:ext cx="320039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5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13015" y="0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113015" y="60166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13015" y="-9525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71" y="37306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ảnh trò chơi chữ cái\Bát s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66" y="990600"/>
            <a:ext cx="3929736" cy="29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ảnh trò chơi chữ cái\Bát s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23648"/>
            <a:ext cx="9109841" cy="68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ảnh trò chơi chữ cái\bát thủy t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rò chơi chữ cái\bát ino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250"/>
            <a:ext cx="67818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ảnh trò chơi chữ cái\bát nh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2"/>
            <a:ext cx="8077200" cy="60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ảnh trò chơi chữ cái\đĩa s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7120"/>
            <a:ext cx="8001000" cy="54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ảnh trò chơi chữ cái\đĩa in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5"/>
            <a:ext cx="9144000" cy="68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ảnh trò chơi chữ cái\đĩa thủy t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76</Words>
  <Application>Microsoft Office PowerPoint</Application>
  <PresentationFormat>On-screen Show (4:3)</PresentationFormat>
  <Paragraphs>35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MTC</cp:lastModifiedBy>
  <cp:revision>31</cp:revision>
  <dcterms:created xsi:type="dcterms:W3CDTF">2017-09-19T14:26:37Z</dcterms:created>
  <dcterms:modified xsi:type="dcterms:W3CDTF">2024-11-22T02:00:58Z</dcterms:modified>
</cp:coreProperties>
</file>