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4" r:id="rId5"/>
    <p:sldId id="260" r:id="rId6"/>
    <p:sldId id="261" r:id="rId7"/>
    <p:sldId id="262" r:id="rId8"/>
    <p:sldId id="265" r:id="rId9"/>
    <p:sldId id="271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4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2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9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11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2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5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47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04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3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8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93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5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4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9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84FB6-41E1-4736-9A4B-D9966479B79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0DF22-7FEC-4361-93F0-10B2DFBFB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4EC-33F6-4663-B804-225A52C6A2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BCCE-8B19-4F48-8A3A-F5321E5268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0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11" Type="http://schemas.openxmlformats.org/officeDocument/2006/relationships/image" Target="../media/image36.jpeg"/><Relationship Id="rId5" Type="http://schemas.openxmlformats.org/officeDocument/2006/relationships/audio" Target="../media/audio2.wav"/><Relationship Id="rId10" Type="http://schemas.openxmlformats.org/officeDocument/2006/relationships/image" Target="../media/image35.jpeg"/><Relationship Id="rId4" Type="http://schemas.openxmlformats.org/officeDocument/2006/relationships/audio" Target="../media/audio1.wav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39.jpeg"/><Relationship Id="rId4" Type="http://schemas.openxmlformats.org/officeDocument/2006/relationships/audio" Target="../media/audio1.wav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12" Type="http://schemas.openxmlformats.org/officeDocument/2006/relationships/image" Target="../media/image40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12" Type="http://schemas.openxmlformats.org/officeDocument/2006/relationships/image" Target="../media/image29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11" Type="http://schemas.openxmlformats.org/officeDocument/2006/relationships/image" Target="../media/image28.jpeg"/><Relationship Id="rId5" Type="http://schemas.openxmlformats.org/officeDocument/2006/relationships/audio" Target="../media/audio2.wav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6.png"/><Relationship Id="rId5" Type="http://schemas.openxmlformats.org/officeDocument/2006/relationships/audio" Target="../media/audio2.wav"/><Relationship Id="rId10" Type="http://schemas.openxmlformats.org/officeDocument/2006/relationships/image" Target="../media/image32.jpeg"/><Relationship Id="rId4" Type="http://schemas.openxmlformats.org/officeDocument/2006/relationships/audio" Target="../media/audio1.wav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Phông nền BGĐT\Phông nền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" y="0"/>
            <a:ext cx="9139518" cy="68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3" y="4393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MGL ( 5 - 6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30 – 35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LonLenChauLaiMayCayBeatInstrumental-V.A-293205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7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514495"/>
            <a:ext cx="457200" cy="609600"/>
          </a:xfrm>
          <a:prstGeom prst="rect">
            <a:avLst/>
          </a:prstGeom>
        </p:spPr>
      </p:pic>
      <p:pic>
        <p:nvPicPr>
          <p:cNvPr id="17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70" y="42528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761110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04463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31534" y="806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813487" y="38517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831534" y="11326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23" name="Picture 2" descr="D:\sản phẩm nghề nông\NHÓM TINH BỘ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33128"/>
            <a:ext cx="3532510" cy="279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sản phẩm nghề nông\NHÓM RAU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84" y="935251"/>
            <a:ext cx="3902715" cy="28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sản phẩm nghề nông\QUẢ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5" y="4114800"/>
            <a:ext cx="2746387" cy="24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sản phẩm nghề nông\ho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52387"/>
            <a:ext cx="3200400" cy="25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9438" y="1295400"/>
            <a:ext cx="457200" cy="609600"/>
          </a:xfrm>
          <a:prstGeom prst="rect">
            <a:avLst/>
          </a:prstGeom>
        </p:spPr>
      </p:pic>
      <p:pic>
        <p:nvPicPr>
          <p:cNvPr id="17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70" y="42528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761110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04463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31534" y="806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813487" y="38517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831534" y="11326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3074" name="Picture 2" descr="D:\sản phẩm nghề nông\bánh mỳ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ản phẩm nghề nông\thịt gà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sản phẩm nghề nông\phở bò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9" y="3675992"/>
            <a:ext cx="3015543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sản phẩm nghề nông\kẹ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33401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514495"/>
            <a:ext cx="457200" cy="609600"/>
          </a:xfrm>
          <a:prstGeom prst="rect">
            <a:avLst/>
          </a:prstGeom>
        </p:spPr>
      </p:pic>
      <p:pic>
        <p:nvPicPr>
          <p:cNvPr id="17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70" y="42528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761110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04463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31534" y="806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813487" y="38517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831534" y="11326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4098" name="Picture 2" descr="D:\sản phẩm nghề nông\tinh bộ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0" cy="272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ản phẩm nghề nông\Hoa quả dầ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-21021"/>
            <a:ext cx="3331778" cy="27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ản phẩm nghề nông\sinh tố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1"/>
            <a:ext cx="3565525" cy="36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514495"/>
            <a:ext cx="457200" cy="609600"/>
          </a:xfrm>
          <a:prstGeom prst="rect">
            <a:avLst/>
          </a:prstGeom>
        </p:spPr>
      </p:pic>
      <p:pic>
        <p:nvPicPr>
          <p:cNvPr id="17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70" y="42528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761110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04463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31534" y="806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813487" y="38517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831534" y="11326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9" name="Picture 2" descr="D:\sản phẩm nghề nông\NHÓM TINH BỘ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" y="-41708"/>
            <a:ext cx="2503394" cy="240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sản phẩm nghề nông\NHÓM RAU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8965"/>
            <a:ext cx="2667000" cy="252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sản phẩm nghề nông\QUẢ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" y="2362200"/>
            <a:ext cx="2503394" cy="24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sản phẩm nghề nông\hoa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1"/>
            <a:ext cx="2667000" cy="22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sản phẩm nghề nông\quần á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37548"/>
            <a:ext cx="2964547" cy="234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sản phẩm nghề nông\giầy dé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886200"/>
            <a:ext cx="304006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hông nền BGĐT\Phông nền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0"/>
            <a:ext cx="9139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585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*HĐ1: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ản phẩm nghề nông\TRỒNG RA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3" y="-127187"/>
            <a:ext cx="30479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ản phẩm nghề nông\TRỒNG H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76200"/>
            <a:ext cx="2971800" cy="30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sản phẩm nghề nông\TRỒNG QUẢ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97017"/>
            <a:ext cx="3276600" cy="38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sản phẩm nghề nông\TRỒNG NG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2" y="3124202"/>
            <a:ext cx="2931459" cy="37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ản phẩm nghề nông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5" y="-1"/>
            <a:ext cx="3134846" cy="29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ản phẩm nghề nông\cái cà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sản phẩm nghề nông\cày bừ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07" y="0"/>
            <a:ext cx="2895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sản phẩm nghề nông\cái liề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61" y="4486"/>
            <a:ext cx="311523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sản phẩm nghề nông\cái cuố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96" y="3473824"/>
            <a:ext cx="27656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sản phẩm nghề nông\Garden-Trowel-by-SHW-z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05200"/>
            <a:ext cx="3124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ản phẩm nghề nông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47"/>
            <a:ext cx="2895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ản phẩm nghề nông\ĐẠ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-152400"/>
            <a:ext cx="3112994" cy="67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ản phẩm nghề nông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1"/>
            <a:ext cx="3097306" cy="67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ản phẩm nghề nông\NHÓM TINH BỘ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" y="-8965"/>
            <a:ext cx="4191000" cy="29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ản phẩm nghề nông\NHÓM RA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8966"/>
            <a:ext cx="4191000" cy="29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ản phẩm nghề nông\QUẢ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57" y="3581401"/>
            <a:ext cx="423806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sản phẩm nghề nông\ho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5"/>
            <a:ext cx="41910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ản phẩm nghề nông\bá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sản phẩm nghề nông\mỳ tô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13" y="0"/>
            <a:ext cx="30255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sản phẩm nghề nông\mỳ gạ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-34177"/>
            <a:ext cx="3200400" cy="30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sản phẩm nghề nông\phở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5"/>
            <a:ext cx="3135406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sản phẩm nghề nông\bú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06" y="3048000"/>
            <a:ext cx="334159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93835" y="5819295"/>
            <a:ext cx="457200" cy="609600"/>
          </a:xfrm>
          <a:prstGeom prst="rect">
            <a:avLst/>
          </a:prstGeom>
        </p:spPr>
      </p:pic>
      <p:pic>
        <p:nvPicPr>
          <p:cNvPr id="17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70" y="42528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761110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04463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31534" y="806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813487" y="38517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831534" y="11326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9" name="Picture 3" descr="D:\sản phẩm nghề nông\cày bừ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07" y="0"/>
            <a:ext cx="2895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sản phẩm nghề nông\cái liề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49"/>
            <a:ext cx="311523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sản phẩm nghề nông\cái cuốc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29" y="1033128"/>
            <a:ext cx="276561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sản phẩm nghề nông\máy khâu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2" y="3657600"/>
            <a:ext cx="25717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sản phẩm nghề nông\cái bú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07" y="3505199"/>
            <a:ext cx="2667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e chon 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200" y="5514495"/>
            <a:ext cx="457200" cy="609600"/>
          </a:xfrm>
          <a:prstGeom prst="rect">
            <a:avLst/>
          </a:prstGeom>
        </p:spPr>
      </p:pic>
      <p:pic>
        <p:nvPicPr>
          <p:cNvPr id="17" name="Picture 12" descr="bells2m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70" y="42528"/>
            <a:ext cx="13644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761110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804463" y="425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2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831534" y="80628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3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813487" y="38517"/>
            <a:ext cx="91797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smtClean="0">
                <a:solidFill>
                  <a:srgbClr val="FF0066"/>
                </a:solidFill>
                <a:latin typeface=".VnTifani Heavy" panose="020B7200000000000000" pitchFamily="34" charset="0"/>
              </a:rPr>
              <a:t>4</a:t>
            </a:r>
            <a:endParaRPr lang="en-US" sz="5400">
              <a:solidFill>
                <a:srgbClr val="FF0066"/>
              </a:solidFill>
              <a:latin typeface=".VnTifani Heavy" panose="020B7200000000000000" pitchFamily="34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831534" y="11326"/>
            <a:ext cx="917972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sz="5400" dirty="0">
                <a:solidFill>
                  <a:srgbClr val="FF0066"/>
                </a:solidFill>
                <a:latin typeface=".VnTifani Heavy" panose="020B7200000000000000" pitchFamily="34" charset="0"/>
              </a:rPr>
              <a:t>5</a:t>
            </a:r>
          </a:p>
        </p:txBody>
      </p:sp>
      <p:pic>
        <p:nvPicPr>
          <p:cNvPr id="9" name="Picture 2" descr="D:\sản phẩm nghề nông\Gạ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4"/>
            <a:ext cx="3048000" cy="27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sản phẩm nghề nông\tải xuống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4"/>
            <a:ext cx="3200400" cy="27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sản phẩm nghề nông\tải xuống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2" y="3708995"/>
            <a:ext cx="3200399" cy="31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1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8&quot;&gt;&lt;property id=&quot;20148&quot; value=&quot;5&quot;/&gt;&lt;property id=&quot;20300&quot; value=&quot;Slide 2&quot;/&gt;&lt;property id=&quot;20307&quot; value=&quot;257&quot;/&gt;&lt;/object&gt;&lt;object type=&quot;3&quot; unique_id=&quot;10125&quot;&gt;&lt;property id=&quot;20148&quot; value=&quot;5&quot;/&gt;&lt;property id=&quot;20300&quot; value=&quot;Slide 8&quot;/&gt;&lt;property id=&quot;20307&quot; value=&quot;259&quot;/&gt;&lt;/object&gt;&lt;object type=&quot;3&quot; unique_id=&quot;10168&quot;&gt;&lt;property id=&quot;20148&quot; value=&quot;5&quot;/&gt;&lt;property id=&quot;20300&quot; value=&quot;Slide 4&quot;/&gt;&lt;property id=&quot;20307&quot; value=&quot;260&quot;/&gt;&lt;/object&gt;&lt;object type=&quot;3&quot; unique_id=&quot;10236&quot;&gt;&lt;property id=&quot;20148&quot; value=&quot;5&quot;/&gt;&lt;property id=&quot;20300&quot; value=&quot;Slide 5&quot;/&gt;&lt;property id=&quot;20307&quot; value=&quot;261&quot;/&gt;&lt;/object&gt;&lt;object type=&quot;3&quot; unique_id=&quot;10300&quot;&gt;&lt;property id=&quot;20148&quot; value=&quot;5&quot;/&gt;&lt;property id=&quot;20300&quot; value=&quot;Slide 6&quot;/&gt;&lt;property id=&quot;20307&quot; value=&quot;262&quot;/&gt;&lt;/object&gt;&lt;object type=&quot;3&quot; unique_id=&quot;10381&quot;&gt;&lt;property id=&quot;20148&quot; value=&quot;5&quot;/&gt;&lt;property id=&quot;20300&quot; value=&quot;Slide 3&quot;/&gt;&lt;property id=&quot;20307&quot; value=&quot;264&quot;/&gt;&lt;/object&gt;&lt;object type=&quot;3&quot; unique_id=&quot;10563&quot;&gt;&lt;property id=&quot;20148&quot; value=&quot;5&quot;/&gt;&lt;property id=&quot;20300&quot; value=&quot;Slide 7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73</Words>
  <Application>Microsoft Office PowerPoint</Application>
  <PresentationFormat>On-screen Show (4:3)</PresentationFormat>
  <Paragraphs>38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MTC.,JSC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Thang Computer</dc:creator>
  <cp:lastModifiedBy>MTC</cp:lastModifiedBy>
  <cp:revision>71</cp:revision>
  <dcterms:created xsi:type="dcterms:W3CDTF">2017-09-25T14:19:43Z</dcterms:created>
  <dcterms:modified xsi:type="dcterms:W3CDTF">2024-11-21T09:06:50Z</dcterms:modified>
</cp:coreProperties>
</file>