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media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>
        <p:scale>
          <a:sx n="62" d="100"/>
          <a:sy n="62" d="100"/>
        </p:scale>
        <p:origin x="-978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3EDC-BE21-4A42-B4BA-B58E2C40250E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9C14-33EA-4302-8E84-F8CE55726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5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3EDC-BE21-4A42-B4BA-B58E2C40250E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9C14-33EA-4302-8E84-F8CE55726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9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3EDC-BE21-4A42-B4BA-B58E2C40250E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9C14-33EA-4302-8E84-F8CE55726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8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3EDC-BE21-4A42-B4BA-B58E2C40250E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9C14-33EA-4302-8E84-F8CE55726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3EDC-BE21-4A42-B4BA-B58E2C40250E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9C14-33EA-4302-8E84-F8CE55726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8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3EDC-BE21-4A42-B4BA-B58E2C40250E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9C14-33EA-4302-8E84-F8CE55726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9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3EDC-BE21-4A42-B4BA-B58E2C40250E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9C14-33EA-4302-8E84-F8CE55726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19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3EDC-BE21-4A42-B4BA-B58E2C40250E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9C14-33EA-4302-8E84-F8CE55726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2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3EDC-BE21-4A42-B4BA-B58E2C40250E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9C14-33EA-4302-8E84-F8CE55726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3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3EDC-BE21-4A42-B4BA-B58E2C40250E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9C14-33EA-4302-8E84-F8CE55726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3EDC-BE21-4A42-B4BA-B58E2C40250E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9C14-33EA-4302-8E84-F8CE55726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4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5000">
              <a:srgbClr val="B5D2EC"/>
            </a:gs>
            <a:gs pos="6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13EDC-BE21-4A42-B4BA-B58E2C40250E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E9C14-33EA-4302-8E84-F8CE55726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8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8.gif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92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1" y="990600"/>
            <a:ext cx="6423553" cy="121920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r>
              <a:rPr lang="en-US" sz="5400" b="1" smtClean="0">
                <a:solidFill>
                  <a:srgbClr val="7030A0"/>
                </a:solidFill>
                <a:latin typeface="VNAvant" pitchFamily="34" charset="0"/>
              </a:rPr>
              <a:t>KPKH</a:t>
            </a:r>
            <a:endParaRPr lang="en-US" sz="54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3933" y="2214124"/>
            <a:ext cx="5684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Bé cần gì để lớn lên?</a:t>
            </a:r>
          </a:p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5-6 tuổi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1" y="209751"/>
            <a:ext cx="3432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TRÀNG AN</a:t>
            </a:r>
          </a:p>
        </p:txBody>
      </p:sp>
      <p:pic>
        <p:nvPicPr>
          <p:cNvPr id="10" name="BeKhoeBeNgoan-PhuongThao-262919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5579" y="35099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6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1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 descr="bells2m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555" y="73660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180614" y="11176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256210" y="7366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285740" y="-1524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256209" y="10414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238429" y="64135"/>
            <a:ext cx="1223963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4592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5" y="43180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256211" y="4318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256211" y="-1016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256211" y="2794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349080" y="4318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256210" y="-19686"/>
            <a:ext cx="1223963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11" name="be chon dung r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97108" y="4242732"/>
            <a:ext cx="609600" cy="609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9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563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0275" y="2482424"/>
            <a:ext cx="9315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thực phẩm giàu chất vitamin và muối khoáng</a:t>
            </a:r>
            <a:endParaRPr lang="en-US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2" y="1"/>
            <a:ext cx="12163177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" y="-2"/>
            <a:ext cx="1216317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6338" y="2315688"/>
            <a:ext cx="6231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thực phẩm giàu chất đạm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91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91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9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91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1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6960" y="2481943"/>
            <a:ext cx="6290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thực phẩm giàu chất tinh bột đường</a:t>
            </a:r>
            <a:endParaRPr lang="en-US" sz="2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9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4894" y="2771336"/>
            <a:ext cx="5987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thực phẩm giàu chất béo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3278" cy="3530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278" y="-14067"/>
            <a:ext cx="6648722" cy="3545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023" y="3545058"/>
            <a:ext cx="5669278" cy="3312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34"/>
            <a:ext cx="12192000" cy="68861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6" y="-14068"/>
            <a:ext cx="12206675" cy="68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9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 descr="bells2m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105" y="37306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180614" y="75406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180614" y="133826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226175" y="75406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237760" y="75406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237760" y="65881"/>
            <a:ext cx="1223963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1964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 descr="bells2m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157" y="0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033962" y="381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033961" y="381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140483" y="2286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040812" y="4572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040812" y="66675"/>
            <a:ext cx="1223963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7321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 descr="bells2m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957" y="15240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180612" y="9144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180614" y="5334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180614" y="10668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180614" y="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180614" y="15240"/>
            <a:ext cx="1223963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2520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8135&quot;&gt;&lt;/object&gt;&lt;object type=&quot;2&quot; unique_id=&quot;18136&quot;&gt;&lt;object type=&quot;3&quot; unique_id=&quot;18137&quot;&gt;&lt;property id=&quot;20148&quot; value=&quot;5&quot;/&gt;&lt;property id=&quot;20300&quot; value=&quot;Slide 1&quot;/&gt;&lt;property id=&quot;20307&quot; value=&quot;257&quot;/&gt;&lt;/object&gt;&lt;object type=&quot;3&quot; unique_id=&quot;18138&quot;&gt;&lt;property id=&quot;20148&quot; value=&quot;5&quot;/&gt;&lt;property id=&quot;20300&quot; value=&quot;Slide 2&quot;/&gt;&lt;property id=&quot;20307&quot; value=&quot;258&quot;/&gt;&lt;/object&gt;&lt;object type=&quot;3&quot; unique_id=&quot;18139&quot;&gt;&lt;property id=&quot;20148&quot; value=&quot;5&quot;/&gt;&lt;property id=&quot;20300&quot; value=&quot;Slide 3&quot;/&gt;&lt;property id=&quot;20307&quot; value=&quot;259&quot;/&gt;&lt;/object&gt;&lt;object type=&quot;3&quot; unique_id=&quot;18140&quot;&gt;&lt;property id=&quot;20148&quot; value=&quot;5&quot;/&gt;&lt;property id=&quot;20300&quot; value=&quot;Slide 4&quot;/&gt;&lt;property id=&quot;20307&quot; value=&quot;260&quot;/&gt;&lt;/object&gt;&lt;object type=&quot;3&quot; unique_id=&quot;18141&quot;&gt;&lt;property id=&quot;20148&quot; value=&quot;5&quot;/&gt;&lt;property id=&quot;20300&quot; value=&quot;Slide 5&quot;/&gt;&lt;property id=&quot;20307&quot; value=&quot;261&quot;/&gt;&lt;/object&gt;&lt;object type=&quot;3&quot; unique_id=&quot;18142&quot;&gt;&lt;property id=&quot;20148&quot; value=&quot;5&quot;/&gt;&lt;property id=&quot;20300&quot; value=&quot;Slide 6&quot;/&gt;&lt;property id=&quot;20307&quot; value=&quot;262&quot;/&gt;&lt;/object&gt;&lt;object type=&quot;3&quot; unique_id=&quot;18143&quot;&gt;&lt;property id=&quot;20148&quot; value=&quot;5&quot;/&gt;&lt;property id=&quot;20300&quot; value=&quot;Slide 7&quot;/&gt;&lt;property id=&quot;20307&quot; value=&quot;263&quot;/&gt;&lt;/object&gt;&lt;object type=&quot;3&quot; unique_id=&quot;18144&quot;&gt;&lt;property id=&quot;20148&quot; value=&quot;5&quot;/&gt;&lt;property id=&quot;20300&quot; value=&quot;Slide 8&quot;/&gt;&lt;property id=&quot;20307&quot; value=&quot;264&quot;/&gt;&lt;/object&gt;&lt;object type=&quot;3&quot; unique_id=&quot;18145&quot;&gt;&lt;property id=&quot;20148&quot; value=&quot;5&quot;/&gt;&lt;property id=&quot;20300&quot; value=&quot;Slide 9&quot;/&gt;&lt;property id=&quot;20307&quot; value=&quot;265&quot;/&gt;&lt;/object&gt;&lt;object type=&quot;3&quot; unique_id=&quot;18146&quot;&gt;&lt;property id=&quot;20148&quot; value=&quot;5&quot;/&gt;&lt;property id=&quot;20300&quot; value=&quot;Slide 10&quot;/&gt;&lt;property id=&quot;20307&quot; value=&quot;266&quot;/&gt;&lt;/object&gt;&lt;object type=&quot;3&quot; unique_id=&quot;18147&quot;&gt;&lt;property id=&quot;20148&quot; value=&quot;5&quot;/&gt;&lt;property id=&quot;20300&quot; value=&quot;Slide 11&quot;/&gt;&lt;property id=&quot;20307&quot; value=&quot;26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82</Words>
  <Application>Microsoft Office PowerPoint</Application>
  <PresentationFormat>Custom</PresentationFormat>
  <Paragraphs>34</Paragraphs>
  <Slides>11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MTC</cp:lastModifiedBy>
  <cp:revision>7</cp:revision>
  <dcterms:created xsi:type="dcterms:W3CDTF">2017-10-10T22:49:23Z</dcterms:created>
  <dcterms:modified xsi:type="dcterms:W3CDTF">2024-11-21T09:04:03Z</dcterms:modified>
</cp:coreProperties>
</file>