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58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AB1-DA85-4499-B3A4-E6D67828481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góc nấu ăn\Phông nề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MGL ( 5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30 – 35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ruong-Chung-Chau-La-Truong-Man-Non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727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nen giao an dien tu\powerpoint-hinh-nen-de-thuon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676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TC2: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gayVuiCuaBe-V.A-26161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5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Hình ảnh TC KP Các hoạt động trong trường bé\Trường MN Tràng 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ảnh TC KP Các hoạt động trong trường bé\Lớp học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4419599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Hình ảnh TC KP Các hoạt động trong trường bé\Lớp học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096000" y="990600"/>
            <a:ext cx="990600" cy="1143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ảnh TC KP Các hoạt động trong trường bé\Hoạt động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ình ảnh TC KP Các hoạt động trong trường bé\Hoạt độ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ảnh TC KP Các hoạt động trong trường bé\Hoạt động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34636"/>
            <a:ext cx="4502727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ình ảnh TC KP Các hoạt động trong trường bé\Hoạt động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ình ảnh TC KP Các hoạt động trong trường bé\Thể dục sá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Hình ảnh TC KP Các hoạt động trong trường bé\Hoạt động 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Hình ảnh TC KP Các hoạt động trong trường bé\Hoạt động 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19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Hình ảnh TC KP Các hoạt động trong trường bé\Hoạt động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6928"/>
            <a:ext cx="47244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nh góc nấu ăn\Phông nên f4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05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TC1: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nhộn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ạc trò chơi vũ điệu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50</Words>
  <Application>Microsoft Office PowerPoint</Application>
  <PresentationFormat>On-screen Show (4:3)</PresentationFormat>
  <Paragraphs>8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MTC</cp:lastModifiedBy>
  <cp:revision>20</cp:revision>
  <dcterms:created xsi:type="dcterms:W3CDTF">2017-09-19T14:26:37Z</dcterms:created>
  <dcterms:modified xsi:type="dcterms:W3CDTF">2024-11-21T09:04:55Z</dcterms:modified>
</cp:coreProperties>
</file>