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53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76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4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97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46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13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61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583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696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98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61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BD4EC-33F6-4663-B804-225A52C6A20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2BCCE-8B19-4F48-8A3A-F5321E526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86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5268" y="838200"/>
            <a:ext cx="6423553" cy="12192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Ph¸t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triÓn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thÈm</a:t>
            </a:r>
            <a:r>
              <a:rPr lang="en-US" sz="5400" b="1" dirty="0" smtClean="0">
                <a:solidFill>
                  <a:srgbClr val="7030A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.VnAvant" panose="020B7200000000000000" pitchFamily="34" charset="0"/>
              </a:rPr>
              <a:t>mü</a:t>
            </a:r>
            <a:endParaRPr lang="en-US" sz="5400" b="1" dirty="0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209751"/>
            <a:ext cx="343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TRÀNG AN</a:t>
            </a:r>
            <a:endParaRPr lang="en-US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209800"/>
            <a:ext cx="571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" y="16141"/>
            <a:ext cx="9178159" cy="6852745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" y="34534"/>
            <a:ext cx="9156293" cy="682346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" y="-15766"/>
            <a:ext cx="9178159" cy="68846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66"/>
            <a:ext cx="9183602" cy="68737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2" y="-15766"/>
            <a:ext cx="9154699" cy="687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62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981200" y="1905000"/>
            <a:ext cx="508825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Rước đèn dưới ánh trăng Beat - Nhạc beat bài Rước đèn dưới ánh tră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1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31"/>
            <a:ext cx="9144000" cy="6826469"/>
          </a:xfrm>
        </p:spPr>
      </p:pic>
      <p:sp>
        <p:nvSpPr>
          <p:cNvPr id="5" name="TextBox 4"/>
          <p:cNvSpPr txBox="1"/>
          <p:nvPr/>
        </p:nvSpPr>
        <p:spPr>
          <a:xfrm>
            <a:off x="2286000" y="1103293"/>
            <a:ext cx="4447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An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Thuyên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ông Mai – Chú Cuội Chơi Trăng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99925" y="2375338"/>
            <a:ext cx="609600" cy="609600"/>
          </a:xfrm>
          <a:prstGeom prst="rect">
            <a:avLst/>
          </a:prstGeom>
        </p:spPr>
      </p:pic>
      <p:pic>
        <p:nvPicPr>
          <p:cNvPr id="7" name="Bông Mai – Chú Cuội Chơi Tră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5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odern Talking – No Face O Name No Number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57400" y="913655"/>
            <a:ext cx="5072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odern Talking – No Face O Name No Numbe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6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9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54"/>
            <a:ext cx="9144000" cy="6852745"/>
          </a:xfrm>
        </p:spPr>
      </p:pic>
      <p:pic>
        <p:nvPicPr>
          <p:cNvPr id="5" name="NightOfThePiano-HoaTau-308909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913655"/>
            <a:ext cx="5072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530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5" name="V.A – Chicken Danc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62400" y="2487386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913655"/>
            <a:ext cx="5072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2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82</Words>
  <Application>Microsoft Office PowerPoint</Application>
  <PresentationFormat>On-screen Show (4:3)</PresentationFormat>
  <Paragraphs>13</Paragraphs>
  <Slides>7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MTC</cp:lastModifiedBy>
  <cp:revision>10</cp:revision>
  <dcterms:created xsi:type="dcterms:W3CDTF">2017-09-08T00:30:58Z</dcterms:created>
  <dcterms:modified xsi:type="dcterms:W3CDTF">2024-11-21T08:54:42Z</dcterms:modified>
</cp:coreProperties>
</file>