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1" r:id="rId2"/>
    <p:sldId id="497" r:id="rId3"/>
    <p:sldId id="499" r:id="rId4"/>
    <p:sldId id="502" r:id="rId5"/>
    <p:sldId id="501" r:id="rId6"/>
    <p:sldId id="378" r:id="rId7"/>
    <p:sldId id="387" r:id="rId8"/>
    <p:sldId id="386" r:id="rId9"/>
    <p:sldId id="385" r:id="rId10"/>
    <p:sldId id="389" r:id="rId11"/>
    <p:sldId id="403" r:id="rId12"/>
    <p:sldId id="391" r:id="rId13"/>
    <p:sldId id="512" r:id="rId14"/>
    <p:sldId id="485" r:id="rId15"/>
    <p:sldId id="510" r:id="rId16"/>
    <p:sldId id="401" r:id="rId17"/>
    <p:sldId id="416" r:id="rId18"/>
    <p:sldId id="414" r:id="rId19"/>
    <p:sldId id="393" r:id="rId20"/>
    <p:sldId id="433" r:id="rId21"/>
    <p:sldId id="439" r:id="rId22"/>
    <p:sldId id="448" r:id="rId23"/>
    <p:sldId id="450" r:id="rId24"/>
    <p:sldId id="452" r:id="rId25"/>
    <p:sldId id="455" r:id="rId26"/>
    <p:sldId id="459" r:id="rId27"/>
    <p:sldId id="461" r:id="rId28"/>
    <p:sldId id="456" r:id="rId29"/>
    <p:sldId id="458" r:id="rId30"/>
    <p:sldId id="463" r:id="rId31"/>
    <p:sldId id="465" r:id="rId32"/>
    <p:sldId id="472" r:id="rId33"/>
    <p:sldId id="473" r:id="rId34"/>
    <p:sldId id="474" r:id="rId35"/>
    <p:sldId id="491" r:id="rId36"/>
    <p:sldId id="492" r:id="rId37"/>
    <p:sldId id="493" r:id="rId38"/>
    <p:sldId id="504" r:id="rId39"/>
    <p:sldId id="506" r:id="rId40"/>
    <p:sldId id="508" r:id="rId41"/>
    <p:sldId id="495" r:id="rId42"/>
    <p:sldId id="480" r:id="rId43"/>
    <p:sldId id="481" r:id="rId44"/>
    <p:sldId id="48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00" autoAdjust="0"/>
    <p:restoredTop sz="86391" autoAdjust="0"/>
  </p:normalViewPr>
  <p:slideViewPr>
    <p:cSldViewPr>
      <p:cViewPr>
        <p:scale>
          <a:sx n="66" d="100"/>
          <a:sy n="66" d="100"/>
        </p:scale>
        <p:origin x="-159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1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81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22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RaChoiVuonHoa-V.A-3847912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jpeg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nh&#7841;c%20kh&#7903;i%20&#273;&#7897;ng.mp4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L&#202;%20H&#431;&#416;NG\y2mate.com%20-%20V&#242;ng%20&#273;&#7901;i%20c&#7911;a%20b&#432;&#7899;m_1080p.mp4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ieng-vo-tay-khen-thuong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ieng-vo-tay-khen-thuong.mp3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ho&#7841;i%20012.m4a" TargetMode="Externa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file:///C:\Users\DELL\Desktop\Tieng-vo-tay-khen-thuong.mp3" TargetMode="External"/><Relationship Id="rId1" Type="http://schemas.openxmlformats.org/officeDocument/2006/relationships/audio" Target="file:///C:\Users\DELL\Desktop\Tho&#7841;i%20010.m4a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ieng-vo-tay-khen-thuong.mp3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y2mate.com%20-%20G&#7885;i%20B&#432;&#7899;m%20%20Ca%20Nh&#7841;c%20Thi&#7871;u%20Nhi%20Vui%20Nh&#7897;n%20Official%20HD_v240P.mp4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y2mate.com%20-%20G&#7885;i%20B&#432;&#7899;m%20%20Ca%20Nh&#7841;c%20Thi&#7871;u%20Nhi%20Vui%20Nh&#7897;n%20Official%20HD_v240P.mp4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1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1" y="500042"/>
            <a:ext cx="69456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2D050"/>
                </a:solidFill>
              </a:rPr>
              <a:t/>
            </a:r>
            <a:br>
              <a:rPr lang="en-US" sz="3200" b="1" dirty="0" smtClean="0">
                <a:solidFill>
                  <a:srgbClr val="92D05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b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KPKH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TÌM HIỂU VỀ CON BƯỚM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-45230" y="-116479"/>
            <a:ext cx="1485836" cy="1472877"/>
            <a:chOff x="60" y="41"/>
            <a:chExt cx="1114" cy="10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137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4" y="-229"/>
              <a:ext cx="299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850451" y="-250682"/>
            <a:ext cx="1322785" cy="1769383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87791"/>
            <a:ext cx="6790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TRÀNG AN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AutoShape 2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AutoShape 4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AutoShape 6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Documents and Settings\Admin\Desktop\RRRRRRRR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9" y="2357430"/>
            <a:ext cx="4060722" cy="2515112"/>
          </a:xfrm>
          <a:prstGeom prst="rect">
            <a:avLst/>
          </a:prstGeom>
          <a:noFill/>
        </p:spPr>
      </p:pic>
      <p:pic>
        <p:nvPicPr>
          <p:cNvPr id="32" name="Picture 8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22" y="6180778"/>
            <a:ext cx="620809" cy="6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Buom01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49" y="5858305"/>
            <a:ext cx="783065" cy="84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val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53" y="5343920"/>
            <a:ext cx="1533636" cy="153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67" y="5591269"/>
            <a:ext cx="778687" cy="12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641">
            <a:off x="4476747" y="6028683"/>
            <a:ext cx="564371" cy="87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92" y="6097386"/>
            <a:ext cx="776417" cy="83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10" y="5567186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Buom01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84" y="6065758"/>
            <a:ext cx="598816" cy="6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val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8" y="5338727"/>
            <a:ext cx="1410934" cy="15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5" y="2903154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4" y="4283963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07" y="6253042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 descr="Buom01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741">
            <a:off x="7878366" y="3019563"/>
            <a:ext cx="587363" cy="6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" descr="Buom01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54" y="6033023"/>
            <a:ext cx="484905" cy="44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MARGUE~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554" y="5591249"/>
            <a:ext cx="84709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RaChoiVuonHoa-V.A-38479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1857356" y="578645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C 0.22014 -0.10717 0.44028 -0.21435 0.51597 -0.33194 C 0.59167 -0.44977 0.52986 -0.64074 0.454 -0.70602 C 0.37813 -0.77129 0.15243 -0.76088 0.06042 -0.72315 C -0.0316 -0.68518 -0.06302 -0.57199 -0.09844 -0.47801 C -0.13385 -0.38379 -0.2276 -0.15995 -0.15243 -0.15856 C -0.07725 -0.15741 0.36406 -0.39328 0.35243 -0.47153 C 0.3408 -0.54953 -0.16128 -0.71111 -0.22222 -0.62801 C -0.28316 -0.54444 -0.14791 -0.25764 -0.01267 0.02963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05556E-6 -2.96296E-6 C -0.05989 -0.26365 -0.11996 -0.52731 -0.10139 -0.63865 C -0.08281 -0.74977 0.07275 -0.74676 0.11111 -0.66805 C 0.14983 -0.58935 0.07223 -0.27384 0.13039 -0.1669 C 0.18837 -0.06018 0.35417 -0.02129 0.46042 -0.02731 C 0.56702 -0.03333 0.74844 -0.10972 0.76858 -0.20277 C 0.78872 -0.29583 0.67361 -0.54699 0.58125 -0.58541 C 0.48889 -0.62384 0.31007 -0.53217 0.21459 -0.43333 C 0.1191 -0.33426 0.04254 -0.06504 0.00816 0.00857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C 0.22014 -0.10717 0.44028 -0.21435 0.51597 -0.33194 C 0.59166 -0.44977 0.52986 -0.64097 0.45399 -0.70602 C 0.37812 -0.77129 0.15243 -0.76088 0.06041 -0.72315 C -0.0316 -0.68518 -0.06302 -0.57199 -0.09844 -0.47801 C -0.13386 -0.38379 -0.22761 -0.15995 -0.15243 -0.15856 C -0.07726 -0.1574 0.36406 -0.39328 0.35243 -0.47152 C 0.3408 -0.54953 -0.16129 -0.71134 -0.22222 -0.62801 C -0.28316 -0.54444 -0.14792 -0.25764 -0.01268 0.0296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32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385 0.31007 -0.53218 0.21458 -0.43334 C 0.1191 -0.33426 0.04254 -0.06505 0.00816 0.00856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55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408 0.31007 -0.53218 0.21458 -0.43334 C 0.1191 -0.33426 0.04254 -0.06505 0.00816 0.00856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01479 C -0.0599 -0.24879 -0.11997 -0.5126 -0.10139 -0.62382 C -0.08281 -0.7348 0.07274 -0.7318 0.11111 -0.65318 C 0.14983 -0.57457 0.07222 -0.25896 0.13038 -0.15214 C 0.18854 -0.04532 0.35417 -0.00648 0.46042 -0.01249 C 0.56701 -0.0185 0.74844 -0.09503 0.76858 -0.18798 C 0.78872 -0.28093 0.67361 -0.53226 0.58125 -0.57064 C 0.48889 -0.60902 0.31007 -0.51746 0.21458 -0.4185 C 0.1191 -0.31954 0.04253 -0.05018 0.00816 0.02335 " pathEditMode="relative" rAng="0" ptsTypes="aaaaaaaaA">
                                      <p:cBhvr>
                                        <p:cTn id="1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" y="-3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7407E-6 C 0.22014 -0.10717 0.44028 -0.21435 0.51597 -0.33194 C 0.59167 -0.44976 0.52986 -0.64074 0.45399 -0.70601 C 0.37813 -0.77129 0.15243 -0.76088 0.06042 -0.72314 C -0.0316 -0.68518 -0.06302 -0.57152 -0.09844 -0.47801 C -0.13385 -0.38379 -0.2276 -0.15995 -0.15243 -0.15856 C -0.07726 -0.1574 0.36406 -0.39328 0.35243 -0.47152 C 0.3408 -0.54953 -0.16128 -0.71134 -0.22222 -0.62801 C -0.28316 -0.54444 -0.14792 -0.25763 -0.01267 0.02963 " pathEditMode="relative" rAng="0" ptsTypes="AAAAAAAAA">
                                      <p:cBhvr>
                                        <p:cTn id="1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022E-16 C 0.22014 -0.10718 0.44027 -0.21435 0.51597 -0.33194 C 0.59166 -0.44977 0.52986 -0.64097 0.45399 -0.70602 C 0.37812 -0.7713 0.15243 -0.76088 0.06041 -0.72315 C -0.0316 -0.68519 -0.06302 -0.57176 -0.09844 -0.47778 C -0.13386 -0.38356 -0.22761 -0.15995 -0.15243 -0.15856 C -0.07726 -0.15741 0.36406 -0.39329 0.35243 -0.4713 C 0.3408 -0.54954 -0.16129 -0.71134 -0.22223 -0.62801 C -0.28316 -0.54444 -0.14792 -0.25764 -0.01268 0.02963 " pathEditMode="relative" rAng="0" ptsTypes="AAAAAAAAA">
                                      <p:cBhvr>
                                        <p:cTn id="2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279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Hình Chữ nhật 25"/>
          <p:cNvSpPr/>
          <p:nvPr/>
        </p:nvSpPr>
        <p:spPr>
          <a:xfrm>
            <a:off x="228600" y="457200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CỦA 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Admin\Desktop\000000000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164" y="1523503"/>
            <a:ext cx="7212428" cy="4565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012572" y="4868862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14701" y="50680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6593" y="4597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54094" y="-222884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C:\Documents and Settings\Admin\Desktop\000000000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752" y="619126"/>
            <a:ext cx="7316839" cy="5476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838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Documents and Settings\Admin\Desktop\000000000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775" y="609600"/>
            <a:ext cx="7086600" cy="5290521"/>
          </a:xfrm>
          <a:prstGeom prst="rect">
            <a:avLst/>
          </a:prstGeom>
          <a:noFill/>
        </p:spPr>
      </p:pic>
      <p:sp>
        <p:nvSpPr>
          <p:cNvPr id="10" name="Hình Chữ nhật 9"/>
          <p:cNvSpPr/>
          <p:nvPr/>
        </p:nvSpPr>
        <p:spPr>
          <a:xfrm>
            <a:off x="7848600" y="4580692"/>
            <a:ext cx="1371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ình Chữ nhật 11"/>
          <p:cNvSpPr/>
          <p:nvPr/>
        </p:nvSpPr>
        <p:spPr>
          <a:xfrm>
            <a:off x="0" y="1447800"/>
            <a:ext cx="1447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ình Chữ nhật 12"/>
          <p:cNvSpPr/>
          <p:nvPr/>
        </p:nvSpPr>
        <p:spPr>
          <a:xfrm>
            <a:off x="3886200" y="0"/>
            <a:ext cx="10518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Râu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8152165" y="2218492"/>
            <a:ext cx="9156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ình Chữ nhật 14"/>
          <p:cNvSpPr/>
          <p:nvPr/>
        </p:nvSpPr>
        <p:spPr>
          <a:xfrm>
            <a:off x="7772400" y="923092"/>
            <a:ext cx="105028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ình Chữ nhật 15"/>
          <p:cNvSpPr/>
          <p:nvPr/>
        </p:nvSpPr>
        <p:spPr>
          <a:xfrm>
            <a:off x="5410053" y="6180892"/>
            <a:ext cx="129554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 rot="13280263">
            <a:off x="4719652" y="908407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591271">
            <a:off x="6269517" y="4409015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3280263">
            <a:off x="395850" y="2565878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9657444">
            <a:off x="5683861" y="1864840"/>
            <a:ext cx="2223742" cy="22185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3877194">
            <a:off x="4748262" y="5482549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21010861">
            <a:off x="6118534" y="2651507"/>
            <a:ext cx="2123474" cy="2003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2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Hình Chữ nhật 25"/>
          <p:cNvSpPr/>
          <p:nvPr/>
        </p:nvSpPr>
        <p:spPr>
          <a:xfrm>
            <a:off x="228600" y="142852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142984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4000505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Hình Chữ nhật 25"/>
          <p:cNvSpPr/>
          <p:nvPr/>
        </p:nvSpPr>
        <p:spPr>
          <a:xfrm>
            <a:off x="228600" y="457200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9" y="1524000"/>
            <a:ext cx="7250956" cy="440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00034" y="2071678"/>
            <a:ext cx="7831310" cy="2054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nhạc khởi độ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86776" y="6402442"/>
            <a:ext cx="857224" cy="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00034" y="714356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ình Chữ nhật 17"/>
          <p:cNvSpPr/>
          <p:nvPr/>
        </p:nvSpPr>
        <p:spPr>
          <a:xfrm>
            <a:off x="2759611" y="3827162"/>
            <a:ext cx="412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Hình Chữ nhật 17"/>
          <p:cNvSpPr/>
          <p:nvPr/>
        </p:nvSpPr>
        <p:spPr>
          <a:xfrm>
            <a:off x="2819400" y="4702314"/>
            <a:ext cx="3666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45537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431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0" y="1966317"/>
            <a:ext cx="8763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Vòng đời</a:t>
            </a:r>
          </a:p>
          <a:p>
            <a:pPr algn="ctr"/>
            <a:r>
              <a:rPr lang="en-US" sz="5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phát triển của bướm</a:t>
            </a:r>
            <a:endParaRPr lang="en-US" sz="5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78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 17"/>
          <p:cNvSpPr/>
          <p:nvPr/>
        </p:nvSpPr>
        <p:spPr>
          <a:xfrm>
            <a:off x="0" y="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2mate.com - Vòng đời của bướm_108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9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1" y="910880"/>
            <a:ext cx="69456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i="1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1" i="1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92D050"/>
                </a:solidFill>
              </a:rPr>
              <a:t/>
            </a:r>
            <a:br>
              <a:rPr lang="en-US" sz="3200" b="1" dirty="0" smtClean="0">
                <a:solidFill>
                  <a:srgbClr val="92D05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b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KPKH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TÌM HIỂU VỀ CON BƯỚM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45230" y="-116479"/>
            <a:ext cx="1485836" cy="1472877"/>
            <a:chOff x="60" y="41"/>
            <a:chExt cx="1114" cy="10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137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4" y="-229"/>
              <a:ext cx="299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850451" y="-250682"/>
            <a:ext cx="1322785" cy="1769383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8" name="AutoShape 2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AutoShape 4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AutoShape 6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Documents and Settings\Admin\Desktop\RRRRRRRR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7079" y="2623296"/>
            <a:ext cx="3693941" cy="2249246"/>
          </a:xfrm>
          <a:prstGeom prst="rect">
            <a:avLst/>
          </a:prstGeom>
          <a:noFill/>
        </p:spPr>
      </p:pic>
      <p:pic>
        <p:nvPicPr>
          <p:cNvPr id="32" name="Picture 8" descr="Cuc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22" y="6180778"/>
            <a:ext cx="620809" cy="6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Buom01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49" y="5858305"/>
            <a:ext cx="783065" cy="84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valro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53" y="5343920"/>
            <a:ext cx="1533636" cy="153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Cuc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67" y="5591269"/>
            <a:ext cx="778687" cy="12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Cuc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641">
            <a:off x="4476747" y="6028683"/>
            <a:ext cx="564371" cy="87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 descr="Cuc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92" y="6097386"/>
            <a:ext cx="776417" cy="83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9" descr="farfalla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10" y="5567186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Buom01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84" y="6065758"/>
            <a:ext cx="598816" cy="6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valro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8" y="5338727"/>
            <a:ext cx="1410934" cy="15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9" descr="farfalla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5" y="2903154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9" descr="farfalla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4" y="4283963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9" descr="farfalla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07" y="6253042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 descr="Buom01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741">
            <a:off x="7878366" y="3019563"/>
            <a:ext cx="587363" cy="6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" descr="Buom01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54" y="6033023"/>
            <a:ext cx="484905" cy="44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MARGUE~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554" y="5591249"/>
            <a:ext cx="84709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C 0.22014 -0.10717 0.44028 -0.21435 0.51597 -0.33194 C 0.59167 -0.44977 0.52986 -0.64074 0.454 -0.70602 C 0.37813 -0.77129 0.15243 -0.76088 0.06042 -0.72315 C -0.0316 -0.68518 -0.06302 -0.57199 -0.09844 -0.47801 C -0.13385 -0.38379 -0.2276 -0.15995 -0.15243 -0.15856 C -0.07725 -0.15741 0.36406 -0.39328 0.35243 -0.47153 C 0.3408 -0.54953 -0.16128 -0.71111 -0.22222 -0.62801 C -0.28316 -0.54444 -0.14791 -0.25764 -0.01267 0.02963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05556E-6 -2.96296E-6 C -0.05989 -0.26365 -0.11996 -0.52731 -0.10139 -0.63865 C -0.08281 -0.74977 0.07275 -0.74676 0.11111 -0.66805 C 0.14983 -0.58935 0.07223 -0.27384 0.13039 -0.1669 C 0.18837 -0.06018 0.35417 -0.02129 0.46042 -0.02731 C 0.56702 -0.03333 0.74844 -0.10972 0.76858 -0.20277 C 0.78872 -0.29583 0.67361 -0.54699 0.58125 -0.58541 C 0.48889 -0.62384 0.31007 -0.53217 0.21459 -0.43333 C 0.1191 -0.33426 0.04254 -0.06504 0.00816 0.00857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C 0.22014 -0.10717 0.44028 -0.21435 0.51597 -0.33194 C 0.59166 -0.44977 0.52986 -0.64097 0.45399 -0.70602 C 0.37812 -0.77129 0.15243 -0.76088 0.06041 -0.72315 C -0.0316 -0.68518 -0.06302 -0.57199 -0.09844 -0.47801 C -0.13386 -0.38379 -0.22761 -0.15995 -0.15243 -0.15856 C -0.07726 -0.1574 0.36406 -0.39328 0.35243 -0.47152 C 0.3408 -0.54953 -0.16129 -0.71134 -0.22222 -0.62801 C -0.28316 -0.54444 -0.14792 -0.25764 -0.01268 0.0296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32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385 0.31007 -0.53218 0.21458 -0.43334 C 0.1191 -0.33426 0.04254 -0.06505 0.00816 0.00856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55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408 0.31007 -0.53218 0.21458 -0.43334 C 0.1191 -0.33426 0.04254 -0.06505 0.00816 0.00856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01479 C -0.0599 -0.24879 -0.11997 -0.5126 -0.10139 -0.62382 C -0.08281 -0.7348 0.07274 -0.7318 0.11111 -0.65318 C 0.14983 -0.57457 0.07222 -0.25896 0.13038 -0.15214 C 0.18854 -0.04532 0.35417 -0.00648 0.46042 -0.01249 C 0.56701 -0.0185 0.74844 -0.09503 0.76858 -0.18798 C 0.78872 -0.28093 0.67361 -0.53226 0.58125 -0.57064 C 0.48889 -0.60902 0.31007 -0.51746 0.21458 -0.4185 C 0.1191 -0.31954 0.04253 -0.05018 0.00816 0.02335 " pathEditMode="relative" rAng="0" ptsTypes="aaaaaaaaA">
                                      <p:cBhvr>
                                        <p:cTn id="1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" y="-3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7407E-6 C 0.22014 -0.10717 0.44028 -0.21435 0.51597 -0.33194 C 0.59167 -0.44976 0.52986 -0.64074 0.45399 -0.70601 C 0.37813 -0.77129 0.15243 -0.76088 0.06042 -0.72314 C -0.0316 -0.68518 -0.06302 -0.57152 -0.09844 -0.47801 C -0.13385 -0.38379 -0.2276 -0.15995 -0.15243 -0.15856 C -0.07726 -0.1574 0.36406 -0.39328 0.35243 -0.47152 C 0.3408 -0.54953 -0.16128 -0.71134 -0.22222 -0.62801 C -0.28316 -0.54444 -0.14792 -0.25763 -0.01267 0.02963 " pathEditMode="relative" rAng="0" ptsTypes="AAAAAAAAA">
                                      <p:cBhvr>
                                        <p:cTn id="1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022E-16 C 0.22014 -0.10718 0.44027 -0.21435 0.51597 -0.33194 C 0.59166 -0.44977 0.52986 -0.64097 0.45399 -0.70602 C 0.37812 -0.7713 0.15243 -0.76088 0.06041 -0.72315 C -0.0316 -0.68519 -0.06302 -0.57176 -0.09844 -0.47778 C -0.13386 -0.38356 -0.22761 -0.15995 -0.15243 -0.15856 C -0.07726 -0.15741 0.36406 -0.39329 0.35243 -0.4713 C 0.3408 -0.54954 -0.16129 -0.71134 -0.22223 -0.62801 C -0.28316 -0.54444 -0.14792 -0.25764 -0.01268 0.02963 " pathEditMode="relative" rAng="0" ptsTypes="AAAAAAAAA">
                                      <p:cBhvr>
                                        <p:cTn id="2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2271730"/>
            <a:ext cx="9144000" cy="137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7-Point Star 3"/>
          <p:cNvSpPr/>
          <p:nvPr/>
        </p:nvSpPr>
        <p:spPr>
          <a:xfrm>
            <a:off x="2800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7-Point Star 8"/>
          <p:cNvSpPr/>
          <p:nvPr/>
        </p:nvSpPr>
        <p:spPr>
          <a:xfrm>
            <a:off x="2800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7-Point Star 9"/>
          <p:cNvSpPr/>
          <p:nvPr/>
        </p:nvSpPr>
        <p:spPr>
          <a:xfrm>
            <a:off x="2800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7-Point Star 10"/>
          <p:cNvSpPr/>
          <p:nvPr/>
        </p:nvSpPr>
        <p:spPr>
          <a:xfrm>
            <a:off x="2800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7-Point Star 11"/>
          <p:cNvSpPr/>
          <p:nvPr/>
        </p:nvSpPr>
        <p:spPr>
          <a:xfrm>
            <a:off x="27241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7-Point Star 12"/>
          <p:cNvSpPr/>
          <p:nvPr/>
        </p:nvSpPr>
        <p:spPr>
          <a:xfrm>
            <a:off x="2702413" y="1632377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071546"/>
            <a:ext cx="3352800" cy="2518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2" y="3714752"/>
            <a:ext cx="3195579" cy="2401122"/>
          </a:xfrm>
          <a:prstGeom prst="rect">
            <a:avLst/>
          </a:prstGeom>
        </p:spPr>
      </p:pic>
      <p:pic>
        <p:nvPicPr>
          <p:cNvPr id="8" name="Tieng-vo-tay-khen-thuong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929586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42994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Trứng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nở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2790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2790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2790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2790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27146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2733644" y="1571612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8604"/>
            <a:ext cx="4089370" cy="248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12453" y="2731357"/>
            <a:ext cx="2450104" cy="3702514"/>
          </a:xfrm>
          <a:prstGeom prst="rect">
            <a:avLst/>
          </a:prstGeom>
        </p:spPr>
      </p:pic>
      <p:pic>
        <p:nvPicPr>
          <p:cNvPr id="7" name="Tieng-vo-tay-khen-thuong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285852" y="55721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752" y="1214422"/>
            <a:ext cx="9072594" cy="328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ăn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lớn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lên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baseline="0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Thức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ăn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giống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nhau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2605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2605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2605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2605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25289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2507131" y="1500174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4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500042"/>
            <a:ext cx="3786214" cy="240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57166"/>
            <a:ext cx="27146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357562"/>
            <a:ext cx="29289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3214686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0034" y="2286000"/>
            <a:ext cx="8572560" cy="1428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triển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?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175269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785794"/>
            <a:ext cx="36576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785794"/>
            <a:ext cx="3714776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3571876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857232"/>
            <a:ext cx="36576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857232"/>
            <a:ext cx="3714776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2319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2319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2319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2319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22431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2221379" y="1571612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000108"/>
            <a:ext cx="6858048" cy="432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286000"/>
            <a:ext cx="9072594" cy="1357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5: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sinh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đâu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2533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2533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2533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2533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24574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2435693" y="171448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71438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28596" y="2486044"/>
            <a:ext cx="8229600" cy="2300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hoại 012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357950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7-Point Star 3"/>
          <p:cNvSpPr/>
          <p:nvPr/>
        </p:nvSpPr>
        <p:spPr>
          <a:xfrm>
            <a:off x="2057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7-Point Star 8"/>
          <p:cNvSpPr/>
          <p:nvPr/>
        </p:nvSpPr>
        <p:spPr>
          <a:xfrm>
            <a:off x="2057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7-Point Star 9"/>
          <p:cNvSpPr/>
          <p:nvPr/>
        </p:nvSpPr>
        <p:spPr>
          <a:xfrm>
            <a:off x="2057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7-Point Star 10"/>
          <p:cNvSpPr/>
          <p:nvPr/>
        </p:nvSpPr>
        <p:spPr>
          <a:xfrm>
            <a:off x="2057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7-Point Star 11"/>
          <p:cNvSpPr/>
          <p:nvPr/>
        </p:nvSpPr>
        <p:spPr>
          <a:xfrm>
            <a:off x="19812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7-Point Star 12"/>
          <p:cNvSpPr/>
          <p:nvPr/>
        </p:nvSpPr>
        <p:spPr>
          <a:xfrm>
            <a:off x="1959429" y="226422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1046" y="1386606"/>
            <a:ext cx="2281418" cy="1712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292175" y="1149993"/>
            <a:ext cx="1712819" cy="2238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4572000"/>
            <a:ext cx="2238768" cy="1548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200" y="4724400"/>
            <a:ext cx="2315120" cy="1613324"/>
          </a:xfrm>
          <a:prstGeom prst="rect">
            <a:avLst/>
          </a:prstGeom>
        </p:spPr>
      </p:pic>
      <p:sp>
        <p:nvSpPr>
          <p:cNvPr id="9" name="Mũi tên Phải 32"/>
          <p:cNvSpPr/>
          <p:nvPr/>
        </p:nvSpPr>
        <p:spPr>
          <a:xfrm>
            <a:off x="3429000" y="1920876"/>
            <a:ext cx="1431661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̃i tên Phải 32"/>
          <p:cNvSpPr/>
          <p:nvPr/>
        </p:nvSpPr>
        <p:spPr>
          <a:xfrm rot="5400000">
            <a:off x="5539142" y="3634142"/>
            <a:ext cx="111371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̃i tên Phải 32"/>
          <p:cNvSpPr/>
          <p:nvPr/>
        </p:nvSpPr>
        <p:spPr>
          <a:xfrm rot="10800000">
            <a:off x="3352801" y="5237776"/>
            <a:ext cx="1606176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̃i tên Phải 32"/>
          <p:cNvSpPr/>
          <p:nvPr/>
        </p:nvSpPr>
        <p:spPr>
          <a:xfrm rot="16200000">
            <a:off x="1427035" y="3715457"/>
            <a:ext cx="1266116" cy="299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9210" y="1676400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4927937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600" y="4800600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91400" y="1727537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28596" y="57152"/>
            <a:ext cx="8229600" cy="942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Thoại 010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358214" y="5643578"/>
            <a:ext cx="304800" cy="304800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" name="Tieng-vo-tay-khen-thuo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700089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6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6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24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158" y="-214338"/>
            <a:ext cx="8715436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142984"/>
            <a:ext cx="3542455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142984"/>
            <a:ext cx="355252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7-Point Star 3"/>
          <p:cNvSpPr/>
          <p:nvPr/>
        </p:nvSpPr>
        <p:spPr>
          <a:xfrm>
            <a:off x="2843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7-Point Star 8"/>
          <p:cNvSpPr/>
          <p:nvPr/>
        </p:nvSpPr>
        <p:spPr>
          <a:xfrm>
            <a:off x="2843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7-Point Star 9"/>
          <p:cNvSpPr/>
          <p:nvPr/>
        </p:nvSpPr>
        <p:spPr>
          <a:xfrm>
            <a:off x="2843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7-Point Star 10"/>
          <p:cNvSpPr/>
          <p:nvPr/>
        </p:nvSpPr>
        <p:spPr>
          <a:xfrm>
            <a:off x="2843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7-Point Star 11"/>
          <p:cNvSpPr/>
          <p:nvPr/>
        </p:nvSpPr>
        <p:spPr>
          <a:xfrm>
            <a:off x="27670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7-Point Star 12"/>
          <p:cNvSpPr/>
          <p:nvPr/>
        </p:nvSpPr>
        <p:spPr>
          <a:xfrm>
            <a:off x="2745279" y="190701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175269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2714612" y="76778"/>
            <a:ext cx="44069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357298"/>
            <a:ext cx="707236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071546"/>
            <a:ext cx="3656728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071546"/>
            <a:ext cx="36671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 descr="https://o.remove.bg/downloads/3f44b7cd-7653-4d5f-a045-5958f4d3eab1/z3915828369791_576c840ff0a1fa49af475fa68bb7578d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1508109"/>
            <a:ext cx="3786214" cy="4206907"/>
          </a:xfrm>
          <a:prstGeom prst="rect">
            <a:avLst/>
          </a:prstGeom>
          <a:noFill/>
        </p:spPr>
      </p:pic>
      <p:pic>
        <p:nvPicPr>
          <p:cNvPr id="11" name="Picture 6" descr="https://o.remove.bg/downloads/3f44b7cd-7653-4d5f-a045-5958f4d3eab1/z3915828369791_576c840ff0a1fa49af475fa68bb7578d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1357298"/>
            <a:ext cx="3786214" cy="4206907"/>
          </a:xfrm>
          <a:prstGeom prst="rect">
            <a:avLst/>
          </a:prstGeom>
          <a:noFill/>
        </p:spPr>
      </p:pic>
      <p:pic>
        <p:nvPicPr>
          <p:cNvPr id="13" name="Tieng-vo-tay-khen-t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572528" y="57150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6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45537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45537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ình Chữ nhật 17"/>
          <p:cNvSpPr/>
          <p:nvPr/>
        </p:nvSpPr>
        <p:spPr>
          <a:xfrm>
            <a:off x="2759611" y="3827162"/>
            <a:ext cx="412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y2mate.com - Gọi Bướm  Ca Nhạc Thiếu Nhi Vui Nhộn Official HD_v24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72462" y="6572272"/>
            <a:ext cx="507167" cy="2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928662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ình Chữ nhật 17"/>
          <p:cNvSpPr/>
          <p:nvPr/>
        </p:nvSpPr>
        <p:spPr>
          <a:xfrm>
            <a:off x="2759611" y="3827162"/>
            <a:ext cx="412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Hình Chữ nhật 17"/>
          <p:cNvSpPr/>
          <p:nvPr/>
        </p:nvSpPr>
        <p:spPr>
          <a:xfrm>
            <a:off x="2819400" y="4702314"/>
            <a:ext cx="3666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y2mate.com - Gọi Bướm  Ca Nhạc Thiếu Nhi Vui Nhộn Official HD_v24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72462" y="6572272"/>
            <a:ext cx="507167" cy="2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9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175269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2971800" y="-76200"/>
            <a:ext cx="40222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190609"/>
            <a:ext cx="7358114" cy="481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175269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2971800" y="-76200"/>
            <a:ext cx="32720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 ong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623" y="973035"/>
            <a:ext cx="6740404" cy="56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099069" y="50212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762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C:\Documents and Settings\Admin\Desktop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514475"/>
            <a:ext cx="7543800" cy="4962525"/>
          </a:xfrm>
          <a:prstGeom prst="rect">
            <a:avLst/>
          </a:prstGeom>
          <a:noFill/>
        </p:spPr>
      </p:pic>
      <p:sp>
        <p:nvSpPr>
          <p:cNvPr id="22" name="Hình Chữ nhật 21"/>
          <p:cNvSpPr/>
          <p:nvPr/>
        </p:nvSpPr>
        <p:spPr>
          <a:xfrm>
            <a:off x="2590800" y="304800"/>
            <a:ext cx="42915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 hoa cải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099069" y="50212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46832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762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C:\Documents and Settings\Admin\Desktop\BƯỚM DDUOI DÀ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0068" y="1219200"/>
            <a:ext cx="7375731" cy="5251450"/>
          </a:xfrm>
          <a:prstGeom prst="rect">
            <a:avLst/>
          </a:prstGeom>
          <a:noFill/>
        </p:spPr>
      </p:pic>
      <p:sp>
        <p:nvSpPr>
          <p:cNvPr id="22" name="Hình Chữ nhật 21"/>
          <p:cNvSpPr/>
          <p:nvPr/>
        </p:nvSpPr>
        <p:spPr>
          <a:xfrm>
            <a:off x="2182464" y="76200"/>
            <a:ext cx="45993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 đuôi dài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099069" y="50212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46832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1524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C:\Documents and Settings\Admin\Desktop\BƯỚM NGỰA VẰ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948756" y="204660"/>
            <a:ext cx="5551288" cy="7010400"/>
          </a:xfrm>
          <a:prstGeom prst="rect">
            <a:avLst/>
          </a:prstGeom>
          <a:noFill/>
        </p:spPr>
      </p:pic>
      <p:sp>
        <p:nvSpPr>
          <p:cNvPr id="22" name="Hình Chữ nhật 21"/>
          <p:cNvSpPr/>
          <p:nvPr/>
        </p:nvSpPr>
        <p:spPr>
          <a:xfrm>
            <a:off x="1981200" y="0"/>
            <a:ext cx="5456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ngựa vằn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4845191</TotalTime>
  <Words>351</Words>
  <Application>Microsoft Office PowerPoint</Application>
  <PresentationFormat>On-screen Show (4:3)</PresentationFormat>
  <Paragraphs>132</Paragraphs>
  <Slides>44</Slides>
  <Notes>23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MTC</cp:lastModifiedBy>
  <cp:revision>157</cp:revision>
  <dcterms:created xsi:type="dcterms:W3CDTF">2016-02-29T14:46:14Z</dcterms:created>
  <dcterms:modified xsi:type="dcterms:W3CDTF">2024-11-20T03:00:31Z</dcterms:modified>
</cp:coreProperties>
</file>