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0" r:id="rId4"/>
    <p:sldId id="259" r:id="rId5"/>
    <p:sldId id="260" r:id="rId6"/>
    <p:sldId id="262" r:id="rId7"/>
    <p:sldId id="263" r:id="rId8"/>
    <p:sldId id="264" r:id="rId9"/>
    <p:sldId id="268" r:id="rId10"/>
    <p:sldId id="267" r:id="rId11"/>
    <p:sldId id="266" r:id="rId12"/>
    <p:sldId id="274" r:id="rId13"/>
    <p:sldId id="269" r:id="rId14"/>
    <p:sldId id="276" r:id="rId15"/>
    <p:sldId id="271" r:id="rId16"/>
    <p:sldId id="277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E3D0-135C-4D51-ACEB-F25522D40D8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776D-A903-432E-BA21-BF2D661BB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E3D0-135C-4D51-ACEB-F25522D40D8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776D-A903-432E-BA21-BF2D661BB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E3D0-135C-4D51-ACEB-F25522D40D8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776D-A903-432E-BA21-BF2D661BB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23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E3D0-135C-4D51-ACEB-F25522D40D8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776D-A903-432E-BA21-BF2D661BB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2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E3D0-135C-4D51-ACEB-F25522D40D8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776D-A903-432E-BA21-BF2D661BB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03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E3D0-135C-4D51-ACEB-F25522D40D8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776D-A903-432E-BA21-BF2D661BB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0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E3D0-135C-4D51-ACEB-F25522D40D8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776D-A903-432E-BA21-BF2D661BB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6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E3D0-135C-4D51-ACEB-F25522D40D8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776D-A903-432E-BA21-BF2D661BB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0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E3D0-135C-4D51-ACEB-F25522D40D8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776D-A903-432E-BA21-BF2D661BB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6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E3D0-135C-4D51-ACEB-F25522D40D8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776D-A903-432E-BA21-BF2D661BB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29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E3D0-135C-4D51-ACEB-F25522D40D8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776D-A903-432E-BA21-BF2D661BB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2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9E3D0-135C-4D51-ACEB-F25522D40D8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0776D-A903-432E-BA21-BF2D661BB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microsoft.com/office/2007/relationships/hdphoto" Target="../media/hdphoto4.wdp"/><Relationship Id="rId18" Type="http://schemas.openxmlformats.org/officeDocument/2006/relationships/image" Target="../media/image15.png"/><Relationship Id="rId3" Type="http://schemas.openxmlformats.org/officeDocument/2006/relationships/image" Target="../media/image6.jpeg"/><Relationship Id="rId21" Type="http://schemas.microsoft.com/office/2007/relationships/hdphoto" Target="../media/hdphoto8.wdp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2" Type="http://schemas.openxmlformats.org/officeDocument/2006/relationships/image" Target="../media/image5.jpe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24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8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42352" y="280186"/>
            <a:ext cx="65072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TRÀNG AN</a:t>
            </a:r>
          </a:p>
        </p:txBody>
      </p:sp>
      <p:sp>
        <p:nvSpPr>
          <p:cNvPr id="7" name="Rectangle 6"/>
          <p:cNvSpPr/>
          <p:nvPr/>
        </p:nvSpPr>
        <p:spPr>
          <a:xfrm>
            <a:off x="2338625" y="2472328"/>
            <a:ext cx="77786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7964" y="3544318"/>
            <a:ext cx="109135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u="sng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u="sng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u="sng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( 4 – 5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79" y="1232651"/>
            <a:ext cx="1102248" cy="10297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30507" y="6334034"/>
            <a:ext cx="1785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endParaRPr lang="en-US" b="1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44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Cartoon of meadows Royalty Free Vector Image - Vecto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130" l="7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29" y="1825625"/>
            <a:ext cx="1594614" cy="24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130" l="7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47" y="1825625"/>
            <a:ext cx="1594614" cy="24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130" l="7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86" y="1825625"/>
            <a:ext cx="1594614" cy="24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130" l="7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07" y="1825625"/>
            <a:ext cx="1594614" cy="24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130" l="7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836" y="1825625"/>
            <a:ext cx="1594614" cy="24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Nấm Cây Rừng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Nấm Cây Rừng - Ảnh miễn phí trên Pixabay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2" name="Picture 10" descr="Nấm Cây Rừng - Ảnh miễn phí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61" y="4285887"/>
            <a:ext cx="1145296" cy="12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Nấm Cây Rừng - Ảnh miễn phí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58" y="4285887"/>
            <a:ext cx="1145296" cy="12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Nấm Cây Rừng - Ảnh miễn phí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49" y="4285887"/>
            <a:ext cx="1145296" cy="12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Nấm Cây Rừng - Ảnh miễn phí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40" y="4285887"/>
            <a:ext cx="1145296" cy="12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333479" y="4016981"/>
            <a:ext cx="11638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9" name="Picture 10" descr="Nấm Cây Rừng - Ảnh miễn phí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254" y="4285887"/>
            <a:ext cx="1145296" cy="12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535662" y="4100915"/>
            <a:ext cx="104708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353205" y="2313100"/>
            <a:ext cx="104708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6844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82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82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4" name="Picture 6" descr="El señor de los globos | Todos Al Parque Con Lec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064642" y="365125"/>
            <a:ext cx="4062715" cy="3068487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 w="53975" cmpd="sng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050" y="4365523"/>
            <a:ext cx="1377388" cy="1342663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 w="53975" cmpd="sng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213798" y="4365522"/>
            <a:ext cx="1377388" cy="1342663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 w="53975" cmpd="sng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108309" y="4365523"/>
            <a:ext cx="1377388" cy="1342663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 w="53975" cmpd="sng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19288" y="4365522"/>
            <a:ext cx="1377388" cy="1342663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 w="53975" cmpd="sng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70473" y="4365523"/>
            <a:ext cx="1377388" cy="1342663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 w="53975" cmpd="sng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2522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1" animBg="1"/>
      <p:bldP spid="16" grpId="2" animBg="1"/>
      <p:bldP spid="16" grpId="3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El señor de los globos | Todos Al Parque Con Lec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ỒNG HỒ TREO TƯỜNG TRÒN KIM TRÔI SIZE LỚN ĐƯỜNG KÍNH 30CM - Đồng hồ treo  tường Thương hiệu OEM | NoiThatRuby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7" b="98660" l="36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8591"/>
            <a:ext cx="2251138" cy="223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ịch nghỉ Tết Dương lịch 2021 trong 3 ngà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74" y="601743"/>
            <a:ext cx="2891057" cy="24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án tư duy: Bài tập giúp bé nhận biết và ghi nhớ số 5 – Bé tư du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634" y="485897"/>
            <a:ext cx="2083557" cy="267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hận Phục Hồi Và Ép Biển Số Xe Đánh Bóng Giá Cực Rẻ, Bảo Hành Lâu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4352" r="9614" b="3971"/>
          <a:stretch/>
        </p:blipFill>
        <p:spPr bwMode="auto">
          <a:xfrm>
            <a:off x="1820253" y="4001294"/>
            <a:ext cx="2834229" cy="207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ổng hợp 8 kích thước biển số nhà theo quy định của nhà nướ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15154" r="12860" b="23239"/>
          <a:stretch/>
        </p:blipFill>
        <p:spPr bwMode="auto">
          <a:xfrm>
            <a:off x="6665720" y="3881398"/>
            <a:ext cx="2512464" cy="21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62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El señor de los globos | Todos Al Parque Con Lec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25479" y="373002"/>
            <a:ext cx="5331107" cy="1682811"/>
            <a:chOff x="838200" y="1977683"/>
            <a:chExt cx="4491093" cy="1493135"/>
          </a:xfrm>
          <a:solidFill>
            <a:schemeClr val="bg1"/>
          </a:solidFill>
        </p:grpSpPr>
        <p:sp>
          <p:nvSpPr>
            <p:cNvPr id="10" name="Rounded Rectangle 9"/>
            <p:cNvSpPr/>
            <p:nvPr/>
          </p:nvSpPr>
          <p:spPr>
            <a:xfrm>
              <a:off x="838200" y="1977683"/>
              <a:ext cx="4491093" cy="1493135"/>
            </a:xfrm>
            <a:prstGeom prst="roundRect">
              <a:avLst/>
            </a:pr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2" descr="Drawn Chicken Cartoon - Chicken Draw - Free Transparent PNG Clipart Images  Downlo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20" b="98690" l="9831" r="898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8274" y="2152570"/>
              <a:ext cx="1041019" cy="953123"/>
            </a:xfrm>
            <a:prstGeom prst="rect">
              <a:avLst/>
            </a:prstGeom>
            <a:grpFill/>
          </p:spPr>
        </p:pic>
        <p:pic>
          <p:nvPicPr>
            <p:cNvPr id="14" name="Picture 12" descr="Drawn Chicken Cartoon - Chicken Draw - Free Transparent PNG Clipart Images  Downlo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20" b="98690" l="9831" r="898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5418" y="2198194"/>
              <a:ext cx="1041019" cy="953123"/>
            </a:xfrm>
            <a:prstGeom prst="rect">
              <a:avLst/>
            </a:prstGeom>
            <a:grpFill/>
          </p:spPr>
        </p:pic>
        <p:pic>
          <p:nvPicPr>
            <p:cNvPr id="15" name="Picture 12" descr="Drawn Chicken Cartoon - Chicken Draw - Free Transparent PNG Clipart Images  Downlo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20" b="98690" l="9831" r="898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538" y="2220038"/>
              <a:ext cx="1041019" cy="953123"/>
            </a:xfrm>
            <a:prstGeom prst="rect">
              <a:avLst/>
            </a:prstGeom>
            <a:grpFill/>
          </p:spPr>
        </p:pic>
        <p:pic>
          <p:nvPicPr>
            <p:cNvPr id="16" name="Picture 12" descr="Drawn Chicken Cartoon - Chicken Draw - Free Transparent PNG Clipart Images  Downlo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20" b="98690" l="9831" r="898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905" y="2175288"/>
              <a:ext cx="1041019" cy="953123"/>
            </a:xfrm>
            <a:prstGeom prst="rect">
              <a:avLst/>
            </a:prstGeom>
            <a:grpFill/>
          </p:spPr>
        </p:pic>
        <p:pic>
          <p:nvPicPr>
            <p:cNvPr id="17" name="Picture 12" descr="Drawn Chicken Cartoon - Chicken Draw - Free Transparent PNG Clipart Images  Downlo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20" b="98690" l="9831" r="898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829" y="2164366"/>
              <a:ext cx="1041019" cy="953123"/>
            </a:xfrm>
            <a:prstGeom prst="rect">
              <a:avLst/>
            </a:prstGeom>
            <a:grpFill/>
          </p:spPr>
        </p:pic>
      </p:grpSp>
      <p:grpSp>
        <p:nvGrpSpPr>
          <p:cNvPr id="31" name="Group 30"/>
          <p:cNvGrpSpPr/>
          <p:nvPr/>
        </p:nvGrpSpPr>
        <p:grpSpPr>
          <a:xfrm>
            <a:off x="6363214" y="317219"/>
            <a:ext cx="5331107" cy="1682811"/>
            <a:chOff x="614191" y="2542134"/>
            <a:chExt cx="5331107" cy="1682811"/>
          </a:xfrm>
        </p:grpSpPr>
        <p:sp>
          <p:nvSpPr>
            <p:cNvPr id="20" name="Rounded Rectangle 19"/>
            <p:cNvSpPr/>
            <p:nvPr/>
          </p:nvSpPr>
          <p:spPr>
            <a:xfrm>
              <a:off x="614191" y="2542134"/>
              <a:ext cx="5331107" cy="1682811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 descr="Pin on Sam Stuf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91" y="2893671"/>
              <a:ext cx="1369328" cy="911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Pin on Sam Stuf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864" y="2893671"/>
              <a:ext cx="1369328" cy="911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Pin on Sam Stuf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1537" y="2927884"/>
              <a:ext cx="1369328" cy="911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Pin on Sam Stuf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0358" y="2973344"/>
              <a:ext cx="1369328" cy="911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Pin on Sam Stuf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440" y="2902134"/>
              <a:ext cx="1369328" cy="911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3575778" y="2317249"/>
            <a:ext cx="4604782" cy="2507786"/>
            <a:chOff x="3705841" y="2377793"/>
            <a:chExt cx="4604782" cy="2507786"/>
          </a:xfrm>
        </p:grpSpPr>
        <p:sp>
          <p:nvSpPr>
            <p:cNvPr id="33" name="Rounded Rectangle 32"/>
            <p:cNvSpPr/>
            <p:nvPr/>
          </p:nvSpPr>
          <p:spPr>
            <a:xfrm>
              <a:off x="3705841" y="2377793"/>
              <a:ext cx="4604782" cy="2507786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" descr="Cow carto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51" b="87173" l="21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40"/>
            <a:stretch/>
          </p:blipFill>
          <p:spPr bwMode="auto">
            <a:xfrm>
              <a:off x="3926955" y="2628320"/>
              <a:ext cx="1474622" cy="1075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Cow carto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51" b="87173" l="21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40"/>
            <a:stretch/>
          </p:blipFill>
          <p:spPr bwMode="auto">
            <a:xfrm>
              <a:off x="5401577" y="2628320"/>
              <a:ext cx="1474622" cy="1075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Cow carto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51" b="87173" l="21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40"/>
            <a:stretch/>
          </p:blipFill>
          <p:spPr bwMode="auto">
            <a:xfrm>
              <a:off x="6705938" y="2628320"/>
              <a:ext cx="1474622" cy="1075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Cow carto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51" b="87173" l="21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40"/>
            <a:stretch/>
          </p:blipFill>
          <p:spPr bwMode="auto">
            <a:xfrm>
              <a:off x="4747947" y="3809590"/>
              <a:ext cx="1474622" cy="1075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Cow carto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51" b="87173" l="21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40"/>
            <a:stretch/>
          </p:blipFill>
          <p:spPr bwMode="auto">
            <a:xfrm>
              <a:off x="6222569" y="3809590"/>
              <a:ext cx="1474622" cy="1075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Rectangle 45"/>
          <p:cNvSpPr/>
          <p:nvPr/>
        </p:nvSpPr>
        <p:spPr>
          <a:xfrm>
            <a:off x="9213222" y="3213674"/>
            <a:ext cx="1844482" cy="1749644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 w="53975" cmpd="sng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5742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Cartoon of meadows Royalty Free Vector Image - Vecto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130" l="7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29" y="1825625"/>
            <a:ext cx="1594614" cy="24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130" l="7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47" y="1825625"/>
            <a:ext cx="1594614" cy="24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130" l="7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86" y="1825625"/>
            <a:ext cx="1594614" cy="24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130" l="7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07" y="1825625"/>
            <a:ext cx="1594614" cy="24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130" l="7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836" y="1825625"/>
            <a:ext cx="1594614" cy="24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Nấm Cây Rừng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Nấm Cây Rừng - Ảnh miễn phí trên Pixabay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2" name="Picture 10" descr="Nấm Cây Rừng - Ảnh miễn phí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61" y="4285887"/>
            <a:ext cx="1145296" cy="12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Nấm Cây Rừng - Ảnh miễn phí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58" y="4285887"/>
            <a:ext cx="1145296" cy="12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Nấm Cây Rừng - Ảnh miễn phí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49" y="4285887"/>
            <a:ext cx="1145296" cy="12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Nấm Cây Rừng - Ảnh miễn phí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40" y="4285887"/>
            <a:ext cx="1145296" cy="12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333479" y="4016981"/>
            <a:ext cx="11638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9" name="Picture 10" descr="Nấm Cây Rừng - Ảnh miễn phí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254" y="4285887"/>
            <a:ext cx="1145296" cy="12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171777" y="4151918"/>
            <a:ext cx="104708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267666" y="2212926"/>
            <a:ext cx="104708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300303" y="4127476"/>
            <a:ext cx="104708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458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21" grpId="0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10178" y="3295878"/>
            <a:ext cx="69470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8" name="Rectangle 7"/>
          <p:cNvSpPr/>
          <p:nvPr/>
        </p:nvSpPr>
        <p:spPr>
          <a:xfrm>
            <a:off x="3531060" y="2299142"/>
            <a:ext cx="45053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b="1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2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52691" y="2393145"/>
            <a:ext cx="84866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400" b="1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2691" y="3169960"/>
            <a:ext cx="80906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154503" y="4213153"/>
            <a:ext cx="57599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66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Thank đi với giới từ gì? &amp;quot;thank for&amp;quot; or &amp;quot;thank to&amp;quot;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858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8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26552" y="635850"/>
            <a:ext cx="30556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1531" y="1808685"/>
            <a:ext cx="95798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“Number five song”</a:t>
            </a:r>
          </a:p>
        </p:txBody>
      </p:sp>
    </p:spTree>
    <p:extLst>
      <p:ext uri="{BB962C8B-B14F-4D97-AF65-F5344CB8AC3E}">
        <p14:creationId xmlns:p14="http://schemas.microsoft.com/office/powerpoint/2010/main" val="2436250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eta.com - Bài hát tiếng Anh về số 5 (number 5 song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4764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94648" y="3029660"/>
            <a:ext cx="84096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</a:p>
        </p:txBody>
      </p:sp>
      <p:sp>
        <p:nvSpPr>
          <p:cNvPr id="2" name="Rectangle 1"/>
          <p:cNvSpPr/>
          <p:nvPr/>
        </p:nvSpPr>
        <p:spPr>
          <a:xfrm>
            <a:off x="1694648" y="2383329"/>
            <a:ext cx="9431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</a:p>
          <a:p>
            <a:pPr algn="ctr"/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4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âu Chuyện Cổ Tích Gió Buổi Sáng Sớm Thiết Kế Nền đường, Truyện Cổ Tích, Nền  Dễ Thương, Sơn Nền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09" y="3435878"/>
            <a:ext cx="6084607" cy="337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973510" y="33338"/>
            <a:ext cx="6679356" cy="3314700"/>
            <a:chOff x="5973510" y="33338"/>
            <a:chExt cx="6679356" cy="3314700"/>
          </a:xfrm>
        </p:grpSpPr>
        <p:pic>
          <p:nvPicPr>
            <p:cNvPr id="2054" name="Picture 6" descr="Lake Cartoon Images | Free Vectors, Stock Photos &amp;amp; PS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510" y="33338"/>
              <a:ext cx="6084607" cy="331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Pin on Sam Stuf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6765" y="1169043"/>
              <a:ext cx="1626984" cy="1082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Pin on Sam Stuf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9644" y="1414606"/>
              <a:ext cx="1672842" cy="1113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 on Sam Stuf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3340" y="1081501"/>
              <a:ext cx="1408868" cy="937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 on Sam Stuff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179" t="1" b="-44470"/>
            <a:stretch/>
          </p:blipFill>
          <p:spPr bwMode="auto">
            <a:xfrm flipH="1">
              <a:off x="10980024" y="993661"/>
              <a:ext cx="1672842" cy="1113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20438" y="3543337"/>
            <a:ext cx="5513789" cy="3268152"/>
            <a:chOff x="220438" y="3543337"/>
            <a:chExt cx="5513789" cy="3268152"/>
          </a:xfrm>
        </p:grpSpPr>
        <p:pic>
          <p:nvPicPr>
            <p:cNvPr id="2056" name="Picture 8" descr="5x7FT Đỏ Nông Trại Gỗ Hàng Rào Đồi Kho Thóc Barnyard Hoa Hướng Dương Tiểu  Tùy Chỉnh Ảnh Phòng Thu Phông Nền Vinyl 220Cm X 150cm|Background| -  AliExpres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38" y="3543337"/>
              <a:ext cx="5513789" cy="32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ow carto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751" b="87173" l="21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40"/>
            <a:stretch/>
          </p:blipFill>
          <p:spPr bwMode="auto">
            <a:xfrm>
              <a:off x="1001590" y="5454785"/>
              <a:ext cx="1592519" cy="1162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ow carto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751" b="87173" l="21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40"/>
            <a:stretch/>
          </p:blipFill>
          <p:spPr bwMode="auto">
            <a:xfrm>
              <a:off x="2738051" y="5291347"/>
              <a:ext cx="1592519" cy="1162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20439" y="33339"/>
            <a:ext cx="5513789" cy="3330556"/>
            <a:chOff x="220439" y="33339"/>
            <a:chExt cx="5513789" cy="3330556"/>
          </a:xfrm>
        </p:grpSpPr>
        <p:pic>
          <p:nvPicPr>
            <p:cNvPr id="2050" name="Picture 2" descr="Phim Hoạt Hình Rừng Rừng Tươi Mùa Xuân Minh Họa Nền, Hoạt Hình, Vẽ Tay, Nền  Tươi Hình nền Vector để tải xuống miễn phí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39" y="33339"/>
              <a:ext cx="5513789" cy="3330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Cute Pig Cartoon Stock Photo, Picture And Royalty Free Image. Image  77670923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138" b="99071" l="2462" r="98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5626" y="2430221"/>
              <a:ext cx="1128046" cy="93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Cute Pig Cartoon Stock Photo, Picture And Royalty Free Image. Image  77670923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8" b="99071" l="2462" r="98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4634" y="2470074"/>
              <a:ext cx="945916" cy="78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Cute Pig Cartoon Stock Photo, Picture And Royalty Free Image. Image  77670923.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138" b="99071" l="2462" r="98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239" y="2019126"/>
              <a:ext cx="654522" cy="541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ute Pig Cartoon Stock Photo, Picture And Royalty Free Image. Image  77670923.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138" b="99071" l="2462" r="98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6008" y="2541965"/>
              <a:ext cx="950042" cy="701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538418" y="4699321"/>
            <a:ext cx="4703712" cy="2049555"/>
            <a:chOff x="6538418" y="4699321"/>
            <a:chExt cx="4703712" cy="2049555"/>
          </a:xfrm>
        </p:grpSpPr>
        <p:pic>
          <p:nvPicPr>
            <p:cNvPr id="2060" name="Picture 12" descr="Drawn Chicken Cartoon - Chicken Draw - Free Transparent PNG Clipart Images  Download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2910" b="9555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418" y="5159272"/>
              <a:ext cx="1664679" cy="1294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Drawn Chicken Cartoon - Chicken Draw - Free Transparent PNG Clipart Images  Download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2910" b="9555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7985" y="4899776"/>
              <a:ext cx="1664679" cy="1294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Drawn Chicken Cartoon - Chicken Draw - Free Transparent PNG Clipart Images  Download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2910" b="9555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480" y="5454786"/>
              <a:ext cx="1664679" cy="1294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Drawn Chicken Cartoon - Chicken Draw - Free Transparent PNG Clipart Images  Download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2910" b="9555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6060" y="4699321"/>
              <a:ext cx="1226070" cy="95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394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Phim Hoạt Hình Rừng Rừng Tươi Mùa Xuân Minh Họa Nền, Hoạt Hình, Vẽ Tay, Nền  Tươi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8"/>
            <a:ext cx="12192000" cy="686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ute Pig Cartoon Stock Photo, Picture And Royalty Free Image. Image  77670923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99071" l="2462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244" y="3871245"/>
            <a:ext cx="2863025" cy="205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ute Pig Cartoon Stock Photo, Picture And Royalty Free Image. Image  77670923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38" b="99071" l="2462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814" y="4880311"/>
            <a:ext cx="2091594" cy="154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ute Pig Cartoon Stock Photo, Picture And Royalty Free Image. Image  77670923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8" b="99071" l="2462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787" y="3751604"/>
            <a:ext cx="1674905" cy="102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ute Pig Cartoon Stock Photo, Picture And Royalty Free Image. Image  77670923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38" b="99071" l="2462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790" y="4745374"/>
            <a:ext cx="2091594" cy="154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78578" y="1302934"/>
            <a:ext cx="1377388" cy="1342663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 w="53975" cmpd="sng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0" y="1234432"/>
            <a:ext cx="1377388" cy="1342663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 w="53975" cmpd="sng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69756" y="1237607"/>
            <a:ext cx="1377388" cy="1342663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 w="53975" cmpd="sng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4024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Lake Cartoon Images | Free Vectors, Stock Photos &amp;amp;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in on Sam Stuf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74" y="2055813"/>
            <a:ext cx="3146304" cy="20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n on Sam Stuf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65" y="2995168"/>
            <a:ext cx="3146304" cy="20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n on Sam Stuf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636" y="1962108"/>
            <a:ext cx="2649815" cy="176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n on Sam Stuf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179" t="1" b="-44470"/>
          <a:stretch/>
        </p:blipFill>
        <p:spPr bwMode="auto">
          <a:xfrm flipH="1">
            <a:off x="9648544" y="1796897"/>
            <a:ext cx="3146304" cy="20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72271" y="4897110"/>
            <a:ext cx="1377388" cy="1342663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 w="53975" cmpd="sng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40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âu Chuyện Cổ Tích Gió Buổi Sáng Sớm Thiết Kế Nền đường, Truyện Cổ Tích, Nền  Dễ Thương, Sơn Nền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98"/>
            <a:ext cx="12192000" cy="688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Drawn Chicken Cartoon - Chicken Draw - Free Transparent PNG Clipart Images 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0" b="955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44" y="3796959"/>
            <a:ext cx="3061566" cy="238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Drawn Chicken Cartoon - Chicken Draw - Free Transparent PNG Clipart Images 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0" b="955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11860"/>
            <a:ext cx="2521010" cy="195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Drawn Chicken Cartoon - Chicken Draw - Free Transparent PNG Clipart Images  Downlo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10" b="955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384" y="2375731"/>
            <a:ext cx="2180416" cy="169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Drawn Chicken Cartoon - Chicken Draw - Free Transparent PNG Clipart Images  Downlo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10" b="955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84" y="4258516"/>
            <a:ext cx="3032576" cy="235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42472" y="1302933"/>
            <a:ext cx="1377388" cy="1342663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 w="53975" cmpd="sng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7860" y="1302933"/>
            <a:ext cx="1377388" cy="1342663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 w="53975" cmpd="sng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553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66199" y="3029660"/>
            <a:ext cx="886653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56986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237</Words>
  <Application>Microsoft Office PowerPoint</Application>
  <PresentationFormat>Widescreen</PresentationFormat>
  <Paragraphs>41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Hung Nguyen</cp:lastModifiedBy>
  <cp:revision>45</cp:revision>
  <dcterms:created xsi:type="dcterms:W3CDTF">2022-02-19T07:40:19Z</dcterms:created>
  <dcterms:modified xsi:type="dcterms:W3CDTF">2024-09-23T14:16:44Z</dcterms:modified>
</cp:coreProperties>
</file>