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5" r:id="rId4"/>
    <p:sldId id="283" r:id="rId5"/>
    <p:sldId id="266" r:id="rId6"/>
    <p:sldId id="267" r:id="rId7"/>
    <p:sldId id="285" r:id="rId8"/>
    <p:sldId id="275" r:id="rId9"/>
    <p:sldId id="277" r:id="rId10"/>
    <p:sldId id="287" r:id="rId11"/>
    <p:sldId id="288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ng Nguyen" initials="HN" lastIdx="2" clrIdx="0">
    <p:extLst>
      <p:ext uri="{19B8F6BF-5375-455C-9EA6-DF929625EA0E}">
        <p15:presenceInfo xmlns:p15="http://schemas.microsoft.com/office/powerpoint/2012/main" userId="dc40b940090b4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4B"/>
    <a:srgbClr val="F29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EEAA5-2118-4729-87C4-1C64E77B6624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37501-A054-417C-A36D-B32BE5A7F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01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362C-2C15-4B96-829B-2AAF63754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B2994-AB7B-4267-B80D-E9859C125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4542E-1FBC-4C25-B8B4-E08440CB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2E1EA-4660-4FF7-BA2A-EA92CA17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0EEA2-F24F-474E-8988-31BD92E01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6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6E30E-6A36-413E-9272-044028583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3625D-D7AC-4EBD-93A4-63BB080AB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C1ADB-9E09-4E05-A4AE-A85616A1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986DE-331A-4053-BCE0-87B621E9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8436C-D80A-474D-BA1B-BFC2B7CD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28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11BD5-1D54-49CB-A6D6-A2D890C02E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F5DA21-4F0C-4E3A-B5A0-30385D916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CE3AE-6E30-4D5C-B31B-0C3EF62A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A8187-AE8A-4371-91C2-983442B66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A65F0-6D2C-4441-87EE-5288FFF0C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3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26FA3-549D-4F6B-9CCB-2EA3BE3E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116C7-8F98-4349-9D04-E86E364F7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0F6FB-CD3A-4784-AE7F-79A5899B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222D4-F9B2-4D72-A197-684A8DC43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D418F-4168-4D0D-B46B-4AA2E754B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1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8A523-914D-4609-982B-DB4FFE6A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6A968-3AB7-4118-B34F-EFF91FF55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07315-867A-4395-9284-092F9CA0D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09269-8C1A-4ECE-88F2-C6C1776A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BEE9B-8E3E-474F-A26E-D06CCBF80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2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0A2C7-EFD4-4800-A586-D8732F25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83D2A-89B3-4B68-8FF4-87B70F5D5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6CB47-2F3E-4866-A4DA-21013AFD4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8273E-9CF3-4E80-8E1E-13DD3D414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17021-4331-4949-A09F-5E3DCC2DA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E2D4A-8519-4E4E-B1D0-4FE9ACC0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3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4A398-4863-4E96-B537-73BACE4B2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6EA04-3D46-47C7-9ED7-82854241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8168F-6D93-433F-A408-41CD690ED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F4D4C4-5CED-4A96-A09D-716235253E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555AD5-06C1-4FA7-B3D0-C36AC978E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70EA26-D2CA-4A3D-8DDF-8770ADED1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EAAB5A-B1FA-4915-8CCF-1426D4F0C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17262E-D8B9-44D0-8321-51CFAC8A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7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4530-BE41-4A21-BCA2-660458020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6246E8-562B-4D97-8981-F10B23D97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21823-3EC7-4E51-B690-C18B9B295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B7F15-4EDA-49F2-A61B-374C2636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4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60D7F8-D549-4860-BFD3-DD95796AC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23A71-C6C1-4B6B-B195-E7D829F98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34B0B-A712-48EE-9AD6-272B9B74D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ABC4-A2AE-4516-A8BD-E4E3354F7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145A9-31C2-481D-A6E2-76BFB2B95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0B60E-B642-4B00-BA3F-6872B25FC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E2C8A-66BA-47B7-BD9B-D8DAD0164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FA68E-CC56-41D5-8377-405BF1C7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7E2C8-332F-4F96-BBF3-721653D2E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1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B0149-AD4D-4D2D-A6AB-4E5B0310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22C7B7-CCD7-49DD-91D5-EF13E48F0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AA4E8-9CCC-44EC-85E7-33E451075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E5DEB-F624-4ED7-9D86-571897B5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E0ACD-45EC-4F6E-8BB5-1D511E3D8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95952-41EA-4EAC-9428-9123867B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3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C11D58-8328-44BC-BC77-211C0CF5D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6CD20-CB5C-4E42-AFD2-1CE360A7C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725BF-6441-486F-A74D-C9C2E9393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1B7B5-B990-4EA2-9469-34569CAE7F0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00DC2-0E4C-4DC7-A8E3-766AAB1D9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868E1-69A8-4B52-BD88-FD58D57A7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10EF6-0A6E-4F64-B38D-F815AED17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BA0E4-0B75-4ECD-A508-6FEA6E2910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01372-2C32-46C5-BF71-5EB04B2457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ộ hình nền &amp;amp;quot;Hoạt hình siêu dễ thương 2&amp;amp;quot; chất lượng cao cho Powerpoint">
            <a:extLst>
              <a:ext uri="{FF2B5EF4-FFF2-40B4-BE49-F238E27FC236}">
                <a16:creationId xmlns:a16="http://schemas.microsoft.com/office/drawing/2014/main" id="{3AADB3E4-7E50-456C-AFE1-A9A619B0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0F6E2A-D452-47E9-9B87-FC78C4FAFECB}"/>
              </a:ext>
            </a:extLst>
          </p:cNvPr>
          <p:cNvSpPr/>
          <p:nvPr/>
        </p:nvSpPr>
        <p:spPr>
          <a:xfrm>
            <a:off x="2992823" y="615884"/>
            <a:ext cx="650729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TRÀNG 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0695B-F141-4D8A-9293-08CB40E0C3BE}"/>
              </a:ext>
            </a:extLst>
          </p:cNvPr>
          <p:cNvSpPr/>
          <p:nvPr/>
        </p:nvSpPr>
        <p:spPr>
          <a:xfrm>
            <a:off x="2489096" y="2808026"/>
            <a:ext cx="77786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F36C25-379C-467A-AF80-38F4AB6E3A2E}"/>
              </a:ext>
            </a:extLst>
          </p:cNvPr>
          <p:cNvSpPr/>
          <p:nvPr/>
        </p:nvSpPr>
        <p:spPr>
          <a:xfrm>
            <a:off x="1278435" y="3348920"/>
            <a:ext cx="8989265" cy="16879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u="sng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u="sng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u="sng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( 5 – 6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Thủy</a:t>
            </a:r>
            <a:endParaRPr lang="en-US" sz="24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CDB0B-CC33-4F8C-8C9A-6C9D7CDE6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50" y="1568349"/>
            <a:ext cx="1102248" cy="102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8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CD05-EA0C-4131-9462-3D09EF97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756A5D-E53C-48D5-84CA-102F6F1ED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0296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5181B7-FA55-4AB4-AAA0-B9D9DB1187C0}"/>
              </a:ext>
            </a:extLst>
          </p:cNvPr>
          <p:cNvSpPr/>
          <p:nvPr/>
        </p:nvSpPr>
        <p:spPr>
          <a:xfrm>
            <a:off x="3533229" y="2567467"/>
            <a:ext cx="54505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“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khéo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” </a:t>
            </a:r>
          </a:p>
        </p:txBody>
      </p:sp>
      <p:pic>
        <p:nvPicPr>
          <p:cNvPr id="3" name="hát cuổi dung">
            <a:hlinkClick r:id="" action="ppaction://media"/>
            <a:extLst>
              <a:ext uri="{FF2B5EF4-FFF2-40B4-BE49-F238E27FC236}">
                <a16:creationId xmlns:a16="http://schemas.microsoft.com/office/drawing/2014/main" id="{20FE2DBE-34E6-C12D-9ECF-DBD5760B0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0118" y="60279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3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24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7E00-02C2-E4DA-D3C7-1292FF02B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DEAA1B6-AE33-597D-FBD0-1A3005F7C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174349AC-EDD7-A33A-7CCF-8E221733E39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2181" y="1463165"/>
            <a:ext cx="4933522" cy="4933884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AA8A500D-AFB6-5252-4395-A73CA17E95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276" y="5226745"/>
            <a:ext cx="9137470" cy="16133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DEC095-F8B8-9ECB-B398-6F859125EE4D}"/>
              </a:ext>
            </a:extLst>
          </p:cNvPr>
          <p:cNvSpPr/>
          <p:nvPr/>
        </p:nvSpPr>
        <p:spPr>
          <a:xfrm>
            <a:off x="3533229" y="2567467"/>
            <a:ext cx="6310018" cy="193899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“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gửi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tặng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món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quà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tới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BGK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0" name="TA cuối">
            <a:hlinkClick r:id="" action="ppaction://media"/>
            <a:extLst>
              <a:ext uri="{FF2B5EF4-FFF2-40B4-BE49-F238E27FC236}">
                <a16:creationId xmlns:a16="http://schemas.microsoft.com/office/drawing/2014/main" id="{94CEC560-CC30-6947-A5D9-BB190EEE0AA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0118" y="6153368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55340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9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AB6CC-6F5C-41DC-8D07-EE160EEF3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E7B666-6B9D-4FFD-91F3-5871820DEF23}"/>
              </a:ext>
            </a:extLst>
          </p:cNvPr>
          <p:cNvSpPr/>
          <p:nvPr/>
        </p:nvSpPr>
        <p:spPr>
          <a:xfrm>
            <a:off x="0" y="4119281"/>
            <a:ext cx="115978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Xin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hẹn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lại</a:t>
            </a:r>
            <a:endParaRPr lang="en-US" sz="440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7DD0B-1C87-1972-B213-FFBD16570F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CFF0409-8A4C-29EC-B1B2-92EF91B65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lec Finn - Down By The Sally Gardens">
            <a:hlinkClick r:id="" action="ppaction://media"/>
            <a:extLst>
              <a:ext uri="{FF2B5EF4-FFF2-40B4-BE49-F238E27FC236}">
                <a16:creationId xmlns:a16="http://schemas.microsoft.com/office/drawing/2014/main" id="{14FCB710-59B3-2540-DDE3-E1DE981F1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686" y="6000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CD05-EA0C-4131-9462-3D09EF97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756A5D-E53C-48D5-84CA-102F6F1ED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772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5181B7-FA55-4AB4-AAA0-B9D9DB1187C0}"/>
              </a:ext>
            </a:extLst>
          </p:cNvPr>
          <p:cNvSpPr/>
          <p:nvPr/>
        </p:nvSpPr>
        <p:spPr>
          <a:xfrm>
            <a:off x="2985248" y="2417789"/>
            <a:ext cx="67862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thanh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tạo</a:t>
            </a:r>
            <a:endParaRPr lang="en-US" sz="440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phách</a:t>
            </a:r>
            <a:r>
              <a:rPr lang="en-US" sz="44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tre</a:t>
            </a:r>
            <a:endParaRPr lang="en-US" sz="440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23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CD05-EA0C-4131-9462-3D09EF97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756A5D-E53C-48D5-84CA-102F6F1ED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5181B7-FA55-4AB4-AAA0-B9D9DB1187C0}"/>
              </a:ext>
            </a:extLst>
          </p:cNvPr>
          <p:cNvSpPr/>
          <p:nvPr/>
        </p:nvSpPr>
        <p:spPr>
          <a:xfrm>
            <a:off x="3567953" y="2301249"/>
            <a:ext cx="54505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endParaRPr lang="en-US" sz="3600" b="1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351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CD05-EA0C-4131-9462-3D09EF97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756A5D-E53C-48D5-84CA-102F6F1ED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5181B7-FA55-4AB4-AAA0-B9D9DB1187C0}"/>
              </a:ext>
            </a:extLst>
          </p:cNvPr>
          <p:cNvSpPr/>
          <p:nvPr/>
        </p:nvSpPr>
        <p:spPr>
          <a:xfrm>
            <a:off x="3567953" y="2301249"/>
            <a:ext cx="545054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Dạy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ABCD</a:t>
            </a:r>
          </a:p>
        </p:txBody>
      </p:sp>
    </p:spTree>
    <p:extLst>
      <p:ext uri="{BB962C8B-B14F-4D97-AF65-F5344CB8AC3E}">
        <p14:creationId xmlns:p14="http://schemas.microsoft.com/office/powerpoint/2010/main" val="95171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D135BE3-EBFE-1F03-3BBE-4197810D6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835" y="-466165"/>
            <a:ext cx="12891247" cy="7324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4469" y="1476338"/>
            <a:ext cx="11868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832421" y="4478960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/>
          <p:cNvSpPr txBox="1"/>
          <p:nvPr/>
        </p:nvSpPr>
        <p:spPr>
          <a:xfrm>
            <a:off x="4139495" y="1476337"/>
            <a:ext cx="136447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>
                <a:solidFill>
                  <a:srgbClr val="FF0000"/>
                </a:solidFill>
                <a:latin typeface="+mj-lt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7671" y="1480919"/>
            <a:ext cx="146226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>
                <a:solidFill>
                  <a:srgbClr val="FF0000"/>
                </a:solidFill>
                <a:latin typeface="+mj-lt"/>
              </a:rPr>
              <a:t>C</a:t>
            </a:r>
            <a:endParaRPr lang="vi-VN" sz="16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6" y="3611716"/>
            <a:ext cx="2141571" cy="2061878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31" y="3692327"/>
            <a:ext cx="2138517" cy="1981267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393" y="3652021"/>
            <a:ext cx="2178947" cy="2061878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5794474" y="4478959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/>
          <p:cNvSpPr txBox="1"/>
          <p:nvPr/>
        </p:nvSpPr>
        <p:spPr>
          <a:xfrm>
            <a:off x="9858057" y="1476336"/>
            <a:ext cx="146226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3800" b="1" dirty="0">
                <a:solidFill>
                  <a:srgbClr val="FF0000"/>
                </a:solidFill>
                <a:latin typeface="+mj-lt"/>
              </a:rPr>
              <a:t>D</a:t>
            </a:r>
            <a:endParaRPr lang="vi-VN" sz="16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8818608" y="4424787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365" y="3707530"/>
            <a:ext cx="2030838" cy="20592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833496" y="82038"/>
            <a:ext cx="42627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dirty="0">
                <a:latin typeface="+mj-lt"/>
              </a:rPr>
              <a:t>Sắp xếp theo quy tắc</a:t>
            </a:r>
          </a:p>
          <a:p>
            <a:pPr algn="ctr"/>
            <a:r>
              <a:rPr lang="vi-VN" sz="3600" b="1" dirty="0">
                <a:latin typeface="+mj-lt"/>
              </a:rPr>
              <a:t>A - B - C - D</a:t>
            </a:r>
          </a:p>
        </p:txBody>
      </p:sp>
    </p:spTree>
    <p:extLst>
      <p:ext uri="{BB962C8B-B14F-4D97-AF65-F5344CB8AC3E}">
        <p14:creationId xmlns:p14="http://schemas.microsoft.com/office/powerpoint/2010/main" val="85849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/>
      <p:bldP spid="16" grpId="0" animBg="1"/>
      <p:bldP spid="1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2359231" y="1556080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" y="743091"/>
            <a:ext cx="2004317" cy="1899626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08" y="833527"/>
            <a:ext cx="1962628" cy="1899626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604" y="849025"/>
            <a:ext cx="2066564" cy="195540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5498892" y="1466525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ight Arrow 18"/>
          <p:cNvSpPr/>
          <p:nvPr/>
        </p:nvSpPr>
        <p:spPr>
          <a:xfrm>
            <a:off x="9010615" y="1556079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Picture 1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637" y="846560"/>
            <a:ext cx="2079386" cy="18865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278687" y="0"/>
            <a:ext cx="336021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solidFill>
                  <a:schemeClr val="tx2"/>
                </a:solidFill>
                <a:latin typeface="+mj-lt"/>
              </a:rPr>
              <a:t>Sắp xếp theo quy tắc</a:t>
            </a:r>
          </a:p>
          <a:p>
            <a:pPr algn="ctr"/>
            <a:r>
              <a:rPr lang="vi-VN" sz="2800" b="1" dirty="0">
                <a:solidFill>
                  <a:schemeClr val="tx2"/>
                </a:solidFill>
                <a:latin typeface="+mj-lt"/>
              </a:rPr>
              <a:t>A - B - C - D</a:t>
            </a:r>
          </a:p>
        </p:txBody>
      </p:sp>
      <p:pic>
        <p:nvPicPr>
          <p:cNvPr id="22" name="Picture 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421"/>
            <a:ext cx="2004317" cy="1899626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60839"/>
            <a:ext cx="2004317" cy="1899626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08" y="2945356"/>
            <a:ext cx="1962628" cy="1899626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93" y="4960839"/>
            <a:ext cx="1962628" cy="1899626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96" y="2889582"/>
            <a:ext cx="2066564" cy="1955400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96" y="4905065"/>
            <a:ext cx="2066564" cy="1955400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22" y="2830534"/>
            <a:ext cx="1978901" cy="1955400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614" y="4852495"/>
            <a:ext cx="2079386" cy="2007970"/>
          </a:xfrm>
          <a:prstGeom prst="rect">
            <a:avLst/>
          </a:prstGeom>
        </p:spPr>
      </p:pic>
      <p:sp>
        <p:nvSpPr>
          <p:cNvPr id="30" name="Right Arrow 29"/>
          <p:cNvSpPr/>
          <p:nvPr/>
        </p:nvSpPr>
        <p:spPr>
          <a:xfrm>
            <a:off x="5555078" y="5764206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ight Arrow 30"/>
          <p:cNvSpPr/>
          <p:nvPr/>
        </p:nvSpPr>
        <p:spPr>
          <a:xfrm>
            <a:off x="5505217" y="3609109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ight Arrow 31"/>
          <p:cNvSpPr/>
          <p:nvPr/>
        </p:nvSpPr>
        <p:spPr>
          <a:xfrm>
            <a:off x="2271899" y="5712082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ight Arrow 32"/>
          <p:cNvSpPr/>
          <p:nvPr/>
        </p:nvSpPr>
        <p:spPr>
          <a:xfrm>
            <a:off x="2355963" y="3709378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ight Arrow 33"/>
          <p:cNvSpPr/>
          <p:nvPr/>
        </p:nvSpPr>
        <p:spPr>
          <a:xfrm>
            <a:off x="9057512" y="3709377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Right Arrow 34"/>
          <p:cNvSpPr/>
          <p:nvPr/>
        </p:nvSpPr>
        <p:spPr>
          <a:xfrm>
            <a:off x="9101895" y="5766539"/>
            <a:ext cx="676757" cy="5163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230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09FD-181E-412A-A904-4676C55D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B74EB6-E50B-47AC-95A8-CCC88014D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Trọn bộ 50 phông nền powerpoint dễ thương, ấn tượng | ADV Solutions">
            <a:extLst>
              <a:ext uri="{FF2B5EF4-FFF2-40B4-BE49-F238E27FC236}">
                <a16:creationId xmlns:a16="http://schemas.microsoft.com/office/drawing/2014/main" id="{39D7DD3F-8D22-4060-AA01-63911B8A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5575BB-B84C-3653-9583-69C0EF55A893}"/>
              </a:ext>
            </a:extLst>
          </p:cNvPr>
          <p:cNvSpPr/>
          <p:nvPr/>
        </p:nvSpPr>
        <p:spPr>
          <a:xfrm>
            <a:off x="2429436" y="1027906"/>
            <a:ext cx="74586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gõ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ABCD</a:t>
            </a:r>
          </a:p>
        </p:txBody>
      </p:sp>
    </p:spTree>
    <p:extLst>
      <p:ext uri="{BB962C8B-B14F-4D97-AF65-F5344CB8AC3E}">
        <p14:creationId xmlns:p14="http://schemas.microsoft.com/office/powerpoint/2010/main" val="3837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09FD-181E-412A-A904-4676C55D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6" name="Picture 4" descr="Trọn bộ 50 phông nền powerpoint dễ thương, ấn tượng | ADV Solutions">
            <a:extLst>
              <a:ext uri="{FF2B5EF4-FFF2-40B4-BE49-F238E27FC236}">
                <a16:creationId xmlns:a16="http://schemas.microsoft.com/office/drawing/2014/main" id="{39D7DD3F-8D22-4060-AA01-63911B8A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5575BB-B84C-3653-9583-69C0EF55A893}"/>
              </a:ext>
            </a:extLst>
          </p:cNvPr>
          <p:cNvSpPr/>
          <p:nvPr/>
        </p:nvSpPr>
        <p:spPr>
          <a:xfrm>
            <a:off x="2429436" y="1027906"/>
            <a:ext cx="74586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Trẻ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gõ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tắc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ABCD</a:t>
            </a:r>
          </a:p>
          <a:p>
            <a:pPr algn="ctr"/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chậm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……</a:t>
            </a:r>
          </a:p>
        </p:txBody>
      </p:sp>
      <p:pic>
        <p:nvPicPr>
          <p:cNvPr id="8" name="ABCD nhanh chậm">
            <a:hlinkClick r:id="" action="ppaction://media"/>
            <a:extLst>
              <a:ext uri="{FF2B5EF4-FFF2-40B4-BE49-F238E27FC236}">
                <a16:creationId xmlns:a16="http://schemas.microsoft.com/office/drawing/2014/main" id="{B2D7AE42-C474-6F34-07DC-1E19F6526C6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8184" y="6249194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63508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CD05-EA0C-4131-9462-3D09EF97F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756A5D-E53C-48D5-84CA-102F6F1ED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200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5181B7-FA55-4AB4-AAA0-B9D9DB1187C0}"/>
              </a:ext>
            </a:extLst>
          </p:cNvPr>
          <p:cNvSpPr/>
          <p:nvPr/>
        </p:nvSpPr>
        <p:spPr>
          <a:xfrm>
            <a:off x="3533229" y="2567467"/>
            <a:ext cx="54505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“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thắng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cs typeface="Times New Roman" panose="02020603050405020304" pitchFamily="18" charset="0"/>
              </a:rPr>
              <a:t>” </a:t>
            </a:r>
          </a:p>
        </p:txBody>
      </p:sp>
      <p:pic>
        <p:nvPicPr>
          <p:cNvPr id="4" name="y2mate.com - ToyBox  Best Friend Official Music Video">
            <a:hlinkClick r:id="" action="ppaction://media"/>
            <a:extLst>
              <a:ext uri="{FF2B5EF4-FFF2-40B4-BE49-F238E27FC236}">
                <a16:creationId xmlns:a16="http://schemas.microsoft.com/office/drawing/2014/main" id="{81794D02-2C8D-7639-332D-C18AEE45E1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80" end="94530.9375"/>
                  <p14:fade in="1500" out="3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5232" y="5255193"/>
            <a:ext cx="487363" cy="487363"/>
          </a:xfrm>
          <a:prstGeom prst="rect">
            <a:avLst/>
          </a:prstGeom>
        </p:spPr>
      </p:pic>
      <p:pic>
        <p:nvPicPr>
          <p:cNvPr id="5" name="y2mate.com - ToyBox  Best Friend Official Music Video">
            <a:hlinkClick r:id="" action="ppaction://media"/>
            <a:extLst>
              <a:ext uri="{FF2B5EF4-FFF2-40B4-BE49-F238E27FC236}">
                <a16:creationId xmlns:a16="http://schemas.microsoft.com/office/drawing/2014/main" id="{F0225EFF-FA47-C5C1-38EE-38E978D60B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080" end="94530.9375"/>
                  <p14:fade in="1500" out="3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0118" y="53344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5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156</Words>
  <Application>Microsoft Office PowerPoint</Application>
  <PresentationFormat>Widescreen</PresentationFormat>
  <Paragraphs>27</Paragraphs>
  <Slides>12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Nguyen</dc:creator>
  <cp:lastModifiedBy>Hung Nguyen</cp:lastModifiedBy>
  <cp:revision>49</cp:revision>
  <dcterms:created xsi:type="dcterms:W3CDTF">2022-03-07T14:00:54Z</dcterms:created>
  <dcterms:modified xsi:type="dcterms:W3CDTF">2024-03-19T17:06:42Z</dcterms:modified>
</cp:coreProperties>
</file>