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4.xml" ContentType="application/vnd.openxmlformats-officedocument.presentationml.notesSlide+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2.xml" ContentType="application/vnd.openxmlformats-officedocument.presentationml.notesSlide+xml"/>
  <Override PartName="/ppt/tags/tag48.xml" ContentType="application/vnd.openxmlformats-officedocument.presentationml.tags+xml"/>
  <Override PartName="/ppt/notesSlides/notesSlide1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media/audio2.wav" ContentType="audio/x-wav"/>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8.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9.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2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3"/>
  </p:notesMasterIdLst>
  <p:sldIdLst>
    <p:sldId id="288" r:id="rId2"/>
    <p:sldId id="289" r:id="rId3"/>
    <p:sldId id="280" r:id="rId4"/>
    <p:sldId id="279" r:id="rId5"/>
    <p:sldId id="258" r:id="rId6"/>
    <p:sldId id="259" r:id="rId7"/>
    <p:sldId id="260" r:id="rId8"/>
    <p:sldId id="261" r:id="rId9"/>
    <p:sldId id="262" r:id="rId10"/>
    <p:sldId id="263" r:id="rId11"/>
    <p:sldId id="264" r:id="rId12"/>
    <p:sldId id="265" r:id="rId13"/>
    <p:sldId id="278" r:id="rId14"/>
    <p:sldId id="271" r:id="rId15"/>
    <p:sldId id="272" r:id="rId16"/>
    <p:sldId id="273" r:id="rId17"/>
    <p:sldId id="276" r:id="rId18"/>
    <p:sldId id="275" r:id="rId19"/>
    <p:sldId id="277" r:id="rId20"/>
    <p:sldId id="285" r:id="rId21"/>
    <p:sldId id="281"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536" y="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4C614-AE58-4D1C-9FC7-DD8582758142}" type="datetimeFigureOut">
              <a:rPr lang="en-US" smtClean="0"/>
              <a:pPr/>
              <a:t>3/22/2024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63967-E4DB-469F-9D4E-A930AF1926DF}" type="slidenum">
              <a:rPr lang="en-US" smtClean="0"/>
              <a:pPr/>
              <a:t>‹#›</a:t>
            </a:fld>
            <a:endParaRPr lang="en-US"/>
          </a:p>
        </p:txBody>
      </p:sp>
    </p:spTree>
    <p:extLst>
      <p:ext uri="{BB962C8B-B14F-4D97-AF65-F5344CB8AC3E}">
        <p14:creationId xmlns:p14="http://schemas.microsoft.com/office/powerpoint/2010/main" val="398662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1</a:t>
            </a:fld>
            <a:endParaRPr lang="en-US"/>
          </a:p>
        </p:txBody>
      </p:sp>
    </p:spTree>
    <p:extLst>
      <p:ext uri="{BB962C8B-B14F-4D97-AF65-F5344CB8AC3E}">
        <p14:creationId xmlns:p14="http://schemas.microsoft.com/office/powerpoint/2010/main" val="730325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10</a:t>
            </a:fld>
            <a:endParaRPr lang="en-US"/>
          </a:p>
        </p:txBody>
      </p:sp>
    </p:spTree>
    <p:extLst>
      <p:ext uri="{BB962C8B-B14F-4D97-AF65-F5344CB8AC3E}">
        <p14:creationId xmlns:p14="http://schemas.microsoft.com/office/powerpoint/2010/main" val="231588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11</a:t>
            </a:fld>
            <a:endParaRPr lang="en-US"/>
          </a:p>
        </p:txBody>
      </p:sp>
    </p:spTree>
    <p:extLst>
      <p:ext uri="{BB962C8B-B14F-4D97-AF65-F5344CB8AC3E}">
        <p14:creationId xmlns:p14="http://schemas.microsoft.com/office/powerpoint/2010/main" val="2226894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12</a:t>
            </a:fld>
            <a:endParaRPr lang="en-US"/>
          </a:p>
        </p:txBody>
      </p:sp>
    </p:spTree>
    <p:extLst>
      <p:ext uri="{BB962C8B-B14F-4D97-AF65-F5344CB8AC3E}">
        <p14:creationId xmlns:p14="http://schemas.microsoft.com/office/powerpoint/2010/main" val="3766219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13</a:t>
            </a:fld>
            <a:endParaRPr lang="en-US"/>
          </a:p>
        </p:txBody>
      </p:sp>
    </p:spTree>
    <p:extLst>
      <p:ext uri="{BB962C8B-B14F-4D97-AF65-F5344CB8AC3E}">
        <p14:creationId xmlns:p14="http://schemas.microsoft.com/office/powerpoint/2010/main" val="1076247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14</a:t>
            </a:fld>
            <a:endParaRPr lang="en-US"/>
          </a:p>
        </p:txBody>
      </p:sp>
    </p:spTree>
    <p:extLst>
      <p:ext uri="{BB962C8B-B14F-4D97-AF65-F5344CB8AC3E}">
        <p14:creationId xmlns:p14="http://schemas.microsoft.com/office/powerpoint/2010/main" val="3440002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15</a:t>
            </a:fld>
            <a:endParaRPr lang="en-US"/>
          </a:p>
        </p:txBody>
      </p:sp>
    </p:spTree>
    <p:extLst>
      <p:ext uri="{BB962C8B-B14F-4D97-AF65-F5344CB8AC3E}">
        <p14:creationId xmlns:p14="http://schemas.microsoft.com/office/powerpoint/2010/main" val="2076494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16</a:t>
            </a:fld>
            <a:endParaRPr lang="en-US"/>
          </a:p>
        </p:txBody>
      </p:sp>
    </p:spTree>
    <p:extLst>
      <p:ext uri="{BB962C8B-B14F-4D97-AF65-F5344CB8AC3E}">
        <p14:creationId xmlns:p14="http://schemas.microsoft.com/office/powerpoint/2010/main" val="2745333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17</a:t>
            </a:fld>
            <a:endParaRPr lang="en-US"/>
          </a:p>
        </p:txBody>
      </p:sp>
    </p:spTree>
    <p:extLst>
      <p:ext uri="{BB962C8B-B14F-4D97-AF65-F5344CB8AC3E}">
        <p14:creationId xmlns:p14="http://schemas.microsoft.com/office/powerpoint/2010/main" val="681141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18</a:t>
            </a:fld>
            <a:endParaRPr lang="en-US"/>
          </a:p>
        </p:txBody>
      </p:sp>
    </p:spTree>
    <p:extLst>
      <p:ext uri="{BB962C8B-B14F-4D97-AF65-F5344CB8AC3E}">
        <p14:creationId xmlns:p14="http://schemas.microsoft.com/office/powerpoint/2010/main" val="2710433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19</a:t>
            </a:fld>
            <a:endParaRPr lang="en-US"/>
          </a:p>
        </p:txBody>
      </p:sp>
    </p:spTree>
    <p:extLst>
      <p:ext uri="{BB962C8B-B14F-4D97-AF65-F5344CB8AC3E}">
        <p14:creationId xmlns:p14="http://schemas.microsoft.com/office/powerpoint/2010/main" val="3354790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2</a:t>
            </a:fld>
            <a:endParaRPr lang="en-US"/>
          </a:p>
        </p:txBody>
      </p:sp>
    </p:spTree>
    <p:extLst>
      <p:ext uri="{BB962C8B-B14F-4D97-AF65-F5344CB8AC3E}">
        <p14:creationId xmlns:p14="http://schemas.microsoft.com/office/powerpoint/2010/main" val="1800146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20</a:t>
            </a:fld>
            <a:endParaRPr lang="en-US"/>
          </a:p>
        </p:txBody>
      </p:sp>
    </p:spTree>
    <p:extLst>
      <p:ext uri="{BB962C8B-B14F-4D97-AF65-F5344CB8AC3E}">
        <p14:creationId xmlns:p14="http://schemas.microsoft.com/office/powerpoint/2010/main" val="11129972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21</a:t>
            </a:fld>
            <a:endParaRPr lang="en-US"/>
          </a:p>
        </p:txBody>
      </p:sp>
    </p:spTree>
    <p:extLst>
      <p:ext uri="{BB962C8B-B14F-4D97-AF65-F5344CB8AC3E}">
        <p14:creationId xmlns:p14="http://schemas.microsoft.com/office/powerpoint/2010/main" val="1186605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3</a:t>
            </a:fld>
            <a:endParaRPr lang="en-US"/>
          </a:p>
        </p:txBody>
      </p:sp>
    </p:spTree>
    <p:extLst>
      <p:ext uri="{BB962C8B-B14F-4D97-AF65-F5344CB8AC3E}">
        <p14:creationId xmlns:p14="http://schemas.microsoft.com/office/powerpoint/2010/main" val="287431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4</a:t>
            </a:fld>
            <a:endParaRPr lang="en-US"/>
          </a:p>
        </p:txBody>
      </p:sp>
    </p:spTree>
    <p:extLst>
      <p:ext uri="{BB962C8B-B14F-4D97-AF65-F5344CB8AC3E}">
        <p14:creationId xmlns:p14="http://schemas.microsoft.com/office/powerpoint/2010/main" val="258832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5</a:t>
            </a:fld>
            <a:endParaRPr lang="en-US"/>
          </a:p>
        </p:txBody>
      </p:sp>
    </p:spTree>
    <p:extLst>
      <p:ext uri="{BB962C8B-B14F-4D97-AF65-F5344CB8AC3E}">
        <p14:creationId xmlns:p14="http://schemas.microsoft.com/office/powerpoint/2010/main" val="2346079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6</a:t>
            </a:fld>
            <a:endParaRPr lang="en-US"/>
          </a:p>
        </p:txBody>
      </p:sp>
    </p:spTree>
    <p:extLst>
      <p:ext uri="{BB962C8B-B14F-4D97-AF65-F5344CB8AC3E}">
        <p14:creationId xmlns:p14="http://schemas.microsoft.com/office/powerpoint/2010/main" val="2556777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7</a:t>
            </a:fld>
            <a:endParaRPr lang="en-US"/>
          </a:p>
        </p:txBody>
      </p:sp>
    </p:spTree>
    <p:extLst>
      <p:ext uri="{BB962C8B-B14F-4D97-AF65-F5344CB8AC3E}">
        <p14:creationId xmlns:p14="http://schemas.microsoft.com/office/powerpoint/2010/main" val="1177998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8</a:t>
            </a:fld>
            <a:endParaRPr lang="en-US"/>
          </a:p>
        </p:txBody>
      </p:sp>
    </p:spTree>
    <p:extLst>
      <p:ext uri="{BB962C8B-B14F-4D97-AF65-F5344CB8AC3E}">
        <p14:creationId xmlns:p14="http://schemas.microsoft.com/office/powerpoint/2010/main" val="2902536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63967-E4DB-469F-9D4E-A930AF1926DF}" type="slidenum">
              <a:rPr lang="en-US" smtClean="0"/>
              <a:pPr/>
              <a:t>9</a:t>
            </a:fld>
            <a:endParaRPr lang="en-US"/>
          </a:p>
        </p:txBody>
      </p:sp>
    </p:spTree>
    <p:extLst>
      <p:ext uri="{BB962C8B-B14F-4D97-AF65-F5344CB8AC3E}">
        <p14:creationId xmlns:p14="http://schemas.microsoft.com/office/powerpoint/2010/main" val="119206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99623E1-A994-4F45-B3F4-006859DBDF17}" type="datetimeFigureOut">
              <a:rPr lang="en-US" smtClean="0"/>
              <a:pPr/>
              <a:t>3/22/2024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0CF8A99-EC97-4EDA-B6A9-63A3307C2F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9623E1-A994-4F45-B3F4-006859DBDF17}"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99623E1-A994-4F45-B3F4-006859DBDF17}"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kumimoji="0" lang="en-US"/>
              <a:t>Click to edit Master title style</a:t>
            </a:r>
          </a:p>
        </p:txBody>
      </p:sp>
      <p:sp>
        <p:nvSpPr>
          <p:cNvPr id="3" name="Content Placeholder 2"/>
          <p:cNvSpPr>
            <a:spLocks noGrp="1"/>
          </p:cNvSpPr>
          <p:nvPr>
            <p:ph idx="1"/>
            <p:custDataLst>
              <p:tags r:id="rId2"/>
            </p:custDataLst>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custDataLst>
              <p:tags r:id="rId3"/>
            </p:custDataLst>
          </p:nvPr>
        </p:nvSpPr>
        <p:spPr/>
        <p:txBody>
          <a:bodyPr/>
          <a:lstStyle/>
          <a:p>
            <a:fld id="{699623E1-A994-4F45-B3F4-006859DBDF17}" type="datetimeFigureOut">
              <a:rPr lang="en-US" smtClean="0"/>
              <a:pPr/>
              <a:t>3/22/2024</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50CF8A99-EC97-4EDA-B6A9-63A3307C2F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99623E1-A994-4F45-B3F4-006859DBDF17}" type="datetimeFigureOut">
              <a:rPr lang="en-US" smtClean="0"/>
              <a:pPr/>
              <a:t>3/22/2024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F8A99-EC97-4EDA-B6A9-63A3307C2F3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9623E1-A994-4F45-B3F4-006859DBDF17}"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99623E1-A994-4F45-B3F4-006859DBDF17}" type="datetimeFigureOut">
              <a:rPr lang="en-US" smtClean="0"/>
              <a:pPr/>
              <a:t>3/22/2024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custDataLst>
              <p:tags r:id="rId2"/>
            </p:custDataLst>
          </p:nvPr>
        </p:nvSpPr>
        <p:spPr/>
        <p:txBody>
          <a:bodyPr/>
          <a:lstStyle/>
          <a:p>
            <a:fld id="{699623E1-A994-4F45-B3F4-006859DBDF17}" type="datetimeFigureOut">
              <a:rPr lang="en-US" smtClean="0"/>
              <a:pPr/>
              <a:t>3/22/2024</a:t>
            </a:fld>
            <a:endParaRPr lang="en-US"/>
          </a:p>
        </p:txBody>
      </p:sp>
      <p:sp>
        <p:nvSpPr>
          <p:cNvPr id="4" name="Footer Placeholder 3"/>
          <p:cNvSpPr>
            <a:spLocks noGrp="1"/>
          </p:cNvSpPr>
          <p:nvPr>
            <p:ph type="ftr" sz="quarter" idx="11"/>
            <p:custDataLst>
              <p:tags r:id="rId3"/>
            </p:custDataLst>
          </p:nvPr>
        </p:nvSpPr>
        <p:spPr/>
        <p:txBody>
          <a:bodyPr/>
          <a:lstStyle/>
          <a:p>
            <a:endParaRPr lang="en-US"/>
          </a:p>
        </p:txBody>
      </p:sp>
      <p:sp>
        <p:nvSpPr>
          <p:cNvPr id="5" name="Slide Number Placeholder 4"/>
          <p:cNvSpPr>
            <a:spLocks noGrp="1"/>
          </p:cNvSpPr>
          <p:nvPr>
            <p:ph type="sldNum" sz="quarter" idx="12"/>
            <p:custDataLst>
              <p:tags r:id="rId4"/>
            </p:custDataLst>
          </p:nvPr>
        </p:nvSpPr>
        <p:spPr/>
        <p:txBody>
          <a:bodyPr/>
          <a:lstStyle/>
          <a:p>
            <a:fld id="{50CF8A99-EC97-4EDA-B6A9-63A3307C2F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9623E1-A994-4F45-B3F4-006859DBDF17}" type="datetimeFigureOut">
              <a:rPr lang="en-US" smtClean="0"/>
              <a:pPr/>
              <a:t>3/22/2024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99623E1-A994-4F45-B3F4-006859DBDF17}"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F8A99-EC97-4EDA-B6A9-63A3307C2F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99623E1-A994-4F45-B3F4-006859DBDF17}" type="datetimeFigureOut">
              <a:rPr lang="en-US" smtClean="0"/>
              <a:pPr/>
              <a:t>3/22/2024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0CF8A99-EC97-4EDA-B6A9-63A3307C2F3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custDataLst>
              <p:tags r:id="rId13"/>
            </p:custDataLst>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custDataLst>
              <p:tags r:id="rId14"/>
            </p:custDataLst>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b="0" i="0" u="none">
              <a:solidFill>
                <a:schemeClr val="tx1"/>
              </a:solidFill>
              <a:latin typeface="+mn-lt"/>
              <a:ea typeface="+mn-ea"/>
              <a:cs typeface="+mn-cs"/>
            </a:endParaRPr>
          </a:p>
        </p:txBody>
      </p:sp>
      <p:sp>
        <p:nvSpPr>
          <p:cNvPr id="9" name="Title Placeholder 8"/>
          <p:cNvSpPr>
            <a:spLocks noGrp="1"/>
          </p:cNvSpPr>
          <p:nvPr>
            <p:ph type="title"/>
            <p:custDataLst>
              <p:tags r:id="rId15"/>
            </p:custDataLst>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custDataLst>
              <p:tags r:id="rId16"/>
            </p:custDataLst>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custDataLst>
              <p:tags r:id="rId17"/>
            </p:custDataLst>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99623E1-A994-4F45-B3F4-006859DBDF17}" type="datetimeFigureOut">
              <a:rPr lang="en-US" smtClean="0"/>
              <a:pPr/>
              <a:t>3/22/2024</a:t>
            </a:fld>
            <a:endParaRPr lang="en-US"/>
          </a:p>
        </p:txBody>
      </p:sp>
      <p:sp>
        <p:nvSpPr>
          <p:cNvPr id="22" name="Footer Placeholder 21"/>
          <p:cNvSpPr>
            <a:spLocks noGrp="1"/>
          </p:cNvSpPr>
          <p:nvPr>
            <p:ph type="ftr" sz="quarter" idx="3"/>
            <p:custDataLst>
              <p:tags r:id="rId18"/>
            </p:custDataLst>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custDataLst>
              <p:tags r:id="rId19"/>
            </p:custDataLst>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0CF8A99-EC97-4EDA-B6A9-63A3307C2F30}" type="slidenum">
              <a:rPr lang="en-US" smtClean="0"/>
              <a:pPr/>
              <a:t>‹#›</a:t>
            </a:fld>
            <a:endParaRPr lang="en-US"/>
          </a:p>
        </p:txBody>
      </p:sp>
      <p:grpSp>
        <p:nvGrpSpPr>
          <p:cNvPr id="2" name="Group 1"/>
          <p:cNvGrpSpPr/>
          <p:nvPr>
            <p:custDataLst>
              <p:tags r:id="rId20"/>
            </p:custDataLst>
          </p:nvPr>
        </p:nvGrpSpPr>
        <p:grpSpPr>
          <a:xfrm>
            <a:off x="-19017" y="202408"/>
            <a:ext cx="9180548" cy="649224"/>
            <a:chOff x="-19045" y="216550"/>
            <a:chExt cx="9180548" cy="649224"/>
          </a:xfrm>
        </p:grpSpPr>
        <p:sp>
          <p:nvSpPr>
            <p:cNvPr id="12" name="Freeform 11"/>
            <p:cNvSpPr>
              <a:spLocks/>
            </p:cNvSpPr>
            <p:nvPr>
              <p:custDataLst>
                <p:tags r:id="rId21"/>
              </p:custDataLst>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custDataLst>
                <p:tags r:id="rId22"/>
              </p:custDataLst>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9.jpe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0.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51.xml"/><Relationship Id="rId7" Type="http://schemas.openxmlformats.org/officeDocument/2006/relationships/audio" Target="../media/audio1.wav"/><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5.png"/><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2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16.jpeg"/><Relationship Id="rId5" Type="http://schemas.openxmlformats.org/officeDocument/2006/relationships/tags" Target="../tags/tag57.xml"/><Relationship Id="rId10" Type="http://schemas.openxmlformats.org/officeDocument/2006/relationships/audio" Target="../media/audio2.wav"/><Relationship Id="rId4" Type="http://schemas.openxmlformats.org/officeDocument/2006/relationships/tags" Target="../tags/tag56.xml"/><Relationship Id="rId9" Type="http://schemas.openxmlformats.org/officeDocument/2006/relationships/notesSlide" Target="../notesSlides/notesSlide15.xml"/><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tags" Target="../tags/tag62.xml"/><Relationship Id="rId7" Type="http://schemas.openxmlformats.org/officeDocument/2006/relationships/notesSlide" Target="../notesSlides/notesSlide1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tags" Target="../tags/tag63.xm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30.jpeg"/><Relationship Id="rId3" Type="http://schemas.openxmlformats.org/officeDocument/2006/relationships/tags" Target="../tags/tag67.xml"/><Relationship Id="rId7" Type="http://schemas.openxmlformats.org/officeDocument/2006/relationships/notesSlide" Target="../notesSlides/notesSlide17.xml"/><Relationship Id="rId12" Type="http://schemas.openxmlformats.org/officeDocument/2006/relationships/image" Target="../media/image29.jp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2.xml"/><Relationship Id="rId11" Type="http://schemas.openxmlformats.org/officeDocument/2006/relationships/image" Target="../media/image28.png"/><Relationship Id="rId5" Type="http://schemas.openxmlformats.org/officeDocument/2006/relationships/tags" Target="../tags/tag69.xml"/><Relationship Id="rId10" Type="http://schemas.openxmlformats.org/officeDocument/2006/relationships/audio" Target="../media/audio4.wav"/><Relationship Id="rId4" Type="http://schemas.openxmlformats.org/officeDocument/2006/relationships/tags" Target="../tags/tag68.xml"/><Relationship Id="rId9" Type="http://schemas.openxmlformats.org/officeDocument/2006/relationships/audio" Target="../media/audio1.wav"/><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image" Target="../media/image33.png"/><Relationship Id="rId3" Type="http://schemas.openxmlformats.org/officeDocument/2006/relationships/tags" Target="../tags/tag72.xml"/><Relationship Id="rId7" Type="http://schemas.openxmlformats.org/officeDocument/2006/relationships/tags" Target="../tags/tag74.xml"/><Relationship Id="rId12" Type="http://schemas.openxmlformats.org/officeDocument/2006/relationships/image" Target="../media/image29.jp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audio" Target="../media/media2.mp3"/><Relationship Id="rId11" Type="http://schemas.openxmlformats.org/officeDocument/2006/relationships/image" Target="../media/image32.png"/><Relationship Id="rId5" Type="http://schemas.microsoft.com/office/2007/relationships/media" Target="../media/media2.mp3"/><Relationship Id="rId10" Type="http://schemas.openxmlformats.org/officeDocument/2006/relationships/notesSlide" Target="../notesSlides/notesSlide18.xml"/><Relationship Id="rId4" Type="http://schemas.openxmlformats.org/officeDocument/2006/relationships/tags" Target="../tags/tag73.xml"/><Relationship Id="rId9" Type="http://schemas.openxmlformats.org/officeDocument/2006/relationships/slideLayout" Target="../slideLayouts/slideLayout2.xml"/><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image" Target="../media/image36.png"/><Relationship Id="rId3" Type="http://schemas.openxmlformats.org/officeDocument/2006/relationships/tags" Target="../tags/tag78.xml"/><Relationship Id="rId7" Type="http://schemas.openxmlformats.org/officeDocument/2006/relationships/tags" Target="../tags/tag80.xml"/><Relationship Id="rId12" Type="http://schemas.openxmlformats.org/officeDocument/2006/relationships/image" Target="../media/image35.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audio" Target="../media/media2.mp3"/><Relationship Id="rId11" Type="http://schemas.openxmlformats.org/officeDocument/2006/relationships/audio" Target="../media/audio1.wav"/><Relationship Id="rId5" Type="http://schemas.microsoft.com/office/2007/relationships/media" Target="../media/media2.mp3"/><Relationship Id="rId15" Type="http://schemas.openxmlformats.org/officeDocument/2006/relationships/image" Target="../media/image34.png"/><Relationship Id="rId10" Type="http://schemas.openxmlformats.org/officeDocument/2006/relationships/notesSlide" Target="../notesSlides/notesSlide19.xml"/><Relationship Id="rId4" Type="http://schemas.openxmlformats.org/officeDocument/2006/relationships/tags" Target="../tags/tag79.xml"/><Relationship Id="rId9" Type="http://schemas.openxmlformats.org/officeDocument/2006/relationships/slideLayout" Target="../slideLayouts/slideLayout2.xml"/><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13" Type="http://schemas.openxmlformats.org/officeDocument/2006/relationships/image" Target="../media/image39.png"/><Relationship Id="rId3" Type="http://schemas.openxmlformats.org/officeDocument/2006/relationships/tags" Target="../tags/tag84.xml"/><Relationship Id="rId7" Type="http://schemas.openxmlformats.org/officeDocument/2006/relationships/slideLayout" Target="../slideLayouts/slideLayout2.xml"/><Relationship Id="rId12" Type="http://schemas.openxmlformats.org/officeDocument/2006/relationships/image" Target="../media/image3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audio" Target="../media/media2.mp3"/><Relationship Id="rId11" Type="http://schemas.openxmlformats.org/officeDocument/2006/relationships/audio" Target="../media/audio4.wav"/><Relationship Id="rId5" Type="http://schemas.microsoft.com/office/2007/relationships/media" Target="../media/media2.mp3"/><Relationship Id="rId15" Type="http://schemas.openxmlformats.org/officeDocument/2006/relationships/image" Target="../media/image34.png"/><Relationship Id="rId10" Type="http://schemas.openxmlformats.org/officeDocument/2006/relationships/audio" Target="../media/audio1.wav"/><Relationship Id="rId4" Type="http://schemas.openxmlformats.org/officeDocument/2006/relationships/tags" Target="../tags/tag85.xml"/><Relationship Id="rId9" Type="http://schemas.openxmlformats.org/officeDocument/2006/relationships/audio" Target="../media/audio3.wav"/><Relationship Id="rId1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42.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41.jpe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9.jp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8.gif"/><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7.emf"/><Relationship Id="rId5" Type="http://schemas.openxmlformats.org/officeDocument/2006/relationships/tags" Target="../tags/tag25.xml"/><Relationship Id="rId10" Type="http://schemas.openxmlformats.org/officeDocument/2006/relationships/notesSlide" Target="../notesSlides/notesSlide3.xml"/><Relationship Id="rId4" Type="http://schemas.openxmlformats.org/officeDocument/2006/relationships/tags" Target="../tags/tag24.xml"/><Relationship Id="rId9"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media1.mp3"/><Relationship Id="rId7" Type="http://schemas.openxmlformats.org/officeDocument/2006/relationships/notesSlide" Target="../notesSlides/notesSlide4.xml"/><Relationship Id="rId2" Type="http://schemas.microsoft.com/office/2007/relationships/media" Target="../media/media1.mp3"/><Relationship Id="rId1" Type="http://schemas.openxmlformats.org/officeDocument/2006/relationships/tags" Target="../tags/tag29.xml"/><Relationship Id="rId6" Type="http://schemas.openxmlformats.org/officeDocument/2006/relationships/slideLayout" Target="../slideLayouts/slideLayout2.xml"/><Relationship Id="rId11" Type="http://schemas.openxmlformats.org/officeDocument/2006/relationships/image" Target="../media/image13.gif"/><Relationship Id="rId5" Type="http://schemas.openxmlformats.org/officeDocument/2006/relationships/tags" Target="../tags/tag31.xml"/><Relationship Id="rId10" Type="http://schemas.openxmlformats.org/officeDocument/2006/relationships/image" Target="../media/image12.jpg"/><Relationship Id="rId4" Type="http://schemas.openxmlformats.org/officeDocument/2006/relationships/tags" Target="../tags/tag30.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16.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17.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18.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 y="4956175"/>
            <a:ext cx="19018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386E504C-DB34-4333-A90E-55FFEF975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093046"/>
            <a:ext cx="1901825"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id="{FA72B745-F29D-4B67-B238-62BE04331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
            <a:ext cx="9144000" cy="6858073"/>
          </a:xfrm>
          <a:prstGeom prst="rect">
            <a:avLst/>
          </a:prstGeom>
        </p:spPr>
      </p:pic>
      <p:pic>
        <p:nvPicPr>
          <p:cNvPr id="8" name="Picture 7">
            <a:extLst>
              <a:ext uri="{FF2B5EF4-FFF2-40B4-BE49-F238E27FC236}">
                <a16:creationId xmlns:a16="http://schemas.microsoft.com/office/drawing/2014/main" id="{711D8CF0-35DF-4715-94CF-51AE81E86213}"/>
              </a:ext>
            </a:extLst>
          </p:cNvPr>
          <p:cNvPicPr>
            <a:picLocks noChangeAspect="1"/>
          </p:cNvPicPr>
          <p:nvPr/>
        </p:nvPicPr>
        <p:blipFill>
          <a:blip r:embed="rId5"/>
          <a:stretch>
            <a:fillRect/>
          </a:stretch>
        </p:blipFill>
        <p:spPr>
          <a:xfrm>
            <a:off x="-83103" y="5010100"/>
            <a:ext cx="1902117" cy="1902117"/>
          </a:xfrm>
          <a:prstGeom prst="rect">
            <a:avLst/>
          </a:prstGeom>
        </p:spPr>
      </p:pic>
      <p:sp>
        <p:nvSpPr>
          <p:cNvPr id="12" name="Rectangle 11">
            <a:extLst>
              <a:ext uri="{FF2B5EF4-FFF2-40B4-BE49-F238E27FC236}">
                <a16:creationId xmlns:a16="http://schemas.microsoft.com/office/drawing/2014/main" id="{95A941F2-3D24-4FDD-A075-2075A49DF4DF}"/>
              </a:ext>
            </a:extLst>
          </p:cNvPr>
          <p:cNvSpPr/>
          <p:nvPr/>
        </p:nvSpPr>
        <p:spPr>
          <a:xfrm>
            <a:off x="762000" y="2263363"/>
            <a:ext cx="7620000" cy="3416320"/>
          </a:xfrm>
          <a:prstGeom prst="rect">
            <a:avLst/>
          </a:prstGeom>
        </p:spPr>
        <p:txBody>
          <a:bodyPr>
            <a:spAutoFit/>
          </a:bodyPr>
          <a:lstStyle/>
          <a:p>
            <a:pPr algn="ctr" fontAlgn="auto">
              <a:spcBef>
                <a:spcPts val="0"/>
              </a:spcBef>
              <a:spcAft>
                <a:spcPts val="0"/>
              </a:spcAft>
              <a:defRPr/>
            </a:pPr>
            <a:r>
              <a:rPr lang="en-US" sz="3200" b="1" dirty="0">
                <a:ln w="1905"/>
                <a:solidFill>
                  <a:srgbClr val="002060"/>
                </a:solidFill>
                <a:effectLst>
                  <a:innerShdw blurRad="69850" dist="43180" dir="5400000">
                    <a:srgbClr val="000000">
                      <a:alpha val="65000"/>
                    </a:srgbClr>
                  </a:innerShdw>
                </a:effectLst>
                <a:latin typeface="Times New Roman" pitchFamily="18" charset="0"/>
                <a:cs typeface="Times New Roman" pitchFamily="18" charset="0"/>
              </a:rPr>
              <a:t>PHÁT TRIỂN NHẬN THỨC</a:t>
            </a:r>
          </a:p>
          <a:p>
            <a:pPr algn="ctr" fontAlgn="auto">
              <a:spcBef>
                <a:spcPts val="0"/>
              </a:spcBef>
              <a:spcAft>
                <a:spcPts val="0"/>
              </a:spcAft>
              <a:defRPr/>
            </a:pPr>
            <a:endParaRPr lang="en-US" sz="3200" b="1" i="1" dirty="0">
              <a:solidFill>
                <a:srgbClr val="FF0000"/>
              </a:solidFill>
              <a:latin typeface="Times New Roman" pitchFamily="18" charset="0"/>
              <a:cs typeface="Times New Roman" pitchFamily="18" charset="0"/>
            </a:endParaRPr>
          </a:p>
          <a:p>
            <a:pPr algn="ctr" fontAlgn="auto">
              <a:spcBef>
                <a:spcPts val="0"/>
              </a:spcBef>
              <a:spcAft>
                <a:spcPts val="0"/>
              </a:spcAft>
              <a:defRPr/>
            </a:pPr>
            <a:r>
              <a:rPr lang="en-US" sz="3200" b="1" i="1" dirty="0" err="1">
                <a:solidFill>
                  <a:srgbClr val="FF0000"/>
                </a:solidFill>
                <a:latin typeface="Times New Roman" pitchFamily="18" charset="0"/>
                <a:cs typeface="Times New Roman" pitchFamily="18" charset="0"/>
              </a:rPr>
              <a:t>Đề</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tài</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Dạy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thơ</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Đèn</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giao</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thông</a:t>
            </a:r>
            <a:r>
              <a:rPr lang="en-US" sz="3200" b="1" i="1" dirty="0">
                <a:solidFill>
                  <a:srgbClr val="FF0000"/>
                </a:solidFill>
                <a:latin typeface="Times New Roman" pitchFamily="18" charset="0"/>
                <a:cs typeface="Times New Roman" pitchFamily="18" charset="0"/>
              </a:rPr>
              <a:t>”</a:t>
            </a:r>
          </a:p>
          <a:p>
            <a:r>
              <a:rPr lang="en-US" sz="2400" b="1" dirty="0">
                <a:solidFill>
                  <a:srgbClr val="FF0000"/>
                </a:solidFill>
                <a:latin typeface="Times New Roman" pitchFamily="18" charset="0"/>
                <a:cs typeface="Times New Roman" pitchFamily="18" charset="0"/>
              </a:rPr>
              <a:t>                                  </a:t>
            </a:r>
          </a:p>
          <a:p>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Lớp</a:t>
            </a:r>
            <a:r>
              <a:rPr lang="en-US" sz="2400" b="1" dirty="0">
                <a:solidFill>
                  <a:srgbClr val="FF0000"/>
                </a:solidFill>
                <a:latin typeface="Times New Roman" pitchFamily="18" charset="0"/>
                <a:cs typeface="Times New Roman" pitchFamily="18" charset="0"/>
              </a:rPr>
              <a:t> : MGN 4-5 </a:t>
            </a:r>
            <a:r>
              <a:rPr lang="en-US" sz="2400" b="1" dirty="0" err="1">
                <a:solidFill>
                  <a:srgbClr val="FF0000"/>
                </a:solidFill>
                <a:latin typeface="Times New Roman" pitchFamily="18" charset="0"/>
                <a:cs typeface="Times New Roman" pitchFamily="18" charset="0"/>
              </a:rPr>
              <a:t>tuổi</a:t>
            </a:r>
            <a:endParaRPr lang="en-US" sz="2400" b="1" dirty="0">
              <a:solidFill>
                <a:srgbClr val="FF0000"/>
              </a:solidFill>
              <a:latin typeface="Times New Roman" pitchFamily="18" charset="0"/>
              <a:cs typeface="Times New Roman" pitchFamily="18" charset="0"/>
            </a:endParaRPr>
          </a:p>
          <a:p>
            <a:r>
              <a:rPr lang="en-US" sz="3200"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Người</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thực</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hiện</a:t>
            </a:r>
            <a:r>
              <a:rPr lang="en-US" b="1"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Nguyễn</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Thị</a:t>
            </a:r>
            <a:r>
              <a:rPr lang="en-US" b="1" i="1" u="sng" dirty="0">
                <a:solidFill>
                  <a:srgbClr val="FF0000"/>
                </a:solidFill>
                <a:latin typeface="Times New Roman" pitchFamily="18" charset="0"/>
                <a:cs typeface="Times New Roman" pitchFamily="18" charset="0"/>
              </a:rPr>
              <a:t> </a:t>
            </a:r>
            <a:r>
              <a:rPr lang="en-US" b="1" i="1" u="sng" dirty="0" err="1">
                <a:solidFill>
                  <a:srgbClr val="FF0000"/>
                </a:solidFill>
                <a:latin typeface="Times New Roman" pitchFamily="18" charset="0"/>
                <a:cs typeface="Times New Roman" pitchFamily="18" charset="0"/>
              </a:rPr>
              <a:t>Hồng</a:t>
            </a:r>
            <a:r>
              <a:rPr lang="en-US" b="1" i="1" u="sng" dirty="0">
                <a:solidFill>
                  <a:srgbClr val="FF0000"/>
                </a:solidFill>
                <a:latin typeface="Times New Roman" pitchFamily="18" charset="0"/>
                <a:cs typeface="Times New Roman" pitchFamily="18" charset="0"/>
              </a:rPr>
              <a:t> </a:t>
            </a:r>
          </a:p>
          <a:p>
            <a:pPr algn="ctr" fontAlgn="auto">
              <a:spcBef>
                <a:spcPts val="0"/>
              </a:spcBef>
              <a:spcAft>
                <a:spcPts val="0"/>
              </a:spcAft>
              <a:defRPr/>
            </a:pPr>
            <a:endParaRPr lang="en-US" sz="2000" b="1" dirty="0">
              <a:ln w="1905"/>
              <a:solidFill>
                <a:srgbClr val="006600"/>
              </a:solidFill>
              <a:effectLst>
                <a:innerShdw blurRad="69850" dist="43180" dir="5400000">
                  <a:srgbClr val="000000">
                    <a:alpha val="65000"/>
                  </a:srgbClr>
                </a:innerShdw>
              </a:effectLst>
              <a:latin typeface="Times New Roman" pitchFamily="18" charset="0"/>
              <a:cs typeface="Times New Roman" pitchFamily="18" charset="0"/>
            </a:endParaRPr>
          </a:p>
          <a:p>
            <a:pPr algn="ctr" fontAlgn="auto">
              <a:spcBef>
                <a:spcPts val="0"/>
              </a:spcBef>
              <a:spcAft>
                <a:spcPts val="0"/>
              </a:spcAft>
              <a:defRPr/>
            </a:pPr>
            <a:r>
              <a:rPr lang="en-US" sz="2000" b="1" dirty="0" err="1">
                <a:ln w="1905"/>
                <a:solidFill>
                  <a:srgbClr val="006600"/>
                </a:solidFill>
                <a:effectLst>
                  <a:innerShdw blurRad="69850" dist="43180" dir="5400000">
                    <a:srgbClr val="000000">
                      <a:alpha val="65000"/>
                    </a:srgbClr>
                  </a:innerShdw>
                </a:effectLst>
                <a:latin typeface="Times New Roman" pitchFamily="18" charset="0"/>
                <a:cs typeface="Times New Roman" pitchFamily="18" charset="0"/>
              </a:rPr>
              <a:t>Năm</a:t>
            </a:r>
            <a:r>
              <a:rPr lang="en-US" sz="2000" b="1" dirty="0">
                <a:ln w="1905"/>
                <a:solidFill>
                  <a:srgbClr val="006600"/>
                </a:solidFill>
                <a:effectLst>
                  <a:innerShdw blurRad="69850" dist="43180" dir="5400000">
                    <a:srgbClr val="000000">
                      <a:alpha val="65000"/>
                    </a:srgbClr>
                  </a:innerShdw>
                </a:effectLst>
                <a:latin typeface="Times New Roman" pitchFamily="18" charset="0"/>
                <a:cs typeface="Times New Roman" pitchFamily="18" charset="0"/>
              </a:rPr>
              <a:t> </a:t>
            </a:r>
            <a:r>
              <a:rPr lang="en-US" sz="2000" b="1" dirty="0" err="1">
                <a:ln w="1905"/>
                <a:solidFill>
                  <a:srgbClr val="006600"/>
                </a:solidFill>
                <a:effectLst>
                  <a:innerShdw blurRad="69850" dist="43180" dir="5400000">
                    <a:srgbClr val="000000">
                      <a:alpha val="65000"/>
                    </a:srgbClr>
                  </a:innerShdw>
                </a:effectLst>
                <a:latin typeface="Times New Roman" pitchFamily="18" charset="0"/>
                <a:cs typeface="Times New Roman" pitchFamily="18" charset="0"/>
              </a:rPr>
              <a:t>học</a:t>
            </a:r>
            <a:r>
              <a:rPr lang="en-US" sz="2000" b="1" dirty="0">
                <a:ln w="1905"/>
                <a:solidFill>
                  <a:srgbClr val="006600"/>
                </a:solidFill>
                <a:effectLst>
                  <a:innerShdw blurRad="69850" dist="43180" dir="5400000">
                    <a:srgbClr val="000000">
                      <a:alpha val="65000"/>
                    </a:srgbClr>
                  </a:innerShdw>
                </a:effectLst>
                <a:latin typeface="Times New Roman" pitchFamily="18" charset="0"/>
                <a:cs typeface="Times New Roman" pitchFamily="18" charset="0"/>
              </a:rPr>
              <a:t>: 2023- 2024</a:t>
            </a:r>
          </a:p>
        </p:txBody>
      </p:sp>
      <p:pic>
        <p:nvPicPr>
          <p:cNvPr id="13" name="Picture 12">
            <a:extLst>
              <a:ext uri="{FF2B5EF4-FFF2-40B4-BE49-F238E27FC236}">
                <a16:creationId xmlns:a16="http://schemas.microsoft.com/office/drawing/2014/main" id="{0DC040B5-62A1-4FEA-932C-7DC954D64FBF}"/>
              </a:ext>
            </a:extLst>
          </p:cNvPr>
          <p:cNvPicPr>
            <a:picLocks noChangeAspect="1"/>
          </p:cNvPicPr>
          <p:nvPr/>
        </p:nvPicPr>
        <p:blipFill>
          <a:blip r:embed="rId5"/>
          <a:stretch>
            <a:fillRect/>
          </a:stretch>
        </p:blipFill>
        <p:spPr>
          <a:xfrm>
            <a:off x="6971005" y="4932089"/>
            <a:ext cx="1902117" cy="1902117"/>
          </a:xfrm>
          <a:prstGeom prst="rect">
            <a:avLst/>
          </a:prstGeom>
        </p:spPr>
      </p:pic>
      <p:pic>
        <p:nvPicPr>
          <p:cNvPr id="14" name="Picture 13">
            <a:extLst>
              <a:ext uri="{FF2B5EF4-FFF2-40B4-BE49-F238E27FC236}">
                <a16:creationId xmlns:a16="http://schemas.microsoft.com/office/drawing/2014/main" id="{0A4CDEE4-58CB-4C19-B552-5197F33EE66B}"/>
              </a:ext>
            </a:extLst>
          </p:cNvPr>
          <p:cNvPicPr>
            <a:picLocks noChangeAspect="1"/>
          </p:cNvPicPr>
          <p:nvPr/>
        </p:nvPicPr>
        <p:blipFill>
          <a:blip r:embed="rId5"/>
          <a:stretch>
            <a:fillRect/>
          </a:stretch>
        </p:blipFill>
        <p:spPr>
          <a:xfrm>
            <a:off x="6391222" y="5883147"/>
            <a:ext cx="1010747" cy="1010747"/>
          </a:xfrm>
          <a:prstGeom prst="rect">
            <a:avLst/>
          </a:prstGeom>
        </p:spPr>
      </p:pic>
      <p:pic>
        <p:nvPicPr>
          <p:cNvPr id="15" name="Picture 14">
            <a:extLst>
              <a:ext uri="{FF2B5EF4-FFF2-40B4-BE49-F238E27FC236}">
                <a16:creationId xmlns:a16="http://schemas.microsoft.com/office/drawing/2014/main" id="{524D30CE-5F07-479B-AA6E-8FEB6F8FD5DC}"/>
              </a:ext>
            </a:extLst>
          </p:cNvPr>
          <p:cNvPicPr>
            <a:picLocks noChangeAspect="1"/>
          </p:cNvPicPr>
          <p:nvPr/>
        </p:nvPicPr>
        <p:blipFill>
          <a:blip r:embed="rId5"/>
          <a:stretch>
            <a:fillRect/>
          </a:stretch>
        </p:blipFill>
        <p:spPr>
          <a:xfrm>
            <a:off x="1523707" y="5670883"/>
            <a:ext cx="1219200" cy="1219200"/>
          </a:xfrm>
          <a:prstGeom prst="rect">
            <a:avLst/>
          </a:prstGeom>
        </p:spPr>
      </p:pic>
      <p:pic>
        <p:nvPicPr>
          <p:cNvPr id="16" name="Picture 15">
            <a:extLst>
              <a:ext uri="{FF2B5EF4-FFF2-40B4-BE49-F238E27FC236}">
                <a16:creationId xmlns:a16="http://schemas.microsoft.com/office/drawing/2014/main" id="{B2BD31FC-9889-4355-B073-FB5F21EBDB84}"/>
              </a:ext>
            </a:extLst>
          </p:cNvPr>
          <p:cNvPicPr>
            <a:picLocks noChangeAspect="1"/>
          </p:cNvPicPr>
          <p:nvPr/>
        </p:nvPicPr>
        <p:blipFill>
          <a:blip r:embed="rId5"/>
          <a:stretch>
            <a:fillRect/>
          </a:stretch>
        </p:blipFill>
        <p:spPr>
          <a:xfrm>
            <a:off x="2558507" y="5679683"/>
            <a:ext cx="1708108" cy="1315479"/>
          </a:xfrm>
          <a:prstGeom prst="rect">
            <a:avLst/>
          </a:prstGeom>
        </p:spPr>
      </p:pic>
      <p:pic>
        <p:nvPicPr>
          <p:cNvPr id="17" name="Picture 16">
            <a:extLst>
              <a:ext uri="{FF2B5EF4-FFF2-40B4-BE49-F238E27FC236}">
                <a16:creationId xmlns:a16="http://schemas.microsoft.com/office/drawing/2014/main" id="{6335AAB9-93EF-4E13-B4A1-79F5163EFB55}"/>
              </a:ext>
            </a:extLst>
          </p:cNvPr>
          <p:cNvPicPr>
            <a:picLocks noChangeAspect="1"/>
          </p:cNvPicPr>
          <p:nvPr/>
        </p:nvPicPr>
        <p:blipFill>
          <a:blip r:embed="rId5"/>
          <a:stretch>
            <a:fillRect/>
          </a:stretch>
        </p:blipFill>
        <p:spPr>
          <a:xfrm>
            <a:off x="5340682" y="5712105"/>
            <a:ext cx="1254331" cy="1254331"/>
          </a:xfrm>
          <a:prstGeom prst="rect">
            <a:avLst/>
          </a:prstGeom>
        </p:spPr>
      </p:pic>
      <p:pic>
        <p:nvPicPr>
          <p:cNvPr id="18" name="Picture 17">
            <a:extLst>
              <a:ext uri="{FF2B5EF4-FFF2-40B4-BE49-F238E27FC236}">
                <a16:creationId xmlns:a16="http://schemas.microsoft.com/office/drawing/2014/main" id="{E3DAD807-F8BC-43B8-AB92-8BB74EE993C5}"/>
              </a:ext>
            </a:extLst>
          </p:cNvPr>
          <p:cNvPicPr>
            <a:picLocks noChangeAspect="1"/>
          </p:cNvPicPr>
          <p:nvPr/>
        </p:nvPicPr>
        <p:blipFill>
          <a:blip r:embed="rId5"/>
          <a:stretch>
            <a:fillRect/>
          </a:stretch>
        </p:blipFill>
        <p:spPr>
          <a:xfrm>
            <a:off x="4162984" y="5847052"/>
            <a:ext cx="1135312" cy="1135312"/>
          </a:xfrm>
          <a:prstGeom prst="rect">
            <a:avLst/>
          </a:prstGeom>
        </p:spPr>
      </p:pic>
      <p:sp>
        <p:nvSpPr>
          <p:cNvPr id="10" name="TextBox 9">
            <a:extLst>
              <a:ext uri="{FF2B5EF4-FFF2-40B4-BE49-F238E27FC236}">
                <a16:creationId xmlns:a16="http://schemas.microsoft.com/office/drawing/2014/main" id="{D2150982-D243-433D-98C8-95A4AD831084}"/>
              </a:ext>
            </a:extLst>
          </p:cNvPr>
          <p:cNvSpPr txBox="1"/>
          <p:nvPr/>
        </p:nvSpPr>
        <p:spPr>
          <a:xfrm>
            <a:off x="1485900" y="178069"/>
            <a:ext cx="6172200" cy="646331"/>
          </a:xfrm>
          <a:prstGeom prst="rect">
            <a:avLst/>
          </a:prstGeom>
          <a:noFill/>
        </p:spPr>
        <p:txBody>
          <a:bodyPr wrap="square" rtlCol="0">
            <a:spAutoFit/>
          </a:bodyPr>
          <a:lstStyle/>
          <a:p>
            <a:pPr algn="ctr" fontAlgn="auto">
              <a:spcBef>
                <a:spcPts val="0"/>
              </a:spcBef>
              <a:spcAft>
                <a:spcPts val="0"/>
              </a:spcAft>
              <a:defRPr/>
            </a:pPr>
            <a:r>
              <a:rPr lang="en-US" sz="1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PHÒNG GIÁO DỤC ĐÀO TẠO QUẬN LONG BIÊN</a:t>
            </a:r>
          </a:p>
          <a:p>
            <a:pPr algn="ctr" fontAlgn="auto">
              <a:spcBef>
                <a:spcPts val="0"/>
              </a:spcBef>
              <a:spcAft>
                <a:spcPts val="0"/>
              </a:spcAft>
              <a:defRPr/>
            </a:pPr>
            <a:r>
              <a:rPr lang="en-US" sz="1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TRƯỜNG MN </a:t>
            </a:r>
            <a:r>
              <a:rPr lang="en-US"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TRÀNG AN</a:t>
            </a:r>
            <a:endParaRPr lang="en-US" sz="18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 name="Picture 1">
            <a:extLst>
              <a:ext uri="{FF2B5EF4-FFF2-40B4-BE49-F238E27FC236}">
                <a16:creationId xmlns:a16="http://schemas.microsoft.com/office/drawing/2014/main" id="{E2247CF4-64FE-388F-3B00-23DB6C5904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7441" y="991770"/>
            <a:ext cx="1404159" cy="1271593"/>
          </a:xfrm>
          <a:prstGeom prst="rect">
            <a:avLst/>
          </a:prstGeom>
        </p:spPr>
      </p:pic>
    </p:spTree>
    <p:extLst>
      <p:ext uri="{BB962C8B-B14F-4D97-AF65-F5344CB8AC3E}">
        <p14:creationId xmlns:p14="http://schemas.microsoft.com/office/powerpoint/2010/main" val="350491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1000"/>
                                        <p:tgtEl>
                                          <p:spTgt spid="10">
                                            <p:txEl>
                                              <p:pRg st="0" end="0"/>
                                            </p:txEl>
                                          </p:spTgt>
                                        </p:tgtEl>
                                      </p:cBhvr>
                                    </p:animEffect>
                                    <p:anim calcmode="lin" valueType="num">
                                      <p:cBhvr>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1000"/>
                                        <p:tgtEl>
                                          <p:spTgt spid="12">
                                            <p:txEl>
                                              <p:pRg st="0" end="0"/>
                                            </p:txEl>
                                          </p:spTgt>
                                        </p:tgtEl>
                                      </p:cBhvr>
                                    </p:animEffect>
                                    <p:anim calcmode="lin" valueType="num">
                                      <p:cBhvr>
                                        <p:cTn id="27"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xEl>
                                              <p:pRg st="2" end="2"/>
                                            </p:txEl>
                                          </p:spTgt>
                                        </p:tgtEl>
                                        <p:attrNameLst>
                                          <p:attrName>style.visibility</p:attrName>
                                        </p:attrNameLst>
                                      </p:cBhvr>
                                      <p:to>
                                        <p:strVal val="visible"/>
                                      </p:to>
                                    </p:set>
                                    <p:animEffect transition="in" filter="fade">
                                      <p:cBhvr>
                                        <p:cTn id="33" dur="1000"/>
                                        <p:tgtEl>
                                          <p:spTgt spid="12">
                                            <p:txEl>
                                              <p:pRg st="2" end="2"/>
                                            </p:txEl>
                                          </p:spTgt>
                                        </p:tgtEl>
                                      </p:cBhvr>
                                    </p:animEffect>
                                    <p:anim calcmode="lin" valueType="num">
                                      <p:cBhvr>
                                        <p:cTn id="34"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1000"/>
                                        <p:tgtEl>
                                          <p:spTgt spid="12">
                                            <p:txEl>
                                              <p:pRg st="4" end="4"/>
                                            </p:txEl>
                                          </p:spTgt>
                                        </p:tgtEl>
                                      </p:cBhvr>
                                    </p:animEffect>
                                    <p:anim calcmode="lin" valueType="num">
                                      <p:cBhvr>
                                        <p:cTn id="41"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4" end="4"/>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2">
                                            <p:txEl>
                                              <p:pRg st="5" end="5"/>
                                            </p:txEl>
                                          </p:spTgt>
                                        </p:tgtEl>
                                        <p:attrNameLst>
                                          <p:attrName>style.visibility</p:attrName>
                                        </p:attrNameLst>
                                      </p:cBhvr>
                                      <p:to>
                                        <p:strVal val="visible"/>
                                      </p:to>
                                    </p:set>
                                    <p:animEffect transition="in" filter="fade">
                                      <p:cBhvr>
                                        <p:cTn id="45" dur="1000"/>
                                        <p:tgtEl>
                                          <p:spTgt spid="12">
                                            <p:txEl>
                                              <p:pRg st="5" end="5"/>
                                            </p:txEl>
                                          </p:spTgt>
                                        </p:tgtEl>
                                      </p:cBhvr>
                                    </p:animEffect>
                                    <p:anim calcmode="lin" valueType="num">
                                      <p:cBhvr>
                                        <p:cTn id="46" dur="10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2">
                                            <p:txEl>
                                              <p:pRg st="7" end="7"/>
                                            </p:txEl>
                                          </p:spTgt>
                                        </p:tgtEl>
                                        <p:attrNameLst>
                                          <p:attrName>style.visibility</p:attrName>
                                        </p:attrNameLst>
                                      </p:cBhvr>
                                      <p:to>
                                        <p:strVal val="visible"/>
                                      </p:to>
                                    </p:set>
                                    <p:animEffect transition="in" filter="fade">
                                      <p:cBhvr>
                                        <p:cTn id="52" dur="1000"/>
                                        <p:tgtEl>
                                          <p:spTgt spid="12">
                                            <p:txEl>
                                              <p:pRg st="7" end="7"/>
                                            </p:txEl>
                                          </p:spTgt>
                                        </p:tgtEl>
                                      </p:cBhvr>
                                    </p:animEffect>
                                    <p:anim calcmode="lin" valueType="num">
                                      <p:cBhvr>
                                        <p:cTn id="53" dur="10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circle(in)">
                                      <p:cBhvr>
                                        <p:cTn id="5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67014" y="4175"/>
            <a:ext cx="9171140" cy="6858000"/>
            <a:chOff x="0" y="0"/>
            <a:chExt cx="9171140" cy="6858000"/>
          </a:xfrm>
        </p:grpSpPr>
        <p:pic>
          <p:nvPicPr>
            <p:cNvPr id="5" name="Picture 4" descr="den-giao-thong.jpg"/>
            <p:cNvPicPr>
              <a:picLocks noChangeAspect="1"/>
            </p:cNvPicPr>
            <p:nvPr/>
          </p:nvPicPr>
          <p:blipFill rotWithShape="1">
            <a:blip r:embed="rId7"/>
            <a:srcRect l="-680" t="3333" r="4394" b="-3333"/>
            <a:stretch/>
          </p:blipFill>
          <p:spPr>
            <a:xfrm>
              <a:off x="0" y="0"/>
              <a:ext cx="9171140" cy="6858000"/>
            </a:xfrm>
            <a:prstGeom prst="rect">
              <a:avLst/>
            </a:prstGeom>
          </p:spPr>
        </p:pic>
        <p:grpSp>
          <p:nvGrpSpPr>
            <p:cNvPr id="9" name="Group 8"/>
            <p:cNvGrpSpPr/>
            <p:nvPr/>
          </p:nvGrpSpPr>
          <p:grpSpPr>
            <a:xfrm>
              <a:off x="685800" y="457200"/>
              <a:ext cx="457200" cy="1981200"/>
              <a:chOff x="685800" y="457200"/>
              <a:chExt cx="457200" cy="1981200"/>
            </a:xfrm>
          </p:grpSpPr>
          <p:sp>
            <p:nvSpPr>
              <p:cNvPr id="7" name="Oval 6"/>
              <p:cNvSpPr/>
              <p:nvPr>
                <p:custDataLst>
                  <p:tags r:id="rId3"/>
                </p:custDataLst>
              </p:nvPr>
            </p:nvSpPr>
            <p:spPr>
              <a:xfrm>
                <a:off x="685800" y="457200"/>
                <a:ext cx="457200" cy="609600"/>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custDataLst>
                  <p:tags r:id="rId4"/>
                </p:custDataLst>
              </p:nvPr>
            </p:nvSpPr>
            <p:spPr>
              <a:xfrm>
                <a:off x="685800" y="1828800"/>
                <a:ext cx="457200" cy="609600"/>
              </a:xfrm>
              <a:prstGeom prst="ellipse">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p:cNvSpPr txBox="1"/>
          <p:nvPr>
            <p:custDataLst>
              <p:tags r:id="rId2"/>
            </p:custDataLst>
          </p:nvPr>
        </p:nvSpPr>
        <p:spPr>
          <a:xfrm>
            <a:off x="2057400" y="304800"/>
            <a:ext cx="5943600"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Đèn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chậm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dừng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thôi</a:t>
            </a:r>
            <a:endParaRPr lang="en-US" sz="3200" b="1" dirty="0">
              <a:solidFill>
                <a:srgbClr val="FF0000"/>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ndodenxanh_zpsgkgz2vkk.jpg"/>
          <p:cNvPicPr>
            <a:picLocks noChangeAspect="1"/>
          </p:cNvPicPr>
          <p:nvPr/>
        </p:nvPicPr>
        <p:blipFill>
          <a:blip r:embed="rId5"/>
          <a:stretch>
            <a:fillRect/>
          </a:stretch>
        </p:blipFill>
        <p:spPr>
          <a:xfrm>
            <a:off x="0" y="76200"/>
            <a:ext cx="9129039" cy="6858000"/>
          </a:xfrm>
          <a:prstGeom prst="rect">
            <a:avLst/>
          </a:prstGeom>
        </p:spPr>
      </p:pic>
      <p:sp>
        <p:nvSpPr>
          <p:cNvPr id="5" name="TextBox 4"/>
          <p:cNvSpPr txBox="1"/>
          <p:nvPr>
            <p:custDataLst>
              <p:tags r:id="rId2"/>
            </p:custDataLst>
          </p:nvPr>
        </p:nvSpPr>
        <p:spPr>
          <a:xfrm>
            <a:off x="304800" y="5867400"/>
            <a:ext cx="6328924"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Đèn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đỏ</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dừng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kẻo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rồi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nhau</a:t>
            </a:r>
            <a:endParaRPr lang="en-US" sz="3200" b="1" dirty="0">
              <a:solidFill>
                <a:srgbClr val="FF0000"/>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uyen-tho-32-359x201.jpg"/>
          <p:cNvPicPr>
            <a:picLocks noChangeAspect="1"/>
          </p:cNvPicPr>
          <p:nvPr/>
        </p:nvPicPr>
        <p:blipFill>
          <a:blip r:embed="rId5"/>
          <a:stretch>
            <a:fillRect/>
          </a:stretch>
        </p:blipFill>
        <p:spPr>
          <a:xfrm>
            <a:off x="0" y="0"/>
            <a:ext cx="9144000" cy="6857999"/>
          </a:xfrm>
          <a:prstGeom prst="rect">
            <a:avLst/>
          </a:prstGeom>
        </p:spPr>
      </p:pic>
      <p:sp>
        <p:nvSpPr>
          <p:cNvPr id="5" name="TextBox 4"/>
          <p:cNvSpPr txBox="1"/>
          <p:nvPr>
            <p:custDataLst>
              <p:tags r:id="rId2"/>
            </p:custDataLst>
          </p:nvPr>
        </p:nvSpPr>
        <p:spPr>
          <a:xfrm>
            <a:off x="457200" y="5410200"/>
            <a:ext cx="7233070" cy="1200329"/>
          </a:xfrm>
          <a:prstGeom prst="rect">
            <a:avLst/>
          </a:prstGeom>
          <a:noFill/>
        </p:spPr>
        <p:txBody>
          <a:bodyPr wrap="none" rtlCol="0">
            <a:spAutoFit/>
          </a:bodyPr>
          <a:lstStyle/>
          <a:p>
            <a:r>
              <a:rPr lang="en-US" sz="3600" b="1" dirty="0" err="1">
                <a:solidFill>
                  <a:srgbClr val="FF0000"/>
                </a:solidFill>
                <a:latin typeface="Times New Roman" pitchFamily="18" charset="0"/>
                <a:cs typeface="Times New Roman" pitchFamily="18" charset="0"/>
              </a:rPr>
              <a:t>Bé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ngoan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bé</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giỏi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thuộc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lâu</a:t>
            </a:r>
            <a:endParaRPr lang="en-US" sz="3600" b="1" dirty="0">
              <a:solidFill>
                <a:srgbClr val="FF0000"/>
              </a:solidFill>
              <a:latin typeface="Times New Roman" pitchFamily="18" charset="0"/>
              <a:cs typeface="Times New Roman" pitchFamily="18" charset="0"/>
            </a:endParaRPr>
          </a:p>
          <a:p>
            <a:r>
              <a:rPr lang="en-US" sz="3600" b="1" dirty="0" err="1">
                <a:solidFill>
                  <a:srgbClr val="FF0000"/>
                </a:solidFill>
                <a:latin typeface="Times New Roman" pitchFamily="18" charset="0"/>
                <a:cs typeface="Times New Roman" pitchFamily="18" charset="0"/>
              </a:rPr>
              <a:t>Xanh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đèn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đỏ</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dừng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mau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đúng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rồi</a:t>
            </a:r>
            <a:endParaRPr lang="en-US" sz="3600" b="1" dirty="0">
              <a:solidFill>
                <a:srgbClr val="FF0000"/>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p:cTn id="16" dur="500" fill="hold"/>
                                        <p:tgtEl>
                                          <p:spTgt spid="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EA01C55-B68A-496E-8DD9-4ABBC7A577C8}"/>
              </a:ext>
            </a:extLst>
          </p:cNvPr>
          <p:cNvSpPr txBox="1"/>
          <p:nvPr/>
        </p:nvSpPr>
        <p:spPr>
          <a:xfrm>
            <a:off x="3276600" y="1447800"/>
            <a:ext cx="4182979" cy="923330"/>
          </a:xfrm>
          <a:prstGeom prst="rect">
            <a:avLst/>
          </a:prstGeom>
          <a:noFill/>
        </p:spPr>
        <p:txBody>
          <a:bodyPr wrap="square" rtlCol="0">
            <a:spAutoFit/>
          </a:bodyPr>
          <a:lstStyle/>
          <a:p>
            <a:r>
              <a:rPr lang="en-US" sz="5400" b="1" dirty="0" err="1">
                <a:solidFill>
                  <a:srgbClr val="0070C0"/>
                </a:solidFill>
                <a:latin typeface="Times New Roman" panose="02020603050405020304" pitchFamily="18" charset="0"/>
                <a:cs typeface="Times New Roman" panose="02020603050405020304" pitchFamily="18" charset="0"/>
              </a:rPr>
              <a:t>Trò</a:t>
            </a:r>
            <a:r>
              <a:rPr lang="en-US" sz="5400" b="1" dirty="0">
                <a:solidFill>
                  <a:srgbClr val="0070C0"/>
                </a:solidFill>
                <a:latin typeface="Times New Roman" panose="02020603050405020304" pitchFamily="18" charset="0"/>
                <a:cs typeface="Times New Roman" panose="02020603050405020304" pitchFamily="18" charset="0"/>
              </a:rPr>
              <a:t> </a:t>
            </a:r>
            <a:r>
              <a:rPr lang="en-US" sz="5400" b="1" dirty="0" err="1">
                <a:solidFill>
                  <a:srgbClr val="0070C0"/>
                </a:solidFill>
                <a:latin typeface="Times New Roman" panose="02020603050405020304" pitchFamily="18" charset="0"/>
                <a:cs typeface="Times New Roman" panose="02020603050405020304" pitchFamily="18" charset="0"/>
              </a:rPr>
              <a:t>chơi</a:t>
            </a:r>
            <a:r>
              <a:rPr lang="en-US" sz="5400" b="1" dirty="0">
                <a:solidFill>
                  <a:srgbClr val="0070C0"/>
                </a:solidFill>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D168039E-5CE0-4170-9E94-B372B2B637BA}"/>
              </a:ext>
            </a:extLst>
          </p:cNvPr>
          <p:cNvSpPr txBox="1"/>
          <p:nvPr/>
        </p:nvSpPr>
        <p:spPr>
          <a:xfrm>
            <a:off x="1345272" y="2895600"/>
            <a:ext cx="7010400" cy="830997"/>
          </a:xfrm>
          <a:prstGeom prst="rect">
            <a:avLst/>
          </a:prstGeom>
          <a:noFill/>
        </p:spPr>
        <p:txBody>
          <a:bodyPr wrap="square" rtlCol="0">
            <a:spAutoFit/>
          </a:bodyPr>
          <a:lstStyle/>
          <a:p>
            <a:r>
              <a:rPr lang="en-US" sz="4800" b="1" dirty="0">
                <a:solidFill>
                  <a:srgbClr val="002060"/>
                </a:solidFill>
              </a:rPr>
              <a:t>AI THÔNG MINH HƠN</a:t>
            </a: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940" y="4107317"/>
            <a:ext cx="4469860" cy="2750683"/>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10298" y="0"/>
            <a:ext cx="9154297" cy="1200329"/>
          </a:xfrm>
          <a:prstGeom prst="rect">
            <a:avLst/>
          </a:prstGeom>
          <a:solidFill>
            <a:schemeClr val="accent1">
              <a:lumMod val="60000"/>
              <a:lumOff val="40000"/>
            </a:schemeClr>
          </a:solidFill>
        </p:spPr>
        <p:txBody>
          <a:bodyPr wrap="square" rtlCol="0">
            <a:spAutoFit/>
          </a:bodyPr>
          <a:lstStyle/>
          <a:p>
            <a:r>
              <a:rPr lang="en-US" sz="3600" b="1" dirty="0" err="1">
                <a:solidFill>
                  <a:srgbClr val="FFFF00"/>
                </a:solidFill>
                <a:latin typeface="Times New Roman" pitchFamily="18" charset="0"/>
                <a:cs typeface="Times New Roman" pitchFamily="18" charset="0"/>
              </a:rPr>
              <a:t>Câu</a:t>
            </a:r>
            <a:r>
              <a:rPr lang="en-US" sz="3600" b="1" dirty="0">
                <a:solidFill>
                  <a:srgbClr val="FFFF00"/>
                </a:solidFill>
                <a:latin typeface="Times New Roman" pitchFamily="18" charset="0"/>
                <a:cs typeface="Times New Roman" pitchFamily="18" charset="0"/>
              </a:rPr>
              <a:t> 1:Cô </a:t>
            </a:r>
            <a:r>
              <a:rPr lang="en-US" sz="3600" b="1" dirty="0" err="1">
                <a:solidFill>
                  <a:srgbClr val="FFFF00"/>
                </a:solidFill>
                <a:latin typeface="Times New Roman" pitchFamily="18" charset="0"/>
                <a:cs typeface="Times New Roman" pitchFamily="18" charset="0"/>
              </a:rPr>
              <a:t>vừa</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đọc</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bài</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thơ</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đèn</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giao</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thông</a:t>
            </a:r>
            <a:r>
              <a:rPr lang="en-US" sz="3600" b="1" dirty="0">
                <a:solidFill>
                  <a:srgbClr val="FFFF00"/>
                </a:solidFill>
                <a:latin typeface="Times New Roman" pitchFamily="18" charset="0"/>
                <a:cs typeface="Times New Roman" pitchFamily="18" charset="0"/>
              </a:rPr>
              <a:t>’’ </a:t>
            </a:r>
          </a:p>
          <a:p>
            <a:r>
              <a:rPr lang="en-US" sz="3600" b="1" dirty="0" err="1">
                <a:solidFill>
                  <a:srgbClr val="FFFF00"/>
                </a:solidFill>
                <a:latin typeface="Times New Roman" pitchFamily="18" charset="0"/>
                <a:cs typeface="Times New Roman" pitchFamily="18" charset="0"/>
              </a:rPr>
              <a:t>Tác</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giả:Mỹ</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Trang</a:t>
            </a:r>
            <a:r>
              <a:rPr lang="en-US" sz="3600" b="1" dirty="0">
                <a:solidFill>
                  <a:srgbClr val="FFFF00"/>
                </a:solidFill>
                <a:latin typeface="Times New Roman" pitchFamily="18" charset="0"/>
                <a:cs typeface="Times New Roman" pitchFamily="18" charset="0"/>
              </a:rPr>
              <a:t>  </a:t>
            </a:r>
            <a:r>
              <a:rPr lang="en-US" sz="3600" b="1" dirty="0" err="1">
                <a:solidFill>
                  <a:srgbClr val="FFFF00"/>
                </a:solidFill>
                <a:latin typeface="Times New Roman" pitchFamily="18" charset="0"/>
                <a:cs typeface="Times New Roman" pitchFamily="18" charset="0"/>
              </a:rPr>
              <a:t>đúng</a:t>
            </a:r>
            <a:r>
              <a:rPr lang="en-US" sz="3600" b="1" dirty="0">
                <a:solidFill>
                  <a:srgbClr val="FFFF00"/>
                </a:solidFill>
                <a:latin typeface="Times New Roman" pitchFamily="18" charset="0"/>
                <a:cs typeface="Times New Roman" pitchFamily="18" charset="0"/>
              </a:rPr>
              <a:t> hay </a:t>
            </a:r>
            <a:r>
              <a:rPr lang="en-US" sz="3600" b="1" dirty="0" err="1">
                <a:solidFill>
                  <a:srgbClr val="FFFF00"/>
                </a:solidFill>
                <a:latin typeface="Times New Roman" pitchFamily="18" charset="0"/>
                <a:cs typeface="Times New Roman" pitchFamily="18" charset="0"/>
              </a:rPr>
              <a:t>sai</a:t>
            </a:r>
            <a:r>
              <a:rPr lang="en-US" sz="3600" b="1" dirty="0">
                <a:solidFill>
                  <a:srgbClr val="FFFF00"/>
                </a:solidFill>
                <a:latin typeface="Times New Roman" pitchFamily="18" charset="0"/>
                <a:cs typeface="Times New Roman" pitchFamily="18" charset="0"/>
              </a:rPr>
              <a:t> ?</a:t>
            </a:r>
          </a:p>
        </p:txBody>
      </p:sp>
      <p:sp>
        <p:nvSpPr>
          <p:cNvPr id="2" name="Rectangle 1"/>
          <p:cNvSpPr/>
          <p:nvPr>
            <p:custDataLst>
              <p:tags r:id="rId3"/>
            </p:custDataLst>
          </p:nvPr>
        </p:nvSpPr>
        <p:spPr>
          <a:xfrm>
            <a:off x="4476489" y="5791200"/>
            <a:ext cx="2743200" cy="914400"/>
          </a:xfrm>
          <a:prstGeom prst="rect">
            <a:avLst/>
          </a:prstGeom>
          <a:solidFill>
            <a:srgbClr val="FFC00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itchFamily="18" charset="0"/>
                <a:cs typeface="Times New Roman" pitchFamily="18" charset="0"/>
              </a:rPr>
              <a:t>B.Đúng</a:t>
            </a:r>
            <a:r>
              <a:rPr lang="en-US" dirty="0"/>
              <a:t> </a:t>
            </a:r>
          </a:p>
        </p:txBody>
      </p:sp>
      <p:sp>
        <p:nvSpPr>
          <p:cNvPr id="13" name="Rectangle 12"/>
          <p:cNvSpPr/>
          <p:nvPr>
            <p:custDataLst>
              <p:tags r:id="rId4"/>
            </p:custDataLst>
          </p:nvPr>
        </p:nvSpPr>
        <p:spPr>
          <a:xfrm>
            <a:off x="533400" y="5791200"/>
            <a:ext cx="2743200" cy="914400"/>
          </a:xfrm>
          <a:prstGeom prst="rect">
            <a:avLst/>
          </a:prstGeom>
          <a:solidFill>
            <a:srgbClr val="FFC00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itchFamily="18" charset="0"/>
                <a:cs typeface="Times New Roman" pitchFamily="18" charset="0"/>
              </a:rPr>
              <a:t>A. </a:t>
            </a:r>
            <a:r>
              <a:rPr lang="en-US" sz="3200" b="1" dirty="0" err="1">
                <a:solidFill>
                  <a:srgbClr val="FF0000"/>
                </a:solidFill>
                <a:latin typeface="Times New Roman" pitchFamily="18" charset="0"/>
                <a:cs typeface="Times New Roman" pitchFamily="18" charset="0"/>
              </a:rPr>
              <a:t>Sai</a:t>
            </a:r>
            <a:r>
              <a:rPr lang="en-US" dirty="0"/>
              <a:t> </a:t>
            </a: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1671637"/>
            <a:ext cx="48768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500"/>
                                        <p:tgtEl>
                                          <p:spTgt spid="4">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par>
                                <p:cTn id="21" presetID="42"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Effect transition="in" filter="fade">
                                      <p:cBhvr>
                                        <p:cTn id="30" dur="500"/>
                                        <p:tgtEl>
                                          <p:spTgt spid="307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2"/>
                                        </p:tgtEl>
                                        <p:attrNameLst>
                                          <p:attrName>fillcolor</p:attrName>
                                        </p:attrNameLst>
                                      </p:cBhvr>
                                      <p:to>
                                        <a:schemeClr val="accent2"/>
                                      </p:to>
                                    </p:animClr>
                                    <p:set>
                                      <p:cBhvr>
                                        <p:cTn id="47" dur="2000" fill="hold"/>
                                        <p:tgtEl>
                                          <p:spTgt spid="2"/>
                                        </p:tgtEl>
                                        <p:attrNameLst>
                                          <p:attrName>fill.type</p:attrName>
                                        </p:attrNameLst>
                                      </p:cBhvr>
                                      <p:to>
                                        <p:strVal val="solid"/>
                                      </p:to>
                                    </p:set>
                                    <p:set>
                                      <p:cBhvr>
                                        <p:cTn id="48" dur="2000" fill="hold"/>
                                        <p:tgtEl>
                                          <p:spTgt spid="2"/>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0" y="0"/>
            <a:ext cx="7582525" cy="707886"/>
          </a:xfrm>
          <a:prstGeom prst="rect">
            <a:avLst/>
          </a:prstGeom>
          <a:noFill/>
        </p:spPr>
        <p:txBody>
          <a:bodyPr wrap="non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2: </a:t>
            </a:r>
            <a:r>
              <a:rPr lang="en-US" sz="4000" b="1" dirty="0" err="1">
                <a:solidFill>
                  <a:srgbClr val="FF0000"/>
                </a:solidFill>
                <a:latin typeface="Times New Roman" panose="02020603050405020304" pitchFamily="18" charset="0"/>
                <a:cs typeface="Times New Roman" panose="02020603050405020304" pitchFamily="18" charset="0"/>
              </a:rPr>
              <a:t>Đèn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giao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màu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a:t>
            </a:r>
          </a:p>
        </p:txBody>
      </p:sp>
      <p:grpSp>
        <p:nvGrpSpPr>
          <p:cNvPr id="20" name="Group 19"/>
          <p:cNvGrpSpPr/>
          <p:nvPr>
            <p:custDataLst>
              <p:tags r:id="rId3"/>
            </p:custDataLst>
          </p:nvPr>
        </p:nvGrpSpPr>
        <p:grpSpPr>
          <a:xfrm>
            <a:off x="2260939" y="1051036"/>
            <a:ext cx="4175551" cy="2852959"/>
            <a:chOff x="114513" y="3049126"/>
            <a:chExt cx="5105400" cy="3962400"/>
          </a:xfrm>
          <a:solidFill>
            <a:schemeClr val="bg2"/>
          </a:solidFill>
        </p:grpSpPr>
        <p:pic>
          <p:nvPicPr>
            <p:cNvPr id="17" name="Picture 16" descr="tải xuống (2).jpg"/>
            <p:cNvPicPr>
              <a:picLocks noChangeAspect="1"/>
            </p:cNvPicPr>
            <p:nvPr/>
          </p:nvPicPr>
          <p:blipFill>
            <a:blip r:embed="rId11"/>
            <a:stretch>
              <a:fillRect/>
            </a:stretch>
          </p:blipFill>
          <p:spPr>
            <a:xfrm>
              <a:off x="114513" y="3049126"/>
              <a:ext cx="5105400" cy="3962400"/>
            </a:xfrm>
            <a:prstGeom prst="rect">
              <a:avLst/>
            </a:prstGeom>
            <a:grpFill/>
          </p:spPr>
        </p:pic>
        <p:sp>
          <p:nvSpPr>
            <p:cNvPr id="19" name="TextBox 18"/>
            <p:cNvSpPr txBox="1"/>
            <p:nvPr>
              <p:custDataLst>
                <p:tags r:id="rId7"/>
              </p:custDataLst>
            </p:nvPr>
          </p:nvSpPr>
          <p:spPr>
            <a:xfrm>
              <a:off x="134127" y="6332621"/>
              <a:ext cx="3943735" cy="512956"/>
            </a:xfrm>
            <a:prstGeom prst="rect">
              <a:avLst/>
            </a:prstGeom>
            <a:grpFill/>
          </p:spPr>
          <p:txBody>
            <a:bodyPr wrap="square" rtlCol="0">
              <a:spAutoFit/>
            </a:bodyPr>
            <a:lstStyle/>
            <a:p>
              <a:r>
                <a:rPr lang="en-US" b="1" dirty="0" err="1">
                  <a:solidFill>
                    <a:srgbClr val="FF0000"/>
                  </a:solidFill>
                </a:rPr>
                <a:t>Đèn</a:t>
              </a:r>
              <a:r>
                <a:rPr lang="en-US" b="1" dirty="0">
                  <a:solidFill>
                    <a:srgbClr val="FF0000"/>
                  </a:solidFill>
                </a:rPr>
                <a:t> </a:t>
              </a:r>
              <a:r>
                <a:rPr lang="en-US" b="1" dirty="0" err="1">
                  <a:solidFill>
                    <a:srgbClr val="FF0000"/>
                  </a:solidFill>
                </a:rPr>
                <a:t>xanh</a:t>
              </a:r>
              <a:r>
                <a:rPr lang="en-US" b="1" dirty="0">
                  <a:solidFill>
                    <a:srgbClr val="FF0000"/>
                  </a:solidFill>
                </a:rPr>
                <a:t>, </a:t>
              </a:r>
              <a:r>
                <a:rPr lang="en-US" b="1" dirty="0" err="1">
                  <a:solidFill>
                    <a:srgbClr val="FF0000"/>
                  </a:solidFill>
                </a:rPr>
                <a:t>đèn</a:t>
              </a:r>
              <a:r>
                <a:rPr lang="en-US" b="1" dirty="0">
                  <a:solidFill>
                    <a:srgbClr val="FF0000"/>
                  </a:solidFill>
                </a:rPr>
                <a:t> </a:t>
              </a:r>
              <a:r>
                <a:rPr lang="en-US" b="1" dirty="0" err="1">
                  <a:solidFill>
                    <a:srgbClr val="FF0000"/>
                  </a:solidFill>
                </a:rPr>
                <a:t>đỏ</a:t>
              </a:r>
              <a:r>
                <a:rPr lang="en-US" b="1" dirty="0">
                  <a:solidFill>
                    <a:srgbClr val="FF0000"/>
                  </a:solidFill>
                </a:rPr>
                <a:t>, </a:t>
              </a:r>
              <a:r>
                <a:rPr lang="en-US" b="1" dirty="0" err="1">
                  <a:solidFill>
                    <a:srgbClr val="FF0000"/>
                  </a:solidFill>
                </a:rPr>
                <a:t>đèn</a:t>
              </a:r>
              <a:r>
                <a:rPr lang="en-US" b="1" dirty="0">
                  <a:solidFill>
                    <a:srgbClr val="FF0000"/>
                  </a:solidFill>
                </a:rPr>
                <a:t> </a:t>
              </a:r>
              <a:r>
                <a:rPr lang="en-US" b="1" dirty="0" err="1">
                  <a:solidFill>
                    <a:srgbClr val="FF0000"/>
                  </a:solidFill>
                </a:rPr>
                <a:t>vàng</a:t>
              </a:r>
              <a:endParaRPr lang="en-US" b="1" dirty="0">
                <a:solidFill>
                  <a:srgbClr val="FF0000"/>
                </a:solidFill>
              </a:endParaRPr>
            </a:p>
          </p:txBody>
        </p:sp>
      </p:grpSp>
      <p:sp>
        <p:nvSpPr>
          <p:cNvPr id="2" name="Rectangle 1"/>
          <p:cNvSpPr/>
          <p:nvPr>
            <p:custDataLst>
              <p:tags r:id="rId4"/>
            </p:custDataLst>
          </p:nvPr>
        </p:nvSpPr>
        <p:spPr>
          <a:xfrm>
            <a:off x="560548" y="4213961"/>
            <a:ext cx="2133878" cy="739036"/>
          </a:xfrm>
          <a:prstGeom prst="rect">
            <a:avLst/>
          </a:prstGeom>
          <a:solidFill>
            <a:srgbClr val="FFC00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A. </a:t>
            </a:r>
          </a:p>
          <a:p>
            <a:pPr algn="ctr"/>
            <a:r>
              <a:rPr lang="en-US" sz="2400" b="1" dirty="0">
                <a:solidFill>
                  <a:srgbClr val="FF0000"/>
                </a:solidFill>
              </a:rPr>
              <a:t>3 </a:t>
            </a:r>
            <a:r>
              <a:rPr lang="en-US" sz="2400" b="1" dirty="0" err="1">
                <a:solidFill>
                  <a:srgbClr val="FF0000"/>
                </a:solidFill>
              </a:rPr>
              <a:t>màu</a:t>
            </a:r>
            <a:endParaRPr lang="en-US" sz="2400" b="1" dirty="0">
              <a:solidFill>
                <a:srgbClr val="FF0000"/>
              </a:solidFill>
            </a:endParaRPr>
          </a:p>
        </p:txBody>
      </p:sp>
      <p:sp>
        <p:nvSpPr>
          <p:cNvPr id="14" name="Rectangle 13"/>
          <p:cNvSpPr/>
          <p:nvPr>
            <p:custDataLst>
              <p:tags r:id="rId5"/>
            </p:custDataLst>
          </p:nvPr>
        </p:nvSpPr>
        <p:spPr>
          <a:xfrm>
            <a:off x="6452532" y="4152897"/>
            <a:ext cx="2133878" cy="811582"/>
          </a:xfrm>
          <a:prstGeom prst="rect">
            <a:avLst/>
          </a:prstGeom>
          <a:solidFill>
            <a:srgbClr val="FFC00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C.</a:t>
            </a:r>
          </a:p>
          <a:p>
            <a:pPr algn="ctr"/>
            <a:r>
              <a:rPr lang="en-US" sz="2000" b="1" dirty="0">
                <a:solidFill>
                  <a:srgbClr val="FF0000"/>
                </a:solidFill>
              </a:rPr>
              <a:t>4 </a:t>
            </a:r>
            <a:r>
              <a:rPr lang="en-US" sz="2000" b="1" dirty="0" err="1">
                <a:solidFill>
                  <a:srgbClr val="FF0000"/>
                </a:solidFill>
              </a:rPr>
              <a:t>màu</a:t>
            </a:r>
            <a:endParaRPr lang="en-US" sz="2000" b="1" dirty="0">
              <a:solidFill>
                <a:srgbClr val="FF0000"/>
              </a:solidFill>
            </a:endParaRPr>
          </a:p>
        </p:txBody>
      </p:sp>
      <p:sp>
        <p:nvSpPr>
          <p:cNvPr id="15" name="Rectangle 14"/>
          <p:cNvSpPr/>
          <p:nvPr>
            <p:custDataLst>
              <p:tags r:id="rId6"/>
            </p:custDataLst>
          </p:nvPr>
        </p:nvSpPr>
        <p:spPr>
          <a:xfrm>
            <a:off x="3505200" y="4190997"/>
            <a:ext cx="2133878" cy="815236"/>
          </a:xfrm>
          <a:prstGeom prst="rect">
            <a:avLst/>
          </a:prstGeom>
          <a:solidFill>
            <a:srgbClr val="FFC00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B.</a:t>
            </a:r>
          </a:p>
          <a:p>
            <a:pPr algn="ctr"/>
            <a:r>
              <a:rPr lang="en-US" sz="2400" b="1" dirty="0">
                <a:solidFill>
                  <a:srgbClr val="FF0000"/>
                </a:solidFill>
              </a:rPr>
              <a:t>2 </a:t>
            </a:r>
            <a:r>
              <a:rPr lang="en-US" sz="2400" b="1" dirty="0" err="1">
                <a:solidFill>
                  <a:srgbClr val="FF0000"/>
                </a:solidFill>
              </a:rPr>
              <a:t>màu</a:t>
            </a:r>
            <a:endParaRPr lang="en-US" sz="2400" b="1" dirty="0">
              <a:solidFill>
                <a:srgbClr val="FF0000"/>
              </a:solidFill>
            </a:endParaRPr>
          </a:p>
        </p:txBody>
      </p:sp>
      <p:pic>
        <p:nvPicPr>
          <p:cNvPr id="2050"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5382448"/>
            <a:ext cx="10858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32059" y="5312012"/>
            <a:ext cx="1268274" cy="95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85264" y="5311741"/>
            <a:ext cx="1268413"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fade">
                                      <p:cBhvr>
                                        <p:cTn id="30" dur="1000"/>
                                        <p:tgtEl>
                                          <p:spTgt spid="2050"/>
                                        </p:tgtEl>
                                      </p:cBhvr>
                                    </p:animEffect>
                                    <p:anim calcmode="lin" valueType="num">
                                      <p:cBhvr>
                                        <p:cTn id="31" dur="1000" fill="hold"/>
                                        <p:tgtEl>
                                          <p:spTgt spid="2050"/>
                                        </p:tgtEl>
                                        <p:attrNameLst>
                                          <p:attrName>ppt_x</p:attrName>
                                        </p:attrNameLst>
                                      </p:cBhvr>
                                      <p:tavLst>
                                        <p:tav tm="0">
                                          <p:val>
                                            <p:strVal val="#ppt_x"/>
                                          </p:val>
                                        </p:tav>
                                        <p:tav tm="100000">
                                          <p:val>
                                            <p:strVal val="#ppt_x"/>
                                          </p:val>
                                        </p:tav>
                                      </p:tavLst>
                                    </p:anim>
                                    <p:anim calcmode="lin" valueType="num">
                                      <p:cBhvr>
                                        <p:cTn id="32" dur="1000" fill="hold"/>
                                        <p:tgtEl>
                                          <p:spTgt spid="205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fade">
                                      <p:cBhvr>
                                        <p:cTn id="35" dur="1000"/>
                                        <p:tgtEl>
                                          <p:spTgt spid="2051"/>
                                        </p:tgtEl>
                                      </p:cBhvr>
                                    </p:animEffect>
                                    <p:anim calcmode="lin" valueType="num">
                                      <p:cBhvr>
                                        <p:cTn id="36" dur="1000" fill="hold"/>
                                        <p:tgtEl>
                                          <p:spTgt spid="2051"/>
                                        </p:tgtEl>
                                        <p:attrNameLst>
                                          <p:attrName>ppt_x</p:attrName>
                                        </p:attrNameLst>
                                      </p:cBhvr>
                                      <p:tavLst>
                                        <p:tav tm="0">
                                          <p:val>
                                            <p:strVal val="#ppt_x"/>
                                          </p:val>
                                        </p:tav>
                                        <p:tav tm="100000">
                                          <p:val>
                                            <p:strVal val="#ppt_x"/>
                                          </p:val>
                                        </p:tav>
                                      </p:tavLst>
                                    </p:anim>
                                    <p:anim calcmode="lin" valueType="num">
                                      <p:cBhvr>
                                        <p:cTn id="37" dur="1000" fill="hold"/>
                                        <p:tgtEl>
                                          <p:spTgt spid="205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fade">
                                      <p:cBhvr>
                                        <p:cTn id="40" dur="1000"/>
                                        <p:tgtEl>
                                          <p:spTgt spid="2052"/>
                                        </p:tgtEl>
                                      </p:cBhvr>
                                    </p:animEffect>
                                    <p:anim calcmode="lin" valueType="num">
                                      <p:cBhvr>
                                        <p:cTn id="41" dur="1000" fill="hold"/>
                                        <p:tgtEl>
                                          <p:spTgt spid="2052"/>
                                        </p:tgtEl>
                                        <p:attrNameLst>
                                          <p:attrName>ppt_x</p:attrName>
                                        </p:attrNameLst>
                                      </p:cBhvr>
                                      <p:tavLst>
                                        <p:tav tm="0">
                                          <p:val>
                                            <p:strVal val="#ppt_x"/>
                                          </p:val>
                                        </p:tav>
                                        <p:tav tm="100000">
                                          <p:val>
                                            <p:strVal val="#ppt_x"/>
                                          </p:val>
                                        </p:tav>
                                      </p:tavLst>
                                    </p:anim>
                                    <p:anim calcmode="lin" valueType="num">
                                      <p:cBhvr>
                                        <p:cTn id="42"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par>
                                <p:cTn id="48" presetID="22" presetClass="exit" presetSubtype="4" fill="hold" grpId="1" nodeType="withEffect">
                                  <p:stCondLst>
                                    <p:cond delay="0"/>
                                  </p:stCondLst>
                                  <p:childTnLst>
                                    <p:animEffect transition="out" filter="wipe(down)">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22" presetClass="exit" presetSubtype="4" fill="hold" nodeType="withEffect">
                                  <p:stCondLst>
                                    <p:cond delay="0"/>
                                  </p:stCondLst>
                                  <p:childTnLst>
                                    <p:animEffect transition="out" filter="wipe(down)">
                                      <p:cBhvr>
                                        <p:cTn id="52" dur="500"/>
                                        <p:tgtEl>
                                          <p:spTgt spid="2051"/>
                                        </p:tgtEl>
                                      </p:cBhvr>
                                    </p:animEffect>
                                    <p:set>
                                      <p:cBhvr>
                                        <p:cTn id="53" dur="1" fill="hold">
                                          <p:stCondLst>
                                            <p:cond delay="499"/>
                                          </p:stCondLst>
                                        </p:cTn>
                                        <p:tgtEl>
                                          <p:spTgt spid="2051"/>
                                        </p:tgtEl>
                                        <p:attrNameLst>
                                          <p:attrName>style.visibility</p:attrName>
                                        </p:attrNameLst>
                                      </p:cBhvr>
                                      <p:to>
                                        <p:strVal val="hidden"/>
                                      </p:to>
                                    </p:set>
                                  </p:childTnLst>
                                </p:cTn>
                              </p:par>
                              <p:par>
                                <p:cTn id="54" presetID="22" presetClass="exit" presetSubtype="4" fill="hold" nodeType="withEffect">
                                  <p:stCondLst>
                                    <p:cond delay="0"/>
                                  </p:stCondLst>
                                  <p:childTnLst>
                                    <p:animEffect transition="out" filter="wipe(down)">
                                      <p:cBhvr>
                                        <p:cTn id="55" dur="500"/>
                                        <p:tgtEl>
                                          <p:spTgt spid="2052"/>
                                        </p:tgtEl>
                                      </p:cBhvr>
                                    </p:animEffect>
                                    <p:set>
                                      <p:cBhvr>
                                        <p:cTn id="56" dur="1" fill="hold">
                                          <p:stCondLst>
                                            <p:cond delay="499"/>
                                          </p:stCondLst>
                                        </p:cTn>
                                        <p:tgtEl>
                                          <p:spTgt spid="205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6" presetClass="emph" presetSubtype="0" fill="hold" nodeType="clickEffect">
                                  <p:stCondLst>
                                    <p:cond delay="0"/>
                                  </p:stCondLst>
                                  <p:childTnLst>
                                    <p:animEffect transition="out" filter="fade">
                                      <p:cBhvr>
                                        <p:cTn id="60" dur="500" tmFilter="0, 0; .2, .5; .8, .5; 1, 0"/>
                                        <p:tgtEl>
                                          <p:spTgt spid="2050"/>
                                        </p:tgtEl>
                                      </p:cBhvr>
                                    </p:animEffect>
                                    <p:animScale>
                                      <p:cBhvr>
                                        <p:cTn id="61" dur="250" autoRev="1" fill="hold"/>
                                        <p:tgtEl>
                                          <p:spTgt spid="2050"/>
                                        </p:tgtEl>
                                      </p:cBhvr>
                                      <p:by x="105000" y="105000"/>
                                    </p:animScale>
                                  </p:childTnLst>
                                  <p:subTnLst>
                                    <p:audio>
                                      <p:cMediaNode vol="100000">
                                        <p:cTn display="0" masterRel="sameClick">
                                          <p:stCondLst>
                                            <p:cond evt="begin" delay="0">
                                              <p:tn val="59"/>
                                            </p:cond>
                                          </p:stCondLst>
                                          <p:endCondLst>
                                            <p:cond evt="onStopAudio" delay="0">
                                              <p:tgtEl>
                                                <p:sldTgt/>
                                              </p:tgtEl>
                                            </p:cond>
                                          </p:endCondLst>
                                        </p:cTn>
                                        <p:tgtEl>
                                          <p:sndTgt r:embed="rId10"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4" grpId="1" animBg="1"/>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381000" y="76200"/>
            <a:ext cx="6853158" cy="646331"/>
          </a:xfrm>
          <a:prstGeom prst="rect">
            <a:avLst/>
          </a:prstGeom>
          <a:noFill/>
        </p:spPr>
        <p:txBody>
          <a:bodyPr wrap="non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3:Đèn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3" name="Explosion 1 2"/>
          <p:cNvSpPr/>
          <p:nvPr>
            <p:custDataLst>
              <p:tags r:id="rId3"/>
            </p:custDataLst>
          </p:nvPr>
        </p:nvSpPr>
        <p:spPr>
          <a:xfrm>
            <a:off x="685800" y="4495800"/>
            <a:ext cx="1981200" cy="1828800"/>
          </a:xfrm>
          <a:prstGeom prst="irregularSeal1">
            <a:avLst/>
          </a:prstGeom>
          <a:solidFill>
            <a:srgbClr val="FFC00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 </a:t>
            </a:r>
            <a:r>
              <a:rPr lang="en-US" b="1" dirty="0" err="1">
                <a:solidFill>
                  <a:srgbClr val="FF0000"/>
                </a:solidFill>
              </a:rPr>
              <a:t>Được</a:t>
            </a:r>
            <a:r>
              <a:rPr lang="en-US" b="1" dirty="0">
                <a:solidFill>
                  <a:srgbClr val="FF0000"/>
                </a:solidFill>
              </a:rPr>
              <a:t> </a:t>
            </a:r>
            <a:r>
              <a:rPr lang="en-US" b="1" dirty="0" err="1">
                <a:solidFill>
                  <a:srgbClr val="FF0000"/>
                </a:solidFill>
              </a:rPr>
              <a:t>phép</a:t>
            </a:r>
            <a:r>
              <a:rPr lang="en-US" b="1" dirty="0">
                <a:solidFill>
                  <a:srgbClr val="FF0000"/>
                </a:solidFill>
              </a:rPr>
              <a:t> </a:t>
            </a:r>
            <a:r>
              <a:rPr lang="en-US" b="1" dirty="0" err="1">
                <a:solidFill>
                  <a:srgbClr val="FF0000"/>
                </a:solidFill>
              </a:rPr>
              <a:t>đi</a:t>
            </a:r>
            <a:endParaRPr lang="en-US" b="1" dirty="0">
              <a:solidFill>
                <a:srgbClr val="FF0000"/>
              </a:solidFill>
            </a:endParaRPr>
          </a:p>
        </p:txBody>
      </p:sp>
      <p:sp>
        <p:nvSpPr>
          <p:cNvPr id="17" name="Explosion 1 16"/>
          <p:cNvSpPr/>
          <p:nvPr>
            <p:custDataLst>
              <p:tags r:id="rId4"/>
            </p:custDataLst>
          </p:nvPr>
        </p:nvSpPr>
        <p:spPr>
          <a:xfrm>
            <a:off x="5718131" y="4495800"/>
            <a:ext cx="1981200" cy="1828800"/>
          </a:xfrm>
          <a:prstGeom prst="irregularSeal1">
            <a:avLst/>
          </a:prstGeom>
          <a:solidFill>
            <a:srgbClr val="FFC00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C. </a:t>
            </a:r>
            <a:r>
              <a:rPr lang="en-US" b="1" dirty="0" err="1">
                <a:solidFill>
                  <a:srgbClr val="7030A0"/>
                </a:solidFill>
              </a:rPr>
              <a:t>Không</a:t>
            </a:r>
            <a:r>
              <a:rPr lang="en-US" b="1" dirty="0">
                <a:solidFill>
                  <a:srgbClr val="7030A0"/>
                </a:solidFill>
              </a:rPr>
              <a:t> </a:t>
            </a:r>
            <a:r>
              <a:rPr lang="en-US" b="1" dirty="0" err="1">
                <a:solidFill>
                  <a:srgbClr val="7030A0"/>
                </a:solidFill>
              </a:rPr>
              <a:t>được</a:t>
            </a:r>
            <a:r>
              <a:rPr lang="en-US" b="1" dirty="0">
                <a:solidFill>
                  <a:srgbClr val="7030A0"/>
                </a:solidFill>
              </a:rPr>
              <a:t> </a:t>
            </a:r>
          </a:p>
        </p:txBody>
      </p:sp>
      <p:sp>
        <p:nvSpPr>
          <p:cNvPr id="18" name="Explosion 1 17"/>
          <p:cNvSpPr/>
          <p:nvPr>
            <p:custDataLst>
              <p:tags r:id="rId5"/>
            </p:custDataLst>
          </p:nvPr>
        </p:nvSpPr>
        <p:spPr>
          <a:xfrm>
            <a:off x="2819400" y="4598096"/>
            <a:ext cx="1981200" cy="1828800"/>
          </a:xfrm>
          <a:prstGeom prst="irregularSeal1">
            <a:avLst/>
          </a:prstGeom>
          <a:solidFill>
            <a:srgbClr val="FFC00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rPr>
              <a:t>B. </a:t>
            </a:r>
            <a:r>
              <a:rPr lang="en-US" b="1" dirty="0" err="1">
                <a:solidFill>
                  <a:srgbClr val="7030A0"/>
                </a:solidFill>
              </a:rPr>
              <a:t>Dừng</a:t>
            </a:r>
            <a:r>
              <a:rPr lang="en-US" b="1" dirty="0">
                <a:solidFill>
                  <a:srgbClr val="7030A0"/>
                </a:solidFill>
              </a:rPr>
              <a:t> </a:t>
            </a:r>
            <a:r>
              <a:rPr lang="en-US" b="1" dirty="0" err="1">
                <a:solidFill>
                  <a:srgbClr val="7030A0"/>
                </a:solidFill>
              </a:rPr>
              <a:t>lại</a:t>
            </a:r>
            <a:endParaRPr lang="en-US" b="1" dirty="0">
              <a:solidFill>
                <a:srgbClr val="7030A0"/>
              </a:solidFill>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5000" y="755902"/>
            <a:ext cx="45720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3"/>
                                        </p:tgtEl>
                                        <p:attrNameLst>
                                          <p:attrName>fillcolor</p:attrName>
                                        </p:attrNameLst>
                                      </p:cBhvr>
                                      <p:to>
                                        <a:srgbClr val="54A838"/>
                                      </p:to>
                                    </p:animClr>
                                    <p:set>
                                      <p:cBhvr>
                                        <p:cTn id="24" dur="2000" fill="hold"/>
                                        <p:tgtEl>
                                          <p:spTgt spid="3"/>
                                        </p:tgtEl>
                                        <p:attrNameLst>
                                          <p:attrName>fill.type</p:attrName>
                                        </p:attrNameLst>
                                      </p:cBhvr>
                                      <p:to>
                                        <p:strVal val="solid"/>
                                      </p:to>
                                    </p:set>
                                    <p:set>
                                      <p:cBhvr>
                                        <p:cTn id="25" dur="2000" fill="hold"/>
                                        <p:tgtEl>
                                          <p:spTgt spid="3"/>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8"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18"/>
                                        </p:tgtEl>
                                        <p:attrNameLst>
                                          <p:attrName>ppt_x</p:attrName>
                                        </p:attrNameLst>
                                      </p:cBhvr>
                                      <p:tavLst>
                                        <p:tav tm="0">
                                          <p:val>
                                            <p:strVal val="ppt_x"/>
                                          </p:val>
                                        </p:tav>
                                        <p:tav tm="100000">
                                          <p:val>
                                            <p:strVal val="ppt_x"/>
                                          </p:val>
                                        </p:tav>
                                      </p:tavLst>
                                    </p:anim>
                                    <p:anim calcmode="lin" valueType="num">
                                      <p:cBhvr additive="base">
                                        <p:cTn id="30" dur="500"/>
                                        <p:tgtEl>
                                          <p:spTgt spid="18"/>
                                        </p:tgtEl>
                                        <p:attrNameLst>
                                          <p:attrName>ppt_y</p:attrName>
                                        </p:attrNameLst>
                                      </p:cBhvr>
                                      <p:tavLst>
                                        <p:tav tm="0">
                                          <p:val>
                                            <p:strVal val="ppt_y"/>
                                          </p:val>
                                        </p:tav>
                                        <p:tav tm="100000">
                                          <p:val>
                                            <p:strVal val="1+ppt_h/2"/>
                                          </p:val>
                                        </p:tav>
                                      </p:tavLst>
                                    </p:anim>
                                    <p:set>
                                      <p:cBhvr>
                                        <p:cTn id="31" dur="1" fill="hold">
                                          <p:stCondLst>
                                            <p:cond delay="499"/>
                                          </p:stCondLst>
                                        </p:cTn>
                                        <p:tgtEl>
                                          <p:spTgt spid="18"/>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7"/>
                                        </p:tgtEl>
                                        <p:attrNameLst>
                                          <p:attrName>ppt_x</p:attrName>
                                        </p:attrNameLst>
                                      </p:cBhvr>
                                      <p:tavLst>
                                        <p:tav tm="0">
                                          <p:val>
                                            <p:strVal val="ppt_x"/>
                                          </p:val>
                                        </p:tav>
                                        <p:tav tm="100000">
                                          <p:val>
                                            <p:strVal val="ppt_x"/>
                                          </p:val>
                                        </p:tav>
                                      </p:tavLst>
                                    </p:anim>
                                    <p:anim calcmode="lin" valueType="num">
                                      <p:cBhvr additive="base">
                                        <p:cTn id="34" dur="500"/>
                                        <p:tgtEl>
                                          <p:spTgt spid="17"/>
                                        </p:tgtEl>
                                        <p:attrNameLst>
                                          <p:attrName>ppt_y</p:attrName>
                                        </p:attrNameLst>
                                      </p:cBhvr>
                                      <p:tavLst>
                                        <p:tav tm="0">
                                          <p:val>
                                            <p:strVal val="ppt_y"/>
                                          </p:val>
                                        </p:tav>
                                        <p:tav tm="100000">
                                          <p:val>
                                            <p:strVal val="1+ppt_h/2"/>
                                          </p:val>
                                        </p:tav>
                                      </p:tavLst>
                                    </p:anim>
                                    <p:set>
                                      <p:cBhvr>
                                        <p:cTn id="3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7" grpId="1" animBg="1"/>
      <p:bldP spid="18" grpId="0" animBg="1"/>
      <p:bldP spid="18"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43129" y="76200"/>
            <a:ext cx="8174033" cy="523220"/>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4:Khi </a:t>
            </a:r>
            <a:r>
              <a:rPr lang="en-US" sz="2800" b="1" dirty="0" err="1">
                <a:solidFill>
                  <a:srgbClr val="FF0000"/>
                </a:solidFill>
                <a:latin typeface="Times New Roman" panose="02020603050405020304" pitchFamily="18" charset="0"/>
                <a:cs typeface="Times New Roman" panose="02020603050405020304" pitchFamily="18" charset="0"/>
              </a:rPr>
              <a:t>đèn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chúng</a:t>
            </a:r>
            <a:r>
              <a:rPr lang="en-US" sz="2800" b="1" dirty="0">
                <a:solidFill>
                  <a:srgbClr val="FF0000"/>
                </a:solidFill>
                <a:latin typeface="Times New Roman" panose="02020603050405020304" pitchFamily="18" charset="0"/>
                <a:cs typeface="Times New Roman" panose="02020603050405020304" pitchFamily="18" charset="0"/>
              </a:rPr>
              <a:t> ta </a:t>
            </a:r>
            <a:r>
              <a:rPr lang="en-US" sz="2800" b="1" dirty="0" err="1">
                <a:solidFill>
                  <a:srgbClr val="FF0000"/>
                </a:solidFill>
                <a:latin typeface="Times New Roman" panose="02020603050405020304" pitchFamily="18" charset="0"/>
                <a:cs typeface="Times New Roman" panose="02020603050405020304" pitchFamily="18" charset="0"/>
              </a:rPr>
              <a:t>phải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làm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gì</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956936"/>
            <a:ext cx="6019800" cy="308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custDataLst>
              <p:tags r:id="rId3"/>
            </p:custDataLst>
          </p:nvPr>
        </p:nvSpPr>
        <p:spPr>
          <a:xfrm>
            <a:off x="152400" y="4267200"/>
            <a:ext cx="2666291" cy="646331"/>
          </a:xfrm>
          <a:prstGeom prst="rect">
            <a:avLst/>
          </a:prstGeom>
          <a:solidFill>
            <a:srgbClr val="FFC000"/>
          </a:solidFill>
          <a:ln/>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1.Dừng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25" name="TextBox 24"/>
          <p:cNvSpPr txBox="1"/>
          <p:nvPr>
            <p:custDataLst>
              <p:tags r:id="rId4"/>
            </p:custDataLst>
          </p:nvPr>
        </p:nvSpPr>
        <p:spPr>
          <a:xfrm>
            <a:off x="6324600" y="4267200"/>
            <a:ext cx="2666291" cy="646331"/>
          </a:xfrm>
          <a:prstGeom prst="rect">
            <a:avLst/>
          </a:prstGeom>
          <a:solidFill>
            <a:srgbClr val="FFC000"/>
          </a:solidFill>
          <a:ln/>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3.Đi </a:t>
            </a:r>
            <a:r>
              <a:rPr lang="en-US" sz="3600" b="1" dirty="0" err="1">
                <a:solidFill>
                  <a:srgbClr val="FF0000"/>
                </a:solidFill>
                <a:latin typeface="Times New Roman" panose="02020603050405020304" pitchFamily="18" charset="0"/>
                <a:cs typeface="Times New Roman" panose="02020603050405020304" pitchFamily="18" charset="0"/>
              </a:rPr>
              <a:t>nhanh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custDataLst>
              <p:tags r:id="rId5"/>
            </p:custDataLst>
          </p:nvPr>
        </p:nvSpPr>
        <p:spPr>
          <a:xfrm>
            <a:off x="3195346" y="4267200"/>
            <a:ext cx="2666291" cy="646331"/>
          </a:xfrm>
          <a:prstGeom prst="rect">
            <a:avLst/>
          </a:prstGeom>
          <a:solidFill>
            <a:srgbClr val="FFC000"/>
          </a:solidFill>
          <a:ln/>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2.Đi </a:t>
            </a:r>
            <a:r>
              <a:rPr lang="en-US" sz="3600" b="1" dirty="0" err="1">
                <a:solidFill>
                  <a:srgbClr val="FF0000"/>
                </a:solidFill>
                <a:latin typeface="Times New Roman" panose="02020603050405020304" pitchFamily="18" charset="0"/>
                <a:cs typeface="Times New Roman" panose="02020603050405020304" pitchFamily="18" charset="0"/>
              </a:rPr>
              <a:t>chậm</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11138" y="5131364"/>
            <a:ext cx="1340723" cy="1005542"/>
          </a:xfrm>
          <a:prstGeom prst="rect">
            <a:avLst/>
          </a:prstGeom>
        </p:spPr>
      </p:pic>
      <p:pic>
        <p:nvPicPr>
          <p:cNvPr id="3" name="Picture 2"/>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5224283"/>
            <a:ext cx="990600" cy="912623"/>
          </a:xfrm>
          <a:prstGeom prst="rect">
            <a:avLst/>
          </a:prstGeom>
        </p:spPr>
      </p:pic>
      <p:pic>
        <p:nvPicPr>
          <p:cNvPr id="205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64032" y="5119639"/>
            <a:ext cx="9874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bomb.wav"/>
                                        </p:tgtEl>
                                      </p:cMediaNode>
                                    </p:audio>
                                  </p:subTnLst>
                                </p:cTn>
                              </p:par>
                              <p:par>
                                <p:cTn id="10" presetID="2" presetClass="exit" presetSubtype="4" fill="hold" nodeType="withEffect">
                                  <p:stCondLst>
                                    <p:cond delay="0"/>
                                  </p:stCondLst>
                                  <p:childTnLst>
                                    <p:anim calcmode="lin" valueType="num">
                                      <p:cBhvr additive="base">
                                        <p:cTn id="11" dur="1250"/>
                                        <p:tgtEl>
                                          <p:spTgt spid="3"/>
                                        </p:tgtEl>
                                        <p:attrNameLst>
                                          <p:attrName>ppt_x</p:attrName>
                                        </p:attrNameLst>
                                      </p:cBhvr>
                                      <p:tavLst>
                                        <p:tav tm="0">
                                          <p:val>
                                            <p:strVal val="ppt_x"/>
                                          </p:val>
                                        </p:tav>
                                        <p:tav tm="100000">
                                          <p:val>
                                            <p:strVal val="ppt_x"/>
                                          </p:val>
                                        </p:tav>
                                      </p:tavLst>
                                    </p:anim>
                                    <p:anim calcmode="lin" valueType="num">
                                      <p:cBhvr additive="base">
                                        <p:cTn id="12" dur="1250"/>
                                        <p:tgtEl>
                                          <p:spTgt spid="3"/>
                                        </p:tgtEl>
                                        <p:attrNameLst>
                                          <p:attrName>ppt_y</p:attrName>
                                        </p:attrNameLst>
                                      </p:cBhvr>
                                      <p:tavLst>
                                        <p:tav tm="0">
                                          <p:val>
                                            <p:strVal val="ppt_y"/>
                                          </p:val>
                                        </p:tav>
                                        <p:tav tm="100000">
                                          <p:val>
                                            <p:strVal val="1+ppt_h/2"/>
                                          </p:val>
                                        </p:tav>
                                      </p:tavLst>
                                    </p:anim>
                                    <p:set>
                                      <p:cBhvr>
                                        <p:cTn id="13" dur="1" fill="hold">
                                          <p:stCondLst>
                                            <p:cond delay="124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6"/>
                    </p:tgtEl>
                  </p:cond>
                </p:stCondLst>
                <p:endSync evt="end" delay="0">
                  <p:rtn val="all"/>
                </p:endSync>
                <p:childTnLst>
                  <p:par>
                    <p:cTn id="15" fill="hold">
                      <p:stCondLst>
                        <p:cond delay="0"/>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9" name="chimes.wav"/>
                                        </p:tgtEl>
                                      </p:cMediaNode>
                                    </p:audio>
                                  </p:sub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5"/>
                    </p:tgtEl>
                  </p:cond>
                </p:stCondLst>
                <p:endSync evt="end" delay="0">
                  <p:rtn val="all"/>
                </p:endSync>
                <p:childTnLst>
                  <p:par>
                    <p:cTn id="23" fill="hold">
                      <p:stCondLst>
                        <p:cond delay="0"/>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1250"/>
                                        <p:tgtEl>
                                          <p:spTgt spid="2051"/>
                                        </p:tgtEl>
                                      </p:cBhvr>
                                    </p:animEffect>
                                    <p:anim calcmode="lin" valueType="num">
                                      <p:cBhvr>
                                        <p:cTn id="28" dur="1250" fill="hold"/>
                                        <p:tgtEl>
                                          <p:spTgt spid="2051"/>
                                        </p:tgtEl>
                                        <p:attrNameLst>
                                          <p:attrName>ppt_x</p:attrName>
                                        </p:attrNameLst>
                                      </p:cBhvr>
                                      <p:tavLst>
                                        <p:tav tm="0">
                                          <p:val>
                                            <p:strVal val="#ppt_x"/>
                                          </p:val>
                                        </p:tav>
                                        <p:tav tm="100000">
                                          <p:val>
                                            <p:strVal val="#ppt_x"/>
                                          </p:val>
                                        </p:tav>
                                      </p:tavLst>
                                    </p:anim>
                                    <p:anim calcmode="lin" valueType="num">
                                      <p:cBhvr>
                                        <p:cTn id="29" dur="1250" fill="hold"/>
                                        <p:tgtEl>
                                          <p:spTgt spid="205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10" name="breeze.wav"/>
                                        </p:tgtEl>
                                      </p:cMediaNode>
                                    </p:audio>
                                  </p:subTnLst>
                                </p:cTn>
                              </p:par>
                              <p:par>
                                <p:cTn id="30" presetID="2" presetClass="exit" presetSubtype="4" fill="hold" nodeType="withEffect">
                                  <p:stCondLst>
                                    <p:cond delay="0"/>
                                  </p:stCondLst>
                                  <p:childTnLst>
                                    <p:anim calcmode="lin" valueType="num">
                                      <p:cBhvr additive="base">
                                        <p:cTn id="31" dur="1250"/>
                                        <p:tgtEl>
                                          <p:spTgt spid="2051"/>
                                        </p:tgtEl>
                                        <p:attrNameLst>
                                          <p:attrName>ppt_x</p:attrName>
                                        </p:attrNameLst>
                                      </p:cBhvr>
                                      <p:tavLst>
                                        <p:tav tm="0">
                                          <p:val>
                                            <p:strVal val="ppt_x"/>
                                          </p:val>
                                        </p:tav>
                                        <p:tav tm="100000">
                                          <p:val>
                                            <p:strVal val="ppt_x"/>
                                          </p:val>
                                        </p:tav>
                                      </p:tavLst>
                                    </p:anim>
                                    <p:anim calcmode="lin" valueType="num">
                                      <p:cBhvr additive="base">
                                        <p:cTn id="32" dur="1250"/>
                                        <p:tgtEl>
                                          <p:spTgt spid="2051"/>
                                        </p:tgtEl>
                                        <p:attrNameLst>
                                          <p:attrName>ppt_y</p:attrName>
                                        </p:attrNameLst>
                                      </p:cBhvr>
                                      <p:tavLst>
                                        <p:tav tm="0">
                                          <p:val>
                                            <p:strVal val="ppt_y"/>
                                          </p:val>
                                        </p:tav>
                                        <p:tav tm="100000">
                                          <p:val>
                                            <p:strVal val="1+ppt_h/2"/>
                                          </p:val>
                                        </p:tav>
                                      </p:tavLst>
                                    </p:anim>
                                    <p:set>
                                      <p:cBhvr>
                                        <p:cTn id="33" dur="1" fill="hold">
                                          <p:stCondLst>
                                            <p:cond delay="1249"/>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0" y="0"/>
            <a:ext cx="9144000" cy="954107"/>
          </a:xfrm>
          <a:prstGeom prst="rect">
            <a:avLst/>
          </a:prstGeom>
          <a:noFill/>
        </p:spPr>
        <p:txBody>
          <a:bodyPr wrap="square" rtlCol="0">
            <a:spAutoFit/>
          </a:bodyPr>
          <a:lstStyle/>
          <a:p>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5:Khi </a:t>
            </a:r>
            <a:r>
              <a:rPr lang="en-US" sz="2800" b="1" dirty="0" err="1">
                <a:solidFill>
                  <a:srgbClr val="FF0000"/>
                </a:solidFill>
                <a:latin typeface="Times New Roman" pitchFamily="18" charset="0"/>
                <a:cs typeface="Times New Roman" pitchFamily="18" charset="0"/>
              </a:rPr>
              <a:t>đèn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đỏ</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bật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phương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tham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giao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thông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phải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dừng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đúng</a:t>
            </a:r>
            <a:r>
              <a:rPr lang="en-US" sz="2800" b="1" dirty="0">
                <a:solidFill>
                  <a:srgbClr val="FF0000"/>
                </a:solidFill>
                <a:latin typeface="Times New Roman" pitchFamily="18" charset="0"/>
                <a:cs typeface="Times New Roman" pitchFamily="18" charset="0"/>
              </a:rPr>
              <a:t> hay </a:t>
            </a:r>
            <a:r>
              <a:rPr lang="en-US" sz="2800" b="1" dirty="0" err="1">
                <a:solidFill>
                  <a:srgbClr val="FF0000"/>
                </a:solidFill>
                <a:latin typeface="Times New Roman" pitchFamily="18" charset="0"/>
                <a:cs typeface="Times New Roman" pitchFamily="18" charset="0"/>
              </a:rPr>
              <a:t>sai</a:t>
            </a:r>
            <a:r>
              <a:rPr lang="en-US" sz="2800" b="1" dirty="0">
                <a:solidFill>
                  <a:srgbClr val="FF0000"/>
                </a:solidFill>
                <a:latin typeface="Times New Roman" pitchFamily="18" charset="0"/>
                <a:cs typeface="Times New Roman" pitchFamily="18" charset="0"/>
              </a:rPr>
              <a:t>?</a:t>
            </a:r>
          </a:p>
        </p:txBody>
      </p:sp>
      <p:pic>
        <p:nvPicPr>
          <p:cNvPr id="3075"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t="33192"/>
          <a:stretch/>
        </p:blipFill>
        <p:spPr bwMode="auto">
          <a:xfrm>
            <a:off x="1219200" y="1219200"/>
            <a:ext cx="5410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custDataLst>
              <p:tags r:id="rId3"/>
            </p:custDataLst>
          </p:nvPr>
        </p:nvGrpSpPr>
        <p:grpSpPr>
          <a:xfrm>
            <a:off x="332900" y="5123079"/>
            <a:ext cx="3527861" cy="1260106"/>
            <a:chOff x="180500" y="4970679"/>
            <a:chExt cx="3527861" cy="1260106"/>
          </a:xfrm>
        </p:grpSpPr>
        <p:sp>
          <p:nvSpPr>
            <p:cNvPr id="19" name="Snip Diagonal Corner Rectangle 18"/>
            <p:cNvSpPr/>
            <p:nvPr>
              <p:custDataLst>
                <p:tags r:id="rId8"/>
              </p:custDataLst>
            </p:nvPr>
          </p:nvSpPr>
          <p:spPr>
            <a:xfrm>
              <a:off x="180500" y="4970679"/>
              <a:ext cx="3527861" cy="1260106"/>
            </a:xfrm>
            <a:prstGeom prst="snip2DiagRect">
              <a:avLst/>
            </a:prstGeom>
            <a:solidFill>
              <a:srgbClr val="00B05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rPr>
                <a:t>1</a:t>
              </a:r>
              <a:r>
                <a:rPr lang="en-US" sz="2800" dirty="0">
                  <a:solidFill>
                    <a:srgbClr val="FF0000"/>
                  </a:solidFill>
                </a:rPr>
                <a:t>. </a:t>
              </a:r>
              <a:r>
                <a:rPr lang="en-US" sz="2800" b="1" dirty="0" err="1">
                  <a:solidFill>
                    <a:srgbClr val="FF0000"/>
                  </a:solidFill>
                </a:rPr>
                <a:t>Đúng</a:t>
              </a:r>
              <a:r>
                <a:rPr lang="en-US" sz="2000" dirty="0"/>
                <a:t>.</a:t>
              </a:r>
            </a:p>
          </p:txBody>
        </p:sp>
        <p:pic>
          <p:nvPicPr>
            <p:cNvPr id="20" name="Picture 19"/>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4430" y="5097961"/>
              <a:ext cx="1340723" cy="1005542"/>
            </a:xfrm>
            <a:prstGeom prst="rect">
              <a:avLst/>
            </a:prstGeom>
            <a:noFill/>
            <a:ln/>
          </p:spPr>
        </p:pic>
      </p:grpSp>
      <p:grpSp>
        <p:nvGrpSpPr>
          <p:cNvPr id="4" name="Group 3"/>
          <p:cNvGrpSpPr/>
          <p:nvPr>
            <p:custDataLst>
              <p:tags r:id="rId4"/>
            </p:custDataLst>
          </p:nvPr>
        </p:nvGrpSpPr>
        <p:grpSpPr>
          <a:xfrm>
            <a:off x="4570956" y="5008191"/>
            <a:ext cx="3527861" cy="1260106"/>
            <a:chOff x="4570956" y="5008191"/>
            <a:chExt cx="3527861" cy="1260106"/>
          </a:xfrm>
        </p:grpSpPr>
        <p:sp>
          <p:nvSpPr>
            <p:cNvPr id="2" name="Snip Diagonal Corner Rectangle 1"/>
            <p:cNvSpPr/>
            <p:nvPr>
              <p:custDataLst>
                <p:tags r:id="rId7"/>
              </p:custDataLst>
            </p:nvPr>
          </p:nvSpPr>
          <p:spPr>
            <a:xfrm>
              <a:off x="4570956" y="5008191"/>
              <a:ext cx="3527861" cy="1260106"/>
            </a:xfrm>
            <a:prstGeom prst="snip2Diag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Sai</a:t>
              </a:r>
              <a:endParaRPr lang="en-US" sz="2000" b="1"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72200" y="5250361"/>
              <a:ext cx="12922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TiengVoTay-V.A-3234314.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303871" y="6182904"/>
            <a:ext cx="609600" cy="6096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500"/>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8"/>
                                        </p:tgtEl>
                                      </p:cBhvr>
                                    </p:animEffect>
                                    <p:animScale>
                                      <p:cBhvr>
                                        <p:cTn id="32" dur="250" autoRev="1" fill="hold"/>
                                        <p:tgtEl>
                                          <p:spTgt spid="18"/>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1071" fill="hold"/>
                                        <p:tgtEl>
                                          <p:spTgt spid="17"/>
                                        </p:tgtEl>
                                      </p:cBhvr>
                                    </p:cmd>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1250"/>
                                        <p:tgtEl>
                                          <p:spTgt spid="4"/>
                                        </p:tgtEl>
                                      </p:cBhvr>
                                    </p:animEffect>
                                    <p:set>
                                      <p:cBhvr>
                                        <p:cTn id="41" dur="1" fill="hold">
                                          <p:stCondLst>
                                            <p:cond delay="124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1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2"/>
            </p:custDataLst>
          </p:nvPr>
        </p:nvSpPr>
        <p:spPr>
          <a:xfrm>
            <a:off x="-83457" y="105566"/>
            <a:ext cx="8004114" cy="830997"/>
          </a:xfrm>
          <a:prstGeom prst="rect">
            <a:avLst/>
          </a:prstGeom>
          <a:noFill/>
        </p:spPr>
        <p:txBody>
          <a:bodyPr wrap="non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6:Khi </a:t>
            </a:r>
            <a:r>
              <a:rPr lang="en-US" sz="2400" b="1" dirty="0" err="1">
                <a:solidFill>
                  <a:srgbClr val="FF0000"/>
                </a:solidFill>
                <a:latin typeface="Times New Roman" panose="02020603050405020304" pitchFamily="18" charset="0"/>
                <a:cs typeface="Times New Roman" panose="02020603050405020304" pitchFamily="18" charset="0"/>
              </a:rPr>
              <a:t>tham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bé</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tín</a:t>
            </a:r>
            <a:r>
              <a:rPr lang="en-US" sz="2400" b="1" dirty="0">
                <a:solidFill>
                  <a:srgbClr val="FF0000"/>
                </a:solidFill>
                <a:latin typeface="Times New Roman" panose="02020603050405020304" pitchFamily="18" charset="0"/>
                <a:cs typeface="Times New Roman" panose="02020603050405020304" pitchFamily="18" charset="0"/>
              </a:rPr>
              <a:t> </a:t>
            </a:r>
          </a:p>
          <a:p>
            <a:r>
              <a:rPr lang="en-US" sz="2400" b="1" dirty="0" err="1">
                <a:solidFill>
                  <a:srgbClr val="FF0000"/>
                </a:solidFill>
                <a:latin typeface="Times New Roman" panose="02020603050405020304" pitchFamily="18" charset="0"/>
                <a:cs typeface="Times New Roman" panose="02020603050405020304" pitchFamily="18" charset="0"/>
              </a:rPr>
              <a:t>hiệu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đèn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màu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đúng</a:t>
            </a:r>
            <a:r>
              <a:rPr lang="en-US" sz="2400" b="1" dirty="0">
                <a:solidFill>
                  <a:srgbClr val="FF0000"/>
                </a:solidFill>
                <a:latin typeface="Times New Roman" panose="02020603050405020304" pitchFamily="18" charset="0"/>
                <a:cs typeface="Times New Roman" panose="02020603050405020304" pitchFamily="18" charset="0"/>
              </a:rPr>
              <a:t> hay </a:t>
            </a:r>
            <a:r>
              <a:rPr lang="en-US" sz="2400" b="1" dirty="0" err="1">
                <a:solidFill>
                  <a:srgbClr val="FF0000"/>
                </a:solidFill>
                <a:latin typeface="Times New Roman" panose="02020603050405020304" pitchFamily="18" charset="0"/>
                <a:cs typeface="Times New Roman" panose="02020603050405020304" pitchFamily="18" charset="0"/>
              </a:rPr>
              <a:t>sai</a:t>
            </a:r>
            <a:r>
              <a:rPr lang="en-US" sz="2400" b="1" dirty="0">
                <a:solidFill>
                  <a:srgbClr val="FF0000"/>
                </a:solidFill>
                <a:latin typeface="Times New Roman" panose="02020603050405020304" pitchFamily="18" charset="0"/>
                <a:cs typeface="Times New Roman" panose="02020603050405020304" pitchFamily="18" charset="0"/>
              </a:rPr>
              <a:t> ?</a:t>
            </a:r>
          </a:p>
        </p:txBody>
      </p:sp>
      <p:pic>
        <p:nvPicPr>
          <p:cNvPr id="409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9869" y="1219200"/>
            <a:ext cx="5715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custDataLst>
              <p:tags r:id="rId3"/>
            </p:custDataLst>
          </p:nvPr>
        </p:nvGrpSpPr>
        <p:grpSpPr>
          <a:xfrm>
            <a:off x="516863" y="5237614"/>
            <a:ext cx="3503386" cy="1502231"/>
            <a:chOff x="533400" y="5149397"/>
            <a:chExt cx="3503386" cy="1502231"/>
          </a:xfrm>
        </p:grpSpPr>
        <p:sp>
          <p:nvSpPr>
            <p:cNvPr id="2" name="Flowchart: Predefined Process 1"/>
            <p:cNvSpPr/>
            <p:nvPr>
              <p:custDataLst>
                <p:tags r:id="rId8"/>
              </p:custDataLst>
            </p:nvPr>
          </p:nvSpPr>
          <p:spPr>
            <a:xfrm>
              <a:off x="533400" y="5149397"/>
              <a:ext cx="2766786" cy="1371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FF0000"/>
                  </a:solidFill>
                </a:rPr>
                <a:t>1. </a:t>
              </a:r>
              <a:r>
                <a:rPr lang="en-US" sz="4000" b="1" dirty="0" err="1">
                  <a:solidFill>
                    <a:srgbClr val="FF0000"/>
                  </a:solidFill>
                </a:rPr>
                <a:t>Đúng</a:t>
              </a:r>
              <a:r>
                <a:rPr lang="en-US" sz="4000" b="1" dirty="0">
                  <a:solidFill>
                    <a:srgbClr val="FF0000"/>
                  </a:solidFill>
                </a:rPr>
                <a:t> </a:t>
              </a:r>
            </a:p>
          </p:txBody>
        </p:sp>
        <p:pic>
          <p:nvPicPr>
            <p:cNvPr id="409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349" y="5645153"/>
              <a:ext cx="13414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custDataLst>
              <p:tags r:id="rId4"/>
            </p:custDataLst>
          </p:nvPr>
        </p:nvGrpSpPr>
        <p:grpSpPr>
          <a:xfrm>
            <a:off x="5511476" y="5260068"/>
            <a:ext cx="3077673" cy="1376137"/>
            <a:chOff x="5294802" y="5165725"/>
            <a:chExt cx="3077673" cy="1376137"/>
          </a:xfrm>
        </p:grpSpPr>
        <p:sp>
          <p:nvSpPr>
            <p:cNvPr id="16" name="Flowchart: Predefined Process 15"/>
            <p:cNvSpPr/>
            <p:nvPr>
              <p:custDataLst>
                <p:tags r:id="rId7"/>
              </p:custDataLst>
            </p:nvPr>
          </p:nvSpPr>
          <p:spPr>
            <a:xfrm>
              <a:off x="5294802" y="5165725"/>
              <a:ext cx="2766786" cy="13716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FF0000"/>
                  </a:solidFill>
                </a:rPr>
                <a:t>2. </a:t>
              </a:r>
              <a:r>
                <a:rPr lang="en-US" sz="4000" b="1" dirty="0" err="1">
                  <a:solidFill>
                    <a:srgbClr val="FF0000"/>
                  </a:solidFill>
                </a:rPr>
                <a:t>Sai</a:t>
              </a:r>
              <a:endParaRPr lang="en-US" sz="4000" b="1" dirty="0">
                <a:solidFill>
                  <a:srgbClr val="FF0000"/>
                </a:solidFill>
              </a:endParaRPr>
            </a:p>
          </p:txBody>
        </p:sp>
        <p:pic>
          <p:nvPicPr>
            <p:cNvPr id="4102"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86600" y="5627462"/>
              <a:ext cx="1285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TiengVoTay-V.A-3234314.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43543" y="6248400"/>
            <a:ext cx="609600" cy="6096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subTnLst>
                                    <p:audio>
                                      <p:cMediaNode vol="0">
                                        <p:cTn display="0" masterRel="sameClick">
                                          <p:stCondLst>
                                            <p:cond evt="begin" delay="0">
                                              <p:tn val="5"/>
                                            </p:cond>
                                          </p:stCondLst>
                                          <p:endCondLst>
                                            <p:cond evt="onStopAudio" delay="0">
                                              <p:tgtEl>
                                                <p:sldTgt/>
                                              </p:tgtEl>
                                            </p:cond>
                                          </p:endCondLst>
                                        </p:cTn>
                                        <p:tgtEl>
                                          <p:sndTgt r:embed="rId11" name="chimes.wav"/>
                                        </p:tgtEl>
                                      </p:cMediaNode>
                                    </p:audio>
                                  </p:sub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071" fill="hold"/>
                                        <p:tgtEl>
                                          <p:spTgt spid="17"/>
                                        </p:tgtEl>
                                      </p:cBhvr>
                                    </p:cmd>
                                  </p:childTnLst>
                                </p:cTn>
                              </p:par>
                              <p:par>
                                <p:cTn id="19" presetID="10" presetClass="exit" presetSubtype="0" fill="hold" nodeType="withEffect">
                                  <p:stCondLst>
                                    <p:cond delay="2250"/>
                                  </p:stCondLst>
                                  <p:childTnLst>
                                    <p:animEffect transition="out" filter="fade">
                                      <p:cBhvr>
                                        <p:cTn id="20" dur="2000"/>
                                        <p:tgtEl>
                                          <p:spTgt spid="15"/>
                                        </p:tgtEl>
                                      </p:cBhvr>
                                    </p:animEffect>
                                    <p:set>
                                      <p:cBhvr>
                                        <p:cTn id="21"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EF9BFF0-0473-4545-A909-C22234B49CD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632" t="16807" r="9186" b="18584"/>
          <a:stretch/>
        </p:blipFill>
        <p:spPr>
          <a:xfrm>
            <a:off x="0" y="0"/>
            <a:ext cx="9144000" cy="6781800"/>
          </a:xfrm>
        </p:spPr>
      </p:pic>
      <p:sp>
        <p:nvSpPr>
          <p:cNvPr id="6" name="TextBox 5">
            <a:extLst>
              <a:ext uri="{FF2B5EF4-FFF2-40B4-BE49-F238E27FC236}">
                <a16:creationId xmlns:a16="http://schemas.microsoft.com/office/drawing/2014/main" id="{6362CBDB-5204-4E71-9016-FE7D5C58C61A}"/>
              </a:ext>
            </a:extLst>
          </p:cNvPr>
          <p:cNvSpPr txBox="1"/>
          <p:nvPr/>
        </p:nvSpPr>
        <p:spPr>
          <a:xfrm>
            <a:off x="762000" y="1110655"/>
            <a:ext cx="41148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I. </a:t>
            </a:r>
            <a:r>
              <a:rPr lang="en-US" sz="2400" b="1" dirty="0" err="1">
                <a:solidFill>
                  <a:srgbClr val="FF0000"/>
                </a:solidFill>
                <a:latin typeface="Times New Roman" panose="02020603050405020304" pitchFamily="18" charset="0"/>
                <a:cs typeface="Times New Roman" panose="02020603050405020304" pitchFamily="18" charset="0"/>
              </a:rPr>
              <a:t>Mục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đích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yêu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cầu</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BA88BAC-75E7-4DDD-A830-E13D19140C3B}"/>
              </a:ext>
            </a:extLst>
          </p:cNvPr>
          <p:cNvSpPr txBox="1"/>
          <p:nvPr/>
        </p:nvSpPr>
        <p:spPr>
          <a:xfrm>
            <a:off x="681789" y="1572320"/>
            <a:ext cx="8077200" cy="3970318"/>
          </a:xfrm>
          <a:prstGeom prst="rect">
            <a:avLst/>
          </a:prstGeom>
          <a:noFill/>
        </p:spPr>
        <p:txBody>
          <a:bodyPr wrap="square" rtlCol="0">
            <a:spAutoFit/>
          </a:bodyPr>
          <a:lstStyle/>
          <a:p>
            <a:pPr algn="l"/>
            <a:r>
              <a:rPr lang="en-US" b="1" i="0" dirty="0">
                <a:solidFill>
                  <a:srgbClr val="0070C0"/>
                </a:solidFill>
                <a:effectLst/>
                <a:latin typeface="Tahoma" panose="020B0604030504040204" pitchFamily="34" charset="0"/>
              </a:rPr>
              <a:t>1.</a:t>
            </a:r>
            <a:r>
              <a:rPr lang="vi-VN" b="1" i="0" dirty="0">
                <a:solidFill>
                  <a:srgbClr val="0070C0"/>
                </a:solidFill>
                <a:effectLst/>
                <a:latin typeface="Tahoma" panose="020B0604030504040204" pitchFamily="34" charset="0"/>
              </a:rPr>
              <a:t> Kiến thức:</a:t>
            </a:r>
            <a:endParaRPr lang="vi-VN" b="0" i="0" dirty="0">
              <a:solidFill>
                <a:srgbClr val="0070C0"/>
              </a:solidFill>
              <a:effectLst/>
              <a:latin typeface="Tahoma" panose="020B0604030504040204" pitchFamily="34" charset="0"/>
            </a:endParaRPr>
          </a:p>
          <a:p>
            <a:pPr algn="l"/>
            <a:r>
              <a:rPr lang="vi-VN" b="0" i="0" dirty="0">
                <a:solidFill>
                  <a:srgbClr val="555555"/>
                </a:solidFill>
                <a:effectLst/>
                <a:latin typeface="Tahoma" panose="020B0604030504040204" pitchFamily="34" charset="0"/>
              </a:rPr>
              <a:t>– Trẻ nhớ tên bài thơ và các nhân vật trong bài thơ</a:t>
            </a:r>
          </a:p>
          <a:p>
            <a:pPr algn="l"/>
            <a:r>
              <a:rPr lang="vi-VN" b="0" i="0" dirty="0">
                <a:solidFill>
                  <a:srgbClr val="555555"/>
                </a:solidFill>
                <a:effectLst/>
                <a:latin typeface="Tahoma" panose="020B0604030504040204" pitchFamily="34" charset="0"/>
              </a:rPr>
              <a:t>– Trẻ đọc thuộc thơ, rõ ràng, hiểu nội dung bài thơ, cảm nhận được tính cách của các nhân vật, nhận xét, đánh giá đúng tính cách của các nhân vật trong bài thơ.</a:t>
            </a:r>
          </a:p>
          <a:p>
            <a:pPr algn="l"/>
            <a:r>
              <a:rPr lang="vi-VN" b="0" i="0" dirty="0">
                <a:solidFill>
                  <a:srgbClr val="555555"/>
                </a:solidFill>
                <a:effectLst/>
                <a:latin typeface="Tahoma" panose="020B0604030504040204" pitchFamily="34" charset="0"/>
              </a:rPr>
              <a:t>– Trả lời được các câu hỏi của cô một cách rõ ràng, mạch lạc.</a:t>
            </a:r>
          </a:p>
          <a:p>
            <a:pPr algn="l"/>
            <a:r>
              <a:rPr lang="en-US" b="1" i="0" dirty="0">
                <a:solidFill>
                  <a:srgbClr val="555555"/>
                </a:solidFill>
                <a:effectLst/>
                <a:latin typeface="Tahoma" panose="020B0604030504040204" pitchFamily="34" charset="0"/>
              </a:rPr>
              <a:t>2.</a:t>
            </a:r>
            <a:r>
              <a:rPr lang="vi-VN" b="1" i="0" dirty="0">
                <a:solidFill>
                  <a:srgbClr val="555555"/>
                </a:solidFill>
                <a:effectLst/>
                <a:latin typeface="Tahoma" panose="020B0604030504040204" pitchFamily="34" charset="0"/>
              </a:rPr>
              <a:t>  Kỹ năng:</a:t>
            </a:r>
            <a:endParaRPr lang="vi-VN" b="0" i="0" dirty="0">
              <a:solidFill>
                <a:srgbClr val="555555"/>
              </a:solidFill>
              <a:effectLst/>
              <a:latin typeface="Tahoma" panose="020B0604030504040204" pitchFamily="34" charset="0"/>
            </a:endParaRPr>
          </a:p>
          <a:p>
            <a:pPr algn="l"/>
            <a:r>
              <a:rPr lang="vi-VN" b="0" i="0" dirty="0">
                <a:solidFill>
                  <a:srgbClr val="555555"/>
                </a:solidFill>
                <a:effectLst/>
                <a:latin typeface="Tahoma" panose="020B0604030504040204" pitchFamily="34" charset="0"/>
              </a:rPr>
              <a:t>– Kỹ năng chú ý, lắng nghe, quan sát.</a:t>
            </a:r>
          </a:p>
          <a:p>
            <a:pPr algn="l"/>
            <a:r>
              <a:rPr lang="vi-VN" b="0" i="0" dirty="0">
                <a:solidFill>
                  <a:srgbClr val="555555"/>
                </a:solidFill>
                <a:effectLst/>
                <a:latin typeface="Tahoma" panose="020B0604030504040204" pitchFamily="34" charset="0"/>
              </a:rPr>
              <a:t>– Phát triển vốn từ cho trẻ.</a:t>
            </a:r>
          </a:p>
          <a:p>
            <a:pPr algn="l"/>
            <a:r>
              <a:rPr lang="vi-VN" b="0" i="0" dirty="0">
                <a:solidFill>
                  <a:srgbClr val="555555"/>
                </a:solidFill>
                <a:effectLst/>
                <a:latin typeface="Tahoma" panose="020B0604030504040204" pitchFamily="34" charset="0"/>
              </a:rPr>
              <a:t>– Phát huy tính tích cực, chủ động, sáng tạo.</a:t>
            </a:r>
          </a:p>
          <a:p>
            <a:pPr algn="l"/>
            <a:r>
              <a:rPr lang="en-US" b="1" i="0" dirty="0">
                <a:solidFill>
                  <a:srgbClr val="555555"/>
                </a:solidFill>
                <a:effectLst/>
                <a:latin typeface="Tahoma" panose="020B0604030504040204" pitchFamily="34" charset="0"/>
              </a:rPr>
              <a:t>3.</a:t>
            </a:r>
            <a:r>
              <a:rPr lang="vi-VN" b="1" i="0" dirty="0">
                <a:solidFill>
                  <a:srgbClr val="555555"/>
                </a:solidFill>
                <a:effectLst/>
                <a:latin typeface="Tahoma" panose="020B0604030504040204" pitchFamily="34" charset="0"/>
              </a:rPr>
              <a:t> Giáo dục:</a:t>
            </a:r>
            <a:endParaRPr lang="vi-VN" b="0" i="0" dirty="0">
              <a:solidFill>
                <a:srgbClr val="555555"/>
              </a:solidFill>
              <a:effectLst/>
              <a:latin typeface="Tahoma" panose="020B0604030504040204" pitchFamily="34" charset="0"/>
            </a:endParaRPr>
          </a:p>
          <a:p>
            <a:pPr algn="l"/>
            <a:r>
              <a:rPr lang="vi-VN" b="0" i="0" dirty="0">
                <a:solidFill>
                  <a:srgbClr val="555555"/>
                </a:solidFill>
                <a:effectLst/>
                <a:latin typeface="Tahoma" panose="020B0604030504040204" pitchFamily="34" charset="0"/>
              </a:rPr>
              <a:t>– Thông qua bài thơ giáo dục trẻ có ý thức chấp hành luật giao thông, sang đường đúng luật giao thông theo đèn tín hiệu.</a:t>
            </a:r>
          </a:p>
          <a:p>
            <a:endParaRPr lang="en-US" dirty="0"/>
          </a:p>
        </p:txBody>
      </p:sp>
    </p:spTree>
    <p:extLst>
      <p:ext uri="{BB962C8B-B14F-4D97-AF65-F5344CB8AC3E}">
        <p14:creationId xmlns:p14="http://schemas.microsoft.com/office/powerpoint/2010/main" val="1473500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1000"/>
                                        <p:tgtEl>
                                          <p:spTgt spid="7">
                                            <p:txEl>
                                              <p:pRg st="6" end="6"/>
                                            </p:txEl>
                                          </p:spTgt>
                                        </p:tgtEl>
                                      </p:cBhvr>
                                    </p:animEffect>
                                    <p:anim calcmode="lin" valueType="num">
                                      <p:cBhvr>
                                        <p:cTn id="41"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fade">
                                      <p:cBhvr>
                                        <p:cTn id="45" dur="1000"/>
                                        <p:tgtEl>
                                          <p:spTgt spid="7">
                                            <p:txEl>
                                              <p:pRg st="7" end="7"/>
                                            </p:txEl>
                                          </p:spTgt>
                                        </p:tgtEl>
                                      </p:cBhvr>
                                    </p:animEffect>
                                    <p:anim calcmode="lin" valueType="num">
                                      <p:cBhvr>
                                        <p:cTn id="46"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xEl>
                                              <p:pRg st="8" end="8"/>
                                            </p:txEl>
                                          </p:spTgt>
                                        </p:tgtEl>
                                        <p:attrNameLst>
                                          <p:attrName>style.visibility</p:attrName>
                                        </p:attrNameLst>
                                      </p:cBhvr>
                                      <p:to>
                                        <p:strVal val="visible"/>
                                      </p:to>
                                    </p:set>
                                    <p:animEffect transition="in" filter="fade">
                                      <p:cBhvr>
                                        <p:cTn id="52" dur="1000"/>
                                        <p:tgtEl>
                                          <p:spTgt spid="7">
                                            <p:txEl>
                                              <p:pRg st="8" end="8"/>
                                            </p:txEl>
                                          </p:spTgt>
                                        </p:tgtEl>
                                      </p:cBhvr>
                                    </p:animEffect>
                                    <p:anim calcmode="lin" valueType="num">
                                      <p:cBhvr>
                                        <p:cTn id="53"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7">
                                            <p:txEl>
                                              <p:pRg st="9" end="9"/>
                                            </p:txEl>
                                          </p:spTgt>
                                        </p:tgtEl>
                                        <p:attrNameLst>
                                          <p:attrName>style.visibility</p:attrName>
                                        </p:attrNameLst>
                                      </p:cBhvr>
                                      <p:to>
                                        <p:strVal val="visible"/>
                                      </p:to>
                                    </p:set>
                                    <p:animEffect transition="in" filter="fade">
                                      <p:cBhvr>
                                        <p:cTn id="59" dur="1000"/>
                                        <p:tgtEl>
                                          <p:spTgt spid="7">
                                            <p:txEl>
                                              <p:pRg st="9" end="9"/>
                                            </p:txEl>
                                          </p:spTgt>
                                        </p:tgtEl>
                                      </p:cBhvr>
                                    </p:animEffect>
                                    <p:anim calcmode="lin" valueType="num">
                                      <p:cBhvr>
                                        <p:cTn id="60"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04800" y="381000"/>
            <a:ext cx="9448800" cy="914400"/>
          </a:xfrm>
        </p:spPr>
        <p:txBody>
          <a:bodyPr>
            <a:noAutofit/>
          </a:bodyPr>
          <a:lstStyle/>
          <a:p>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7: Theo </a:t>
            </a:r>
            <a:r>
              <a:rPr lang="en-US" sz="2400" b="1" dirty="0" err="1">
                <a:solidFill>
                  <a:srgbClr val="FF0000"/>
                </a:solidFill>
                <a:latin typeface="Times New Roman" panose="02020603050405020304" pitchFamily="18" charset="0"/>
                <a:cs typeface="Times New Roman" panose="02020603050405020304" pitchFamily="18" charset="0"/>
              </a:rPr>
              <a:t>các</a:t>
            </a:r>
            <a:r>
              <a:rPr lang="en-US" sz="2400" b="1" dirty="0">
                <a:solidFill>
                  <a:srgbClr val="FF0000"/>
                </a:solidFill>
                <a:latin typeface="Times New Roman" panose="02020603050405020304" pitchFamily="18" charset="0"/>
                <a:cs typeface="Times New Roman" panose="02020603050405020304" pitchFamily="18" charset="0"/>
              </a:rPr>
              <a:t> con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tham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thông</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89300" y="1587726"/>
            <a:ext cx="2628901" cy="306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nip Diagonal Corner Rectangle 4"/>
          <p:cNvSpPr/>
          <p:nvPr>
            <p:custDataLst>
              <p:tags r:id="rId2"/>
            </p:custDataLst>
          </p:nvPr>
        </p:nvSpPr>
        <p:spPr>
          <a:xfrm>
            <a:off x="3429000" y="5334000"/>
            <a:ext cx="2590800" cy="914400"/>
          </a:xfrm>
          <a:prstGeom prst="snip2DiagRect">
            <a:avLst/>
          </a:prstGeom>
          <a:solidFill>
            <a:srgbClr val="C0000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Times New Roman" pitchFamily="18" charset="0"/>
                <a:cs typeface="Times New Roman" pitchFamily="18" charset="0"/>
              </a:rPr>
              <a:t>2.Đội </a:t>
            </a:r>
            <a:r>
              <a:rPr lang="en-US" sz="2400" b="1" dirty="0" err="1">
                <a:solidFill>
                  <a:srgbClr val="FFFF00"/>
                </a:solidFill>
                <a:latin typeface="Times New Roman" pitchFamily="18" charset="0"/>
                <a:cs typeface="Times New Roman" pitchFamily="18" charset="0"/>
              </a:rPr>
              <a:t>mũ</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bảo</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hiểm</a:t>
            </a:r>
            <a:endParaRPr lang="en-US" sz="2400" b="1" dirty="0">
              <a:solidFill>
                <a:srgbClr val="FFFF00"/>
              </a:solidFill>
              <a:latin typeface="Times New Roman" pitchFamily="18" charset="0"/>
              <a:cs typeface="Times New Roman" pitchFamily="18" charset="0"/>
            </a:endParaRPr>
          </a:p>
        </p:txBody>
      </p:sp>
      <p:sp>
        <p:nvSpPr>
          <p:cNvPr id="7" name="Snip Diagonal Corner Rectangle 6"/>
          <p:cNvSpPr/>
          <p:nvPr>
            <p:custDataLst>
              <p:tags r:id="rId3"/>
            </p:custDataLst>
          </p:nvPr>
        </p:nvSpPr>
        <p:spPr>
          <a:xfrm>
            <a:off x="161925" y="5334000"/>
            <a:ext cx="2590800" cy="914400"/>
          </a:xfrm>
          <a:prstGeom prst="snip2DiagRect">
            <a:avLst/>
          </a:prstGeom>
          <a:solidFill>
            <a:srgbClr val="C0000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Times New Roman" pitchFamily="18" charset="0"/>
                <a:cs typeface="Times New Roman" pitchFamily="18" charset="0"/>
              </a:rPr>
              <a:t>1. </a:t>
            </a:r>
            <a:r>
              <a:rPr lang="en-US" sz="2400" b="1" dirty="0" err="1">
                <a:solidFill>
                  <a:srgbClr val="FFFF00"/>
                </a:solidFill>
                <a:latin typeface="Times New Roman" pitchFamily="18" charset="0"/>
                <a:cs typeface="Times New Roman" pitchFamily="18" charset="0"/>
              </a:rPr>
              <a:t>Đi</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xe</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đạp</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ngược</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chiều</a:t>
            </a:r>
            <a:endParaRPr lang="en-US" sz="2400" b="1" dirty="0">
              <a:solidFill>
                <a:srgbClr val="FFFF00"/>
              </a:solidFill>
              <a:latin typeface="Times New Roman" pitchFamily="18" charset="0"/>
              <a:cs typeface="Times New Roman" pitchFamily="18" charset="0"/>
            </a:endParaRPr>
          </a:p>
        </p:txBody>
      </p:sp>
      <p:sp>
        <p:nvSpPr>
          <p:cNvPr id="8" name="Snip Diagonal Corner Rectangle 7"/>
          <p:cNvSpPr/>
          <p:nvPr>
            <p:custDataLst>
              <p:tags r:id="rId4"/>
            </p:custDataLst>
          </p:nvPr>
        </p:nvSpPr>
        <p:spPr>
          <a:xfrm>
            <a:off x="6553200" y="5105400"/>
            <a:ext cx="2590800" cy="914400"/>
          </a:xfrm>
          <a:prstGeom prst="snip2DiagRect">
            <a:avLst/>
          </a:prstGeom>
          <a:solidFill>
            <a:srgbClr val="C00000"/>
          </a:solidFill>
          <a:ln w="25400" cap="flat" cmpd="sng" algn="ctr">
            <a:solidFill>
              <a:schemeClr val="accent1">
                <a:shade val="50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latin typeface="Times New Roman" pitchFamily="18" charset="0"/>
                <a:cs typeface="Times New Roman" pitchFamily="18" charset="0"/>
              </a:rPr>
              <a:t>3 </a:t>
            </a:r>
            <a:r>
              <a:rPr lang="en-US" sz="2400" b="1" dirty="0" err="1">
                <a:solidFill>
                  <a:srgbClr val="FFFF00"/>
                </a:solidFill>
                <a:latin typeface="Times New Roman" pitchFamily="18" charset="0"/>
                <a:cs typeface="Times New Roman" pitchFamily="18" charset="0"/>
              </a:rPr>
              <a:t>Ngồi</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ngược</a:t>
            </a:r>
            <a:endParaRPr lang="en-US" sz="2400" b="1" dirty="0">
              <a:solidFill>
                <a:srgbClr val="FFFF00"/>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20556" y="1633423"/>
            <a:ext cx="2723444" cy="2862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87726"/>
            <a:ext cx="2914650" cy="306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TiengVoTay-V.A-3234314.mp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3801979" y="6324600"/>
            <a:ext cx="609600" cy="609600"/>
          </a:xfrm>
          <a:prstGeom prst="rect">
            <a:avLst/>
          </a:prstGeom>
        </p:spPr>
      </p:pic>
    </p:spTree>
    <p:extLst>
      <p:ext uri="{BB962C8B-B14F-4D97-AF65-F5344CB8AC3E}">
        <p14:creationId xmlns:p14="http://schemas.microsoft.com/office/powerpoint/2010/main" val="283342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vol="0">
                                        <p:cTn display="0" masterRel="sameClick">
                                          <p:stCondLst>
                                            <p:cond evt="begin" delay="0">
                                              <p:tn val="5"/>
                                            </p:cond>
                                          </p:stCondLst>
                                          <p:endCondLst>
                                            <p:cond evt="onStopAudio" delay="0">
                                              <p:tgtEl>
                                                <p:sldTgt/>
                                              </p:tgtEl>
                                            </p:cond>
                                          </p:endCondLst>
                                        </p:cTn>
                                        <p:tgtEl>
                                          <p:sndTgt r:embed="rId9" name="bomb.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subTnLst>
                                    <p:audio>
                                      <p:cMediaNode vol="0">
                                        <p:cTn display="0" masterRel="sameClick">
                                          <p:stCondLst>
                                            <p:cond evt="begin" delay="0">
                                              <p:tn val="10"/>
                                            </p:cond>
                                          </p:stCondLst>
                                          <p:endCondLst>
                                            <p:cond evt="onStopAudio" delay="0">
                                              <p:tgtEl>
                                                <p:sldTgt/>
                                              </p:tgtEl>
                                            </p:cond>
                                          </p:endCondLst>
                                        </p:cTn>
                                        <p:tgtEl>
                                          <p:sndTgt r:embed="rId10" name="chimes.wav"/>
                                        </p:tgtEl>
                                      </p:cMediaNode>
                                    </p:audio>
                                  </p:sub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subTnLst>
                                    <p:audio>
                                      <p:cMediaNode vol="0">
                                        <p:cTn display="0" masterRel="sameClick">
                                          <p:stCondLst>
                                            <p:cond evt="begin" delay="0">
                                              <p:tn val="15"/>
                                            </p:cond>
                                          </p:stCondLst>
                                          <p:endCondLst>
                                            <p:cond evt="onStopAudio" delay="0">
                                              <p:tgtEl>
                                                <p:sldTgt/>
                                              </p:tgtEl>
                                            </p:cond>
                                          </p:endCondLst>
                                        </p:cTn>
                                        <p:tgtEl>
                                          <p:sndTgt r:embed="rId11" name="breeze.wav"/>
                                        </p:tgtEl>
                                      </p:cMediaNode>
                                    </p:audio>
                                  </p:sub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11071" fill="hold"/>
                                        <p:tgtEl>
                                          <p:spTgt spid="6"/>
                                        </p:tgtEl>
                                      </p:cBhvr>
                                    </p:cmd>
                                  </p:childTnLst>
                                </p:cTn>
                              </p:par>
                              <p:par>
                                <p:cTn id="24" presetID="10" presetClass="exit" presetSubtype="0" fill="hold" grpId="1" nodeType="withEffect">
                                  <p:stCondLst>
                                    <p:cond delay="2000"/>
                                  </p:stCondLst>
                                  <p:childTnLst>
                                    <p:animEffect transition="out" filter="fade">
                                      <p:cBhvr>
                                        <p:cTn id="25" dur="2250"/>
                                        <p:tgtEl>
                                          <p:spTgt spid="7"/>
                                        </p:tgtEl>
                                      </p:cBhvr>
                                    </p:animEffect>
                                    <p:set>
                                      <p:cBhvr>
                                        <p:cTn id="26" dur="1" fill="hold">
                                          <p:stCondLst>
                                            <p:cond delay="2249"/>
                                          </p:stCondLst>
                                        </p:cTn>
                                        <p:tgtEl>
                                          <p:spTgt spid="7"/>
                                        </p:tgtEl>
                                        <p:attrNameLst>
                                          <p:attrName>style.visibility</p:attrName>
                                        </p:attrNameLst>
                                      </p:cBhvr>
                                      <p:to>
                                        <p:strVal val="hidden"/>
                                      </p:to>
                                    </p:set>
                                  </p:childTnLst>
                                </p:cTn>
                              </p:par>
                              <p:par>
                                <p:cTn id="27" presetID="10" presetClass="exit" presetSubtype="0" fill="hold" grpId="1" nodeType="withEffect">
                                  <p:stCondLst>
                                    <p:cond delay="2500"/>
                                  </p:stCondLst>
                                  <p:childTnLst>
                                    <p:animEffect transition="out" filter="fade">
                                      <p:cBhvr>
                                        <p:cTn id="28" dur="1750"/>
                                        <p:tgtEl>
                                          <p:spTgt spid="8"/>
                                        </p:tgtEl>
                                      </p:cBhvr>
                                    </p:animEffect>
                                    <p:set>
                                      <p:cBhvr>
                                        <p:cTn id="29" dur="1" fill="hold">
                                          <p:stCondLst>
                                            <p:cond delay="17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6"/>
                </p:tgtEl>
              </p:cMediaNode>
            </p:audio>
          </p:childTnLst>
        </p:cTn>
      </p:par>
    </p:tnLst>
    <p:bldLst>
      <p:bldP spid="5" grpId="0" animBg="1"/>
      <p:bldP spid="7" grpId="0" animBg="1"/>
      <p:bldP spid="7" grpId="1"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008nn9.jpg"/>
          <p:cNvPicPr>
            <a:picLocks noChangeAspect="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5"/>
          <p:cNvGrpSpPr>
            <a:grpSpLocks/>
          </p:cNvGrpSpPr>
          <p:nvPr>
            <p:custDataLst>
              <p:tags r:id="rId2"/>
            </p:custDataLst>
          </p:nvPr>
        </p:nvGrpSpPr>
        <p:grpSpPr bwMode="auto">
          <a:xfrm>
            <a:off x="1123950" y="1905000"/>
            <a:ext cx="7181850" cy="1371600"/>
            <a:chOff x="756" y="2832"/>
            <a:chExt cx="4524" cy="936"/>
          </a:xfrm>
          <a:effectLst>
            <a:glow rad="139700">
              <a:schemeClr val="accent4">
                <a:satMod val="175000"/>
                <a:alpha val="40000"/>
              </a:schemeClr>
            </a:glow>
          </a:effectLst>
        </p:grpSpPr>
        <p:pic>
          <p:nvPicPr>
            <p:cNvPr id="6" name="Picture 16" descr="Chµo t¹m biÖt"/>
            <p:cNvPicPr>
              <a:picLocks noChangeAspect="1" noChangeArrowheads="1"/>
            </p:cNvPicPr>
            <p:nvPr/>
          </p:nvPicPr>
          <p:blipFill>
            <a:blip r:embed="rId7"/>
            <a:srcRect/>
            <a:stretch>
              <a:fillRect/>
            </a:stretch>
          </p:blipFill>
          <p:spPr bwMode="auto">
            <a:xfrm>
              <a:off x="756" y="2832"/>
              <a:ext cx="4092" cy="936"/>
            </a:xfrm>
            <a:prstGeom prst="rect">
              <a:avLst/>
            </a:prstGeom>
            <a:noFill/>
          </p:spPr>
        </p:pic>
        <p:sp>
          <p:nvSpPr>
            <p:cNvPr id="7" name="Text Box 17"/>
            <p:cNvSpPr txBox="1">
              <a:spLocks noChangeArrowheads="1"/>
            </p:cNvSpPr>
            <p:nvPr>
              <p:custDataLst>
                <p:tags r:id="rId3"/>
              </p:custDataLst>
            </p:nvPr>
          </p:nvSpPr>
          <p:spPr bwMode="auto">
            <a:xfrm>
              <a:off x="4848" y="3120"/>
              <a:ext cx="432" cy="442"/>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sz="4000" dirty="0">
                  <a:solidFill>
                    <a:srgbClr val="00CCFF"/>
                  </a:solidFill>
                  <a:latin typeface=".VnCooperH" pitchFamily="34" charset="0"/>
                </a:rPr>
                <a:t>!</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0" y="-15682"/>
            <a:ext cx="8662885" cy="769441"/>
          </a:xfrm>
          <a:prstGeom prst="rect">
            <a:avLst/>
          </a:prstGeom>
          <a:solidFill>
            <a:srgbClr val="92D050"/>
          </a:solidFill>
        </p:spPr>
        <p:txBody>
          <a:bodyPr wrap="square" rtlCol="0">
            <a:spAutoFit/>
          </a:bodyPr>
          <a:lstStyle/>
          <a:p>
            <a:pPr algn="ctr"/>
            <a:r>
              <a:rPr lang="en-US" sz="4400" b="1" dirty="0">
                <a:solidFill>
                  <a:srgbClr val="FF0000"/>
                </a:solidFill>
                <a:latin typeface="Times New Roman" pitchFamily="18" charset="0"/>
                <a:cs typeface="Times New Roman" pitchFamily="18" charset="0"/>
              </a:rPr>
              <a:t>CẤU TRÚC BÀI HỌC</a:t>
            </a:r>
            <a:endParaRPr lang="en-US" sz="4400" dirty="0">
              <a:solidFill>
                <a:srgbClr val="FF0000"/>
              </a:solidFill>
              <a:latin typeface="Times New Roman" pitchFamily="18" charset="0"/>
              <a:cs typeface="Times New Roman" pitchFamily="18" charset="0"/>
            </a:endParaRPr>
          </a:p>
        </p:txBody>
      </p:sp>
      <p:pic>
        <p:nvPicPr>
          <p:cNvPr id="7" name="Picture 15" descr="Picture1"/>
          <p:cNvPicPr>
            <a:picLocks noChangeAspect="1" noChangeArrowheads="1"/>
          </p:cNvPicPr>
          <p:nvPr>
            <p:custDataLst>
              <p:tags r:id="rId3"/>
            </p:custDataLst>
          </p:nvPr>
        </p:nvPicPr>
        <p:blipFill>
          <a:blip r:embed="rId11"/>
          <a:srcRect/>
          <a:stretch>
            <a:fillRect/>
          </a:stretch>
        </p:blipFill>
        <p:spPr bwMode="auto">
          <a:xfrm>
            <a:off x="7759887" y="-62144"/>
            <a:ext cx="1384113" cy="1066737"/>
          </a:xfrm>
          <a:prstGeom prst="rect">
            <a:avLst/>
          </a:prstGeom>
          <a:noFill/>
          <a:ln w="9525">
            <a:noFill/>
            <a:miter lim="800000"/>
            <a:headEnd/>
            <a:tailEnd/>
          </a:ln>
        </p:spPr>
      </p:pic>
      <p:pic>
        <p:nvPicPr>
          <p:cNvPr id="8" name="Picture 12" descr="Picture7"/>
          <p:cNvPicPr>
            <a:picLocks noChangeAspect="1" noChangeArrowheads="1" noCrop="1"/>
          </p:cNvPicPr>
          <p:nvPr>
            <p:custDataLst>
              <p:tags r:id="rId4"/>
            </p:custDataLst>
          </p:nvPr>
        </p:nvPicPr>
        <p:blipFill>
          <a:blip r:embed="rId12"/>
          <a:srcRect/>
          <a:stretch>
            <a:fillRect/>
          </a:stretch>
        </p:blipFill>
        <p:spPr bwMode="auto">
          <a:xfrm rot="-4169749">
            <a:off x="7464518" y="2090146"/>
            <a:ext cx="1066800" cy="733425"/>
          </a:xfrm>
          <a:prstGeom prst="rect">
            <a:avLst/>
          </a:prstGeom>
          <a:noFill/>
          <a:ln w="9525">
            <a:noFill/>
            <a:miter lim="800000"/>
            <a:headEnd/>
            <a:tailEnd/>
          </a:ln>
        </p:spPr>
      </p:pic>
      <p:pic>
        <p:nvPicPr>
          <p:cNvPr id="9" name="Picture 15" descr="Picture1"/>
          <p:cNvPicPr>
            <a:picLocks noChangeAspect="1" noChangeArrowheads="1"/>
          </p:cNvPicPr>
          <p:nvPr>
            <p:custDataLst>
              <p:tags r:id="rId5"/>
            </p:custDataLst>
          </p:nvPr>
        </p:nvPicPr>
        <p:blipFill>
          <a:blip r:embed="rId11"/>
          <a:srcRect/>
          <a:stretch>
            <a:fillRect/>
          </a:stretch>
        </p:blipFill>
        <p:spPr bwMode="auto">
          <a:xfrm>
            <a:off x="196535" y="105983"/>
            <a:ext cx="1181100" cy="910431"/>
          </a:xfrm>
          <a:prstGeom prst="rect">
            <a:avLst/>
          </a:prstGeom>
          <a:noFill/>
          <a:ln w="9525">
            <a:noFill/>
            <a:miter lim="800000"/>
            <a:headEnd/>
            <a:tailEnd/>
          </a:ln>
        </p:spPr>
      </p:pic>
      <p:pic>
        <p:nvPicPr>
          <p:cNvPr id="3" name="Picture 2">
            <a:extLst>
              <a:ext uri="{FF2B5EF4-FFF2-40B4-BE49-F238E27FC236}">
                <a16:creationId xmlns:a16="http://schemas.microsoft.com/office/drawing/2014/main" id="{73796773-0ADD-4FC4-AA94-7C89B3BE80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339" y="875424"/>
            <a:ext cx="9220200" cy="6015329"/>
          </a:xfrm>
          <a:prstGeom prst="rect">
            <a:avLst/>
          </a:prstGeom>
        </p:spPr>
      </p:pic>
      <p:sp>
        <p:nvSpPr>
          <p:cNvPr id="11" name="TextBox 10">
            <a:extLst>
              <a:ext uri="{FF2B5EF4-FFF2-40B4-BE49-F238E27FC236}">
                <a16:creationId xmlns:a16="http://schemas.microsoft.com/office/drawing/2014/main" id="{3187558C-D98A-460D-B9A0-A91550392902}"/>
              </a:ext>
            </a:extLst>
          </p:cNvPr>
          <p:cNvSpPr txBox="1"/>
          <p:nvPr>
            <p:custDataLst>
              <p:tags r:id="rId6"/>
            </p:custDataLst>
          </p:nvPr>
        </p:nvSpPr>
        <p:spPr>
          <a:xfrm>
            <a:off x="233824" y="2730974"/>
            <a:ext cx="3854951" cy="707886"/>
          </a:xfrm>
          <a:prstGeom prst="rect">
            <a:avLst/>
          </a:prstGeom>
          <a:noFill/>
        </p:spPr>
        <p:txBody>
          <a:bodyPr wrap="square" rtlCol="0">
            <a:spAutoFit/>
          </a:bodyPr>
          <a:lstStyle/>
          <a:p>
            <a:r>
              <a:rPr lang="en-US" sz="4000" b="1" i="1" dirty="0">
                <a:solidFill>
                  <a:srgbClr val="0070C0"/>
                </a:solidFill>
                <a:latin typeface="Times New Roman" pitchFamily="18" charset="0"/>
                <a:cs typeface="Times New Roman" pitchFamily="18" charset="0"/>
              </a:rPr>
              <a:t> 1: </a:t>
            </a:r>
            <a:r>
              <a:rPr lang="en-US" sz="4000" b="1" i="1" dirty="0" err="1">
                <a:solidFill>
                  <a:srgbClr val="0070C0"/>
                </a:solidFill>
                <a:latin typeface="Times New Roman" pitchFamily="18" charset="0"/>
                <a:cs typeface="Times New Roman" pitchFamily="18" charset="0"/>
              </a:rPr>
              <a:t>Gây</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hứng</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thú</a:t>
            </a:r>
            <a:endParaRPr lang="en-US" sz="4000" b="1" i="1" dirty="0">
              <a:solidFill>
                <a:srgbClr val="0070C0"/>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D963D177-87F1-4673-9234-1D8F2DB64942}"/>
              </a:ext>
            </a:extLst>
          </p:cNvPr>
          <p:cNvSpPr txBox="1"/>
          <p:nvPr>
            <p:custDataLst>
              <p:tags r:id="rId7"/>
            </p:custDataLst>
          </p:nvPr>
        </p:nvSpPr>
        <p:spPr>
          <a:xfrm>
            <a:off x="4906387" y="1831803"/>
            <a:ext cx="3733800" cy="1938992"/>
          </a:xfrm>
          <a:prstGeom prst="rect">
            <a:avLst/>
          </a:prstGeom>
          <a:noFill/>
        </p:spPr>
        <p:txBody>
          <a:bodyPr wrap="square" rtlCol="0">
            <a:spAutoFit/>
          </a:bodyPr>
          <a:lstStyle/>
          <a:p>
            <a:r>
              <a:rPr lang="en-US" sz="4000" b="1" i="1" dirty="0">
                <a:solidFill>
                  <a:srgbClr val="0070C0"/>
                </a:solidFill>
                <a:latin typeface="Times New Roman" pitchFamily="18" charset="0"/>
                <a:cs typeface="Times New Roman" pitchFamily="18" charset="0"/>
              </a:rPr>
              <a:t>2: </a:t>
            </a:r>
            <a:r>
              <a:rPr lang="en-US" sz="4000" b="1" i="1" dirty="0" err="1">
                <a:solidFill>
                  <a:srgbClr val="0070C0"/>
                </a:solidFill>
                <a:latin typeface="Times New Roman" pitchFamily="18" charset="0"/>
                <a:cs typeface="Times New Roman" pitchFamily="18" charset="0"/>
              </a:rPr>
              <a:t>Phương</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pháp</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hình</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thức</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tổ</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chức</a:t>
            </a:r>
            <a:endParaRPr lang="en-US" sz="4000" b="1" i="1" dirty="0">
              <a:solidFill>
                <a:srgbClr val="0070C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DC43E42A-2F12-406E-B66E-71D30211D286}"/>
              </a:ext>
            </a:extLst>
          </p:cNvPr>
          <p:cNvSpPr txBox="1"/>
          <p:nvPr>
            <p:custDataLst>
              <p:tags r:id="rId8"/>
            </p:custDataLst>
          </p:nvPr>
        </p:nvSpPr>
        <p:spPr>
          <a:xfrm>
            <a:off x="4568761" y="5486400"/>
            <a:ext cx="3879850" cy="707886"/>
          </a:xfrm>
          <a:prstGeom prst="rect">
            <a:avLst/>
          </a:prstGeom>
          <a:noFill/>
        </p:spPr>
        <p:txBody>
          <a:bodyPr wrap="square" rtlCol="0">
            <a:spAutoFit/>
          </a:bodyPr>
          <a:lstStyle/>
          <a:p>
            <a:r>
              <a:rPr lang="en-US" sz="4000" b="1" i="1" dirty="0" err="1">
                <a:solidFill>
                  <a:srgbClr val="0070C0"/>
                </a:solidFill>
                <a:latin typeface="Times New Roman" pitchFamily="18" charset="0"/>
                <a:cs typeface="Times New Roman" pitchFamily="18" charset="0"/>
              </a:rPr>
              <a:t>3:Kết</a:t>
            </a:r>
            <a:r>
              <a:rPr lang="en-US" sz="4000" b="1" i="1" dirty="0">
                <a:solidFill>
                  <a:srgbClr val="0070C0"/>
                </a:solidFill>
                <a:latin typeface="Times New Roman" pitchFamily="18" charset="0"/>
                <a:cs typeface="Times New Roman" pitchFamily="18" charset="0"/>
              </a:rPr>
              <a:t> </a:t>
            </a:r>
            <a:r>
              <a:rPr lang="en-US" sz="4000" b="1" i="1" dirty="0" err="1">
                <a:solidFill>
                  <a:srgbClr val="0070C0"/>
                </a:solidFill>
                <a:latin typeface="Times New Roman" pitchFamily="18" charset="0"/>
                <a:cs typeface="Times New Roman" pitchFamily="18" charset="0"/>
              </a:rPr>
              <a:t>thúc</a:t>
            </a:r>
            <a:endParaRPr lang="en-US" sz="4000" b="1" i="1" dirty="0">
              <a:solidFill>
                <a:srgbClr val="0070C0"/>
              </a:solidFill>
              <a:latin typeface="Times New Roman" pitchFamily="18" charset="0"/>
              <a:cs typeface="Times New Roman" pitchFamily="18" charset="0"/>
            </a:endParaRPr>
          </a:p>
        </p:txBody>
      </p:sp>
    </p:spTree>
    <p:custDataLst>
      <p:tags r:id="rId1"/>
    </p:custData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8"/>
          <a:srcRect/>
          <a:stretch>
            <a:fillRect/>
          </a:stretch>
        </p:blipFill>
        <p:spPr bwMode="auto">
          <a:xfrm>
            <a:off x="6934200" y="13639800"/>
            <a:ext cx="9753600" cy="7315200"/>
          </a:xfrm>
          <a:prstGeom prst="rect">
            <a:avLst/>
          </a:prstGeom>
          <a:noFill/>
          <a:ln w="9525">
            <a:noFill/>
            <a:miter lim="800000"/>
            <a:headEnd/>
            <a:tailEnd/>
          </a:ln>
          <a:effectLst/>
        </p:spPr>
      </p:pic>
      <p:pic>
        <p:nvPicPr>
          <p:cNvPr id="2" name="Em-Di-Qua-Nga-Tu-Duong-Pho-Nhac-Thieu-Nhi">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397000" y="6248400"/>
            <a:ext cx="609600" cy="609600"/>
          </a:xfrm>
          <a:prstGeom prst="rect">
            <a:avLst/>
          </a:prstGeom>
        </p:spPr>
      </p:pic>
      <p:pic>
        <p:nvPicPr>
          <p:cNvPr id="4" name="Picture 3">
            <a:extLst>
              <a:ext uri="{FF2B5EF4-FFF2-40B4-BE49-F238E27FC236}">
                <a16:creationId xmlns:a16="http://schemas.microsoft.com/office/drawing/2014/main" id="{15E6584F-1610-4D9D-854C-56C971597646}"/>
              </a:ext>
            </a:extLst>
          </p:cNvPr>
          <p:cNvPicPr>
            <a:picLocks noChangeAspect="1"/>
          </p:cNvPicPr>
          <p:nvPr/>
        </p:nvPicPr>
        <p:blipFill rotWithShape="1">
          <a:blip r:embed="rId10">
            <a:extLst>
              <a:ext uri="{28A0092B-C50C-407E-A947-70E740481C1C}">
                <a14:useLocalDpi xmlns:a14="http://schemas.microsoft.com/office/drawing/2010/main" val="0"/>
              </a:ext>
            </a:extLst>
          </a:blip>
          <a:srcRect l="4426" t="7887" r="5268" b="8596"/>
          <a:stretch/>
        </p:blipFill>
        <p:spPr>
          <a:xfrm>
            <a:off x="0" y="1"/>
            <a:ext cx="9144000" cy="6858000"/>
          </a:xfrm>
          <a:prstGeom prst="rect">
            <a:avLst/>
          </a:prstGeom>
        </p:spPr>
      </p:pic>
      <p:sp>
        <p:nvSpPr>
          <p:cNvPr id="10" name="TextBox 9">
            <a:extLst>
              <a:ext uri="{FF2B5EF4-FFF2-40B4-BE49-F238E27FC236}">
                <a16:creationId xmlns:a16="http://schemas.microsoft.com/office/drawing/2014/main" id="{12594328-B93B-443D-A449-73DD40E2C957}"/>
              </a:ext>
            </a:extLst>
          </p:cNvPr>
          <p:cNvSpPr txBox="1"/>
          <p:nvPr>
            <p:custDataLst>
              <p:tags r:id="rId4"/>
            </p:custDataLst>
          </p:nvPr>
        </p:nvSpPr>
        <p:spPr>
          <a:xfrm>
            <a:off x="2082743" y="457200"/>
            <a:ext cx="6405920" cy="1815882"/>
          </a:xfrm>
          <a:prstGeom prst="rect">
            <a:avLst/>
          </a:prstGeom>
          <a:noFill/>
        </p:spPr>
        <p:txBody>
          <a:bodyPr wrap="none" rtlCol="0">
            <a:spAutoFit/>
          </a:bodyPr>
          <a:lstStyle/>
          <a:p>
            <a:pPr algn="ctr"/>
            <a:r>
              <a:rPr lang="en-US" sz="3200" b="1" i="1" dirty="0">
                <a:solidFill>
                  <a:srgbClr val="FF0000"/>
                </a:solidFill>
                <a:latin typeface="Times New Roman" pitchFamily="18" charset="0"/>
                <a:cs typeface="Times New Roman" pitchFamily="18" charset="0"/>
              </a:rPr>
              <a:t>1: </a:t>
            </a:r>
            <a:r>
              <a:rPr lang="en-US" sz="3200" b="1" i="1" dirty="0" err="1">
                <a:solidFill>
                  <a:srgbClr val="FF0000"/>
                </a:solidFill>
                <a:latin typeface="Times New Roman" pitchFamily="18" charset="0"/>
                <a:cs typeface="Times New Roman" pitchFamily="18" charset="0"/>
              </a:rPr>
              <a:t>Gây</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hứng</a:t>
            </a:r>
            <a:r>
              <a:rPr lang="en-US" sz="3200" b="1" i="1" dirty="0">
                <a:solidFill>
                  <a:srgbClr val="FF0000"/>
                </a:solidFill>
                <a:latin typeface="Times New Roman" pitchFamily="18" charset="0"/>
                <a:cs typeface="Times New Roman" pitchFamily="18" charset="0"/>
              </a:rPr>
              <a:t> </a:t>
            </a:r>
            <a:r>
              <a:rPr lang="en-US" sz="3200" b="1" i="1" dirty="0" err="1">
                <a:solidFill>
                  <a:srgbClr val="FF0000"/>
                </a:solidFill>
                <a:latin typeface="Times New Roman" pitchFamily="18" charset="0"/>
                <a:cs typeface="Times New Roman" pitchFamily="18" charset="0"/>
              </a:rPr>
              <a:t>thú</a:t>
            </a:r>
            <a:r>
              <a:rPr lang="en-US" sz="3200" i="1" dirty="0">
                <a:solidFill>
                  <a:srgbClr val="FF0000"/>
                </a:solidFill>
                <a:latin typeface="Times New Roman" pitchFamily="18" charset="0"/>
                <a:cs typeface="Times New Roman" pitchFamily="18" charset="0"/>
              </a:rPr>
              <a:t> </a:t>
            </a:r>
          </a:p>
          <a:p>
            <a:pPr algn="ctr"/>
            <a:r>
              <a:rPr lang="en-US" sz="4000" b="1" i="1" dirty="0" err="1">
                <a:solidFill>
                  <a:srgbClr val="7030A0"/>
                </a:solidFill>
                <a:latin typeface="Times New Roman" pitchFamily="18" charset="0"/>
                <a:cs typeface="Times New Roman" pitchFamily="18" charset="0"/>
              </a:rPr>
              <a:t>Bé</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cùng</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hát</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bài</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hát</a:t>
            </a:r>
            <a:r>
              <a:rPr lang="en-US" sz="4000" b="1" i="1" dirty="0">
                <a:solidFill>
                  <a:srgbClr val="7030A0"/>
                </a:solidFill>
                <a:latin typeface="Times New Roman" pitchFamily="18" charset="0"/>
                <a:cs typeface="Times New Roman" pitchFamily="18" charset="0"/>
              </a:rPr>
              <a:t>:</a:t>
            </a:r>
          </a:p>
          <a:p>
            <a:pPr algn="ct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Em</a:t>
            </a:r>
            <a:r>
              <a:rPr lang="en-US" sz="4000" b="1" i="1" dirty="0">
                <a:solidFill>
                  <a:srgbClr val="7030A0"/>
                </a:solidFill>
                <a:latin typeface="Times New Roman" pitchFamily="18" charset="0"/>
                <a:cs typeface="Times New Roman" pitchFamily="18" charset="0"/>
              </a:rPr>
              <a:t> qua </a:t>
            </a:r>
            <a:r>
              <a:rPr lang="en-US" sz="4000" b="1" i="1" dirty="0" err="1">
                <a:solidFill>
                  <a:srgbClr val="7030A0"/>
                </a:solidFill>
                <a:latin typeface="Times New Roman" pitchFamily="18" charset="0"/>
                <a:cs typeface="Times New Roman" pitchFamily="18" charset="0"/>
              </a:rPr>
              <a:t>ngã</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tư</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đường</a:t>
            </a:r>
            <a:r>
              <a:rPr lang="en-US" sz="4000" b="1" i="1" dirty="0">
                <a:solidFill>
                  <a:srgbClr val="7030A0"/>
                </a:solidFill>
                <a:latin typeface="Times New Roman" pitchFamily="18" charset="0"/>
                <a:cs typeface="Times New Roman" pitchFamily="18" charset="0"/>
              </a:rPr>
              <a:t> </a:t>
            </a:r>
            <a:r>
              <a:rPr lang="en-US" sz="4000" b="1" i="1" dirty="0" err="1">
                <a:solidFill>
                  <a:srgbClr val="7030A0"/>
                </a:solidFill>
                <a:latin typeface="Times New Roman" pitchFamily="18" charset="0"/>
                <a:cs typeface="Times New Roman" pitchFamily="18" charset="0"/>
              </a:rPr>
              <a:t>phố</a:t>
            </a:r>
            <a:r>
              <a:rPr lang="en-US" sz="4000" dirty="0">
                <a:solidFill>
                  <a:srgbClr val="FF0000"/>
                </a:solidFill>
                <a:latin typeface="Times New Roman" pitchFamily="18" charset="0"/>
                <a:cs typeface="Times New Roman" pitchFamily="18" charset="0"/>
              </a:rPr>
              <a:t>”</a:t>
            </a:r>
          </a:p>
        </p:txBody>
      </p:sp>
      <p:pic>
        <p:nvPicPr>
          <p:cNvPr id="13" name="Picture 15" descr="Picture1bupbe8">
            <a:extLst>
              <a:ext uri="{FF2B5EF4-FFF2-40B4-BE49-F238E27FC236}">
                <a16:creationId xmlns:a16="http://schemas.microsoft.com/office/drawing/2014/main" id="{93A371ED-4299-4027-892C-2CE351B7E078}"/>
              </a:ext>
            </a:extLst>
          </p:cNvPr>
          <p:cNvPicPr>
            <a:picLocks noChangeAspect="1" noChangeArrowheads="1" noCrop="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6089761" y="3505200"/>
            <a:ext cx="279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26354" fill="hold"/>
                                        <p:tgtEl>
                                          <p:spTgt spid="2"/>
                                        </p:tgtEl>
                                      </p:cBhvr>
                                    </p:cmd>
                                  </p:childTnLst>
                                </p:cTn>
                              </p:par>
                            </p:childTnLst>
                          </p:cTn>
                        </p:par>
                      </p:childTnLst>
                    </p:cTn>
                  </p:par>
                </p:childTnLst>
              </p:cTn>
              <p:nextCondLst>
                <p:cond evt="onClick" delay="0">
                  <p:tgtEl>
                    <p:spTgt spid="2"/>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3986" y="1160679"/>
            <a:ext cx="4650014"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453180"/>
            <a:ext cx="4953000" cy="6124754"/>
          </a:xfrm>
          <a:prstGeom prst="rect">
            <a:avLst/>
          </a:prstGeom>
          <a:noFill/>
        </p:spPr>
        <p:txBody>
          <a:bodyPr wrap="square" rtlCol="0">
            <a:spAutoFit/>
          </a:bodyPr>
          <a:lstStyle/>
          <a:p>
            <a:pPr fontAlgn="base"/>
            <a:r>
              <a:rPr lang="en-US" sz="3600" b="1" i="1" dirty="0">
                <a:solidFill>
                  <a:srgbClr val="002060"/>
                </a:solidFill>
                <a:latin typeface="Times New Roman" pitchFamily="18" charset="0"/>
                <a:cs typeface="Times New Roman" pitchFamily="18" charset="0"/>
              </a:rPr>
              <a:t>2: </a:t>
            </a:r>
            <a:r>
              <a:rPr lang="en-US" sz="3600" b="1" i="1" dirty="0" err="1">
                <a:solidFill>
                  <a:srgbClr val="002060"/>
                </a:solidFill>
                <a:latin typeface="Times New Roman" pitchFamily="18" charset="0"/>
                <a:cs typeface="Times New Roman" pitchFamily="18" charset="0"/>
              </a:rPr>
              <a:t>Phương</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pháp</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hình</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thức</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tổ</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chức</a:t>
            </a:r>
            <a:endParaRPr lang="vi-VN" sz="3600" b="1" i="1" dirty="0">
              <a:solidFill>
                <a:srgbClr val="002060"/>
              </a:solidFill>
              <a:latin typeface="Times New Roman" pitchFamily="18" charset="0"/>
              <a:cs typeface="Times New Roman" pitchFamily="18" charset="0"/>
            </a:endParaRPr>
          </a:p>
          <a:p>
            <a:pPr algn="ctr" fontAlgn="base"/>
            <a:endParaRPr lang="en-US" sz="2800" b="1" dirty="0">
              <a:solidFill>
                <a:srgbClr val="0070C0"/>
              </a:solidFill>
              <a:latin typeface="Times New Roman" pitchFamily="18" charset="0"/>
              <a:cs typeface="Times New Roman" pitchFamily="18" charset="0"/>
            </a:endParaRPr>
          </a:p>
          <a:p>
            <a:pPr algn="ctr" fontAlgn="base"/>
            <a:r>
              <a:rPr lang="en-US" sz="2800" b="1" dirty="0" err="1">
                <a:solidFill>
                  <a:srgbClr val="0070C0"/>
                </a:solidFill>
                <a:latin typeface="Times New Roman" pitchFamily="18" charset="0"/>
                <a:cs typeface="Times New Roman" pitchFamily="18" charset="0"/>
              </a:rPr>
              <a:t>Cô</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đọc</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thơ</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lần</a:t>
            </a:r>
            <a:r>
              <a:rPr lang="en-US" sz="2800" b="1" dirty="0">
                <a:solidFill>
                  <a:srgbClr val="0070C0"/>
                </a:solidFill>
                <a:latin typeface="Times New Roman" pitchFamily="18" charset="0"/>
                <a:cs typeface="Times New Roman" pitchFamily="18" charset="0"/>
              </a:rPr>
              <a:t> </a:t>
            </a:r>
            <a:r>
              <a:rPr lang="en-US" sz="2800" b="1" dirty="0">
                <a:solidFill>
                  <a:srgbClr val="0070C0"/>
                </a:solidFill>
              </a:rPr>
              <a:t>1:</a:t>
            </a:r>
          </a:p>
          <a:p>
            <a:pPr algn="ctr" fontAlgn="base"/>
            <a:r>
              <a:rPr lang="vi-VN" sz="2400" b="1" dirty="0">
                <a:solidFill>
                  <a:srgbClr val="0070C0"/>
                </a:solidFill>
              </a:rPr>
              <a:t>ĐÈN GIAO THÔNG</a:t>
            </a:r>
            <a:endParaRPr lang="en-US" sz="2400" b="1" dirty="0">
              <a:solidFill>
                <a:srgbClr val="0070C0"/>
              </a:solidFill>
            </a:endParaRPr>
          </a:p>
          <a:p>
            <a:pPr fontAlgn="base"/>
            <a:r>
              <a:rPr lang="vi-VN" sz="2400" dirty="0"/>
              <a:t>Đèn xanh, đèn đỏ, đèn vàng</a:t>
            </a:r>
            <a:endParaRPr lang="en-US" sz="2400" dirty="0"/>
          </a:p>
          <a:p>
            <a:pPr fontAlgn="base"/>
            <a:r>
              <a:rPr lang="vi-VN" sz="2400" dirty="0"/>
              <a:t>Ba đèn tín hiệu an toàn giao thông</a:t>
            </a:r>
            <a:endParaRPr lang="en-US" sz="2400" dirty="0"/>
          </a:p>
          <a:p>
            <a:pPr fontAlgn="base"/>
            <a:r>
              <a:rPr lang="vi-VN" sz="2400" dirty="0"/>
              <a:t>Đi đường bé nhớ nghe không!</a:t>
            </a:r>
            <a:endParaRPr lang="en-US" sz="2400" dirty="0"/>
          </a:p>
          <a:p>
            <a:pPr fontAlgn="base"/>
            <a:r>
              <a:rPr lang="vi-VN" sz="2400" dirty="0"/>
              <a:t>Đèn xanh tín hiệu đó thông đường rồi</a:t>
            </a:r>
            <a:endParaRPr lang="en-US" sz="2400" dirty="0"/>
          </a:p>
          <a:p>
            <a:pPr fontAlgn="base"/>
            <a:r>
              <a:rPr lang="vi-VN" sz="2400" dirty="0"/>
              <a:t>Đèn vàng đi chậm lại thôi</a:t>
            </a:r>
            <a:endParaRPr lang="en-US" sz="2400" dirty="0"/>
          </a:p>
          <a:p>
            <a:pPr fontAlgn="base"/>
            <a:r>
              <a:rPr lang="vi-VN" sz="2400" dirty="0"/>
              <a:t>Đèn đỏ dừng lại, kẻo rồi đâm nhau</a:t>
            </a:r>
            <a:endParaRPr lang="en-US" sz="2400" dirty="0"/>
          </a:p>
          <a:p>
            <a:pPr fontAlgn="base"/>
            <a:r>
              <a:rPr lang="vi-VN" sz="2400" dirty="0"/>
              <a:t>Bé ngoan, bé nhớ làu làu</a:t>
            </a:r>
            <a:br>
              <a:rPr lang="vi-VN" sz="2400" dirty="0"/>
            </a:br>
            <a:r>
              <a:rPr lang="vi-VN" sz="2400" dirty="0"/>
              <a:t>Xanh: đi, đỏ: phải dừng mau đúng rồi</a:t>
            </a:r>
            <a:r>
              <a:rPr lang="en-US" sz="2400" dirty="0"/>
              <a:t>                   </a:t>
            </a:r>
          </a:p>
          <a:p>
            <a:pPr fontAlgn="base"/>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Tác</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giả</a:t>
            </a:r>
            <a:r>
              <a:rPr lang="en-US" sz="2000" i="1" dirty="0">
                <a:latin typeface="Times New Roman" pitchFamily="18" charset="0"/>
                <a:cs typeface="Times New Roman" pitchFamily="18" charset="0"/>
              </a:rPr>
              <a:t> : </a:t>
            </a:r>
            <a:r>
              <a:rPr lang="en-US" sz="2000" i="1" dirty="0" err="1">
                <a:latin typeface="Times New Roman" pitchFamily="18" charset="0"/>
                <a:cs typeface="Times New Roman" pitchFamily="18" charset="0"/>
              </a:rPr>
              <a:t>Mỹ</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Trang</a:t>
            </a:r>
            <a:endParaRPr lang="vi-VN" sz="2000" i="1" dirty="0">
              <a:latin typeface="Times New Roman" pitchFamily="18" charset="0"/>
              <a:cs typeface="Times New Roman" pitchFamily="18" charset="0"/>
            </a:endParaRPr>
          </a:p>
          <a:p>
            <a:endParaRPr lang="vi-VN" sz="2400" b="1" dirty="0">
              <a:solidFill>
                <a:srgbClr val="0070C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down)">
                                      <p:cBhvr>
                                        <p:cTn id="16" dur="580">
                                          <p:stCondLst>
                                            <p:cond delay="0"/>
                                          </p:stCondLst>
                                        </p:cTn>
                                        <p:tgtEl>
                                          <p:spTgt spid="2">
                                            <p:txEl>
                                              <p:pRg st="2" end="2"/>
                                            </p:txEl>
                                          </p:spTgt>
                                        </p:tgtEl>
                                      </p:cBhvr>
                                    </p:animEffect>
                                    <p:anim calcmode="lin" valueType="num">
                                      <p:cBhvr>
                                        <p:cTn id="17"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22" dur="26">
                                          <p:stCondLst>
                                            <p:cond delay="650"/>
                                          </p:stCondLst>
                                        </p:cTn>
                                        <p:tgtEl>
                                          <p:spTgt spid="2">
                                            <p:txEl>
                                              <p:pRg st="2" end="2"/>
                                            </p:txEl>
                                          </p:spTgt>
                                        </p:tgtEl>
                                      </p:cBhvr>
                                      <p:to x="100000" y="60000"/>
                                    </p:animScale>
                                    <p:animScale>
                                      <p:cBhvr>
                                        <p:cTn id="23" dur="166" decel="50000">
                                          <p:stCondLst>
                                            <p:cond delay="676"/>
                                          </p:stCondLst>
                                        </p:cTn>
                                        <p:tgtEl>
                                          <p:spTgt spid="2">
                                            <p:txEl>
                                              <p:pRg st="2" end="2"/>
                                            </p:txEl>
                                          </p:spTgt>
                                        </p:tgtEl>
                                      </p:cBhvr>
                                      <p:to x="100000" y="100000"/>
                                    </p:animScale>
                                    <p:animScale>
                                      <p:cBhvr>
                                        <p:cTn id="24" dur="26">
                                          <p:stCondLst>
                                            <p:cond delay="1312"/>
                                          </p:stCondLst>
                                        </p:cTn>
                                        <p:tgtEl>
                                          <p:spTgt spid="2">
                                            <p:txEl>
                                              <p:pRg st="2" end="2"/>
                                            </p:txEl>
                                          </p:spTgt>
                                        </p:tgtEl>
                                      </p:cBhvr>
                                      <p:to x="100000" y="80000"/>
                                    </p:animScale>
                                    <p:animScale>
                                      <p:cBhvr>
                                        <p:cTn id="25" dur="166" decel="50000">
                                          <p:stCondLst>
                                            <p:cond delay="1338"/>
                                          </p:stCondLst>
                                        </p:cTn>
                                        <p:tgtEl>
                                          <p:spTgt spid="2">
                                            <p:txEl>
                                              <p:pRg st="2" end="2"/>
                                            </p:txEl>
                                          </p:spTgt>
                                        </p:tgtEl>
                                      </p:cBhvr>
                                      <p:to x="100000" y="100000"/>
                                    </p:animScale>
                                    <p:animScale>
                                      <p:cBhvr>
                                        <p:cTn id="26" dur="26">
                                          <p:stCondLst>
                                            <p:cond delay="1642"/>
                                          </p:stCondLst>
                                        </p:cTn>
                                        <p:tgtEl>
                                          <p:spTgt spid="2">
                                            <p:txEl>
                                              <p:pRg st="2" end="2"/>
                                            </p:txEl>
                                          </p:spTgt>
                                        </p:tgtEl>
                                      </p:cBhvr>
                                      <p:to x="100000" y="90000"/>
                                    </p:animScale>
                                    <p:animScale>
                                      <p:cBhvr>
                                        <p:cTn id="27" dur="166" decel="50000">
                                          <p:stCondLst>
                                            <p:cond delay="1668"/>
                                          </p:stCondLst>
                                        </p:cTn>
                                        <p:tgtEl>
                                          <p:spTgt spid="2">
                                            <p:txEl>
                                              <p:pRg st="2" end="2"/>
                                            </p:txEl>
                                          </p:spTgt>
                                        </p:tgtEl>
                                      </p:cBhvr>
                                      <p:to x="100000" y="100000"/>
                                    </p:animScale>
                                    <p:animScale>
                                      <p:cBhvr>
                                        <p:cTn id="28" dur="26">
                                          <p:stCondLst>
                                            <p:cond delay="1808"/>
                                          </p:stCondLst>
                                        </p:cTn>
                                        <p:tgtEl>
                                          <p:spTgt spid="2">
                                            <p:txEl>
                                              <p:pRg st="2" end="2"/>
                                            </p:txEl>
                                          </p:spTgt>
                                        </p:tgtEl>
                                      </p:cBhvr>
                                      <p:to x="100000" y="95000"/>
                                    </p:animScale>
                                    <p:animScale>
                                      <p:cBhvr>
                                        <p:cTn id="29" dur="166" decel="50000">
                                          <p:stCondLst>
                                            <p:cond delay="1834"/>
                                          </p:stCondLst>
                                        </p:cTn>
                                        <p:tgtEl>
                                          <p:spTgt spid="2">
                                            <p:txEl>
                                              <p:pRg st="2" end="2"/>
                                            </p:txEl>
                                          </p:spTgt>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circle(in)">
                                      <p:cBhvr>
                                        <p:cTn id="34" dur="20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p:cTn id="39"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2">
                                            <p:txEl>
                                              <p:pRg st="5" end="5"/>
                                            </p:txEl>
                                          </p:spTgt>
                                        </p:tgtEl>
                                        <p:attrNameLst>
                                          <p:attrName>style.visibility</p:attrName>
                                        </p:attrNameLst>
                                      </p:cBhvr>
                                      <p:to>
                                        <p:strVal val="visible"/>
                                      </p:to>
                                    </p:set>
                                    <p:anim calcmode="lin" valueType="num">
                                      <p:cBhvr>
                                        <p:cTn id="48" dur="500" fill="hold"/>
                                        <p:tgtEl>
                                          <p:spTgt spid="2">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50" dur="500" fill="hold"/>
                                        <p:tgtEl>
                                          <p:spTgt spid="2">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6" presetClass="entr" presetSubtype="0" fill="hold" nodeType="clickEffect">
                                  <p:stCondLst>
                                    <p:cond delay="0"/>
                                  </p:stCondLst>
                                  <p:iterate type="lt">
                                    <p:tmPct val="10000"/>
                                  </p:iterate>
                                  <p:childTnLst>
                                    <p:set>
                                      <p:cBhvr>
                                        <p:cTn id="56" dur="1" fill="hold">
                                          <p:stCondLst>
                                            <p:cond delay="0"/>
                                          </p:stCondLst>
                                        </p:cTn>
                                        <p:tgtEl>
                                          <p:spTgt spid="2">
                                            <p:txEl>
                                              <p:pRg st="6" end="6"/>
                                            </p:txEl>
                                          </p:spTgt>
                                        </p:tgtEl>
                                        <p:attrNameLst>
                                          <p:attrName>style.visibility</p:attrName>
                                        </p:attrNameLst>
                                      </p:cBhvr>
                                      <p:to>
                                        <p:strVal val="visible"/>
                                      </p:to>
                                    </p:set>
                                    <p:anim by="(-#ppt_w*2)" calcmode="lin" valueType="num">
                                      <p:cBhvr rctx="PPT">
                                        <p:cTn id="57" dur="500" autoRev="1" fill="hold">
                                          <p:stCondLst>
                                            <p:cond delay="0"/>
                                          </p:stCondLst>
                                        </p:cTn>
                                        <p:tgtEl>
                                          <p:spTgt spid="2">
                                            <p:txEl>
                                              <p:pRg st="6" end="6"/>
                                            </p:txEl>
                                          </p:spTgt>
                                        </p:tgtEl>
                                        <p:attrNameLst>
                                          <p:attrName>ppt_w</p:attrName>
                                        </p:attrNameLst>
                                      </p:cBhvr>
                                    </p:anim>
                                    <p:anim by="(#ppt_w*0.50)" calcmode="lin" valueType="num">
                                      <p:cBhvr>
                                        <p:cTn id="58" dur="500" decel="50000" autoRev="1" fill="hold">
                                          <p:stCondLst>
                                            <p:cond delay="0"/>
                                          </p:stCondLst>
                                        </p:cTn>
                                        <p:tgtEl>
                                          <p:spTgt spid="2">
                                            <p:txEl>
                                              <p:pRg st="6" end="6"/>
                                            </p:txEl>
                                          </p:spTgt>
                                        </p:tgtEl>
                                        <p:attrNameLst>
                                          <p:attrName>ppt_x</p:attrName>
                                        </p:attrNameLst>
                                      </p:cBhvr>
                                    </p:anim>
                                    <p:anim from="(-#ppt_h/2)" to="(#ppt_y)" calcmode="lin" valueType="num">
                                      <p:cBhvr>
                                        <p:cTn id="59" dur="1000" fill="hold">
                                          <p:stCondLst>
                                            <p:cond delay="0"/>
                                          </p:stCondLst>
                                        </p:cTn>
                                        <p:tgtEl>
                                          <p:spTgt spid="2">
                                            <p:txEl>
                                              <p:pRg st="6" end="6"/>
                                            </p:txEl>
                                          </p:spTgt>
                                        </p:tgtEl>
                                        <p:attrNameLst>
                                          <p:attrName>ppt_y</p:attrName>
                                        </p:attrNameLst>
                                      </p:cBhvr>
                                    </p:anim>
                                    <p:animRot by="21600000">
                                      <p:cBhvr>
                                        <p:cTn id="60" dur="1000" fill="hold">
                                          <p:stCondLst>
                                            <p:cond delay="0"/>
                                          </p:stCondLst>
                                        </p:cTn>
                                        <p:tgtEl>
                                          <p:spTgt spid="2">
                                            <p:txEl>
                                              <p:pRg st="6" end="6"/>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56" presetClass="entr" presetSubtype="0" fill="hold" nodeType="clickEffect">
                                  <p:stCondLst>
                                    <p:cond delay="0"/>
                                  </p:stCondLst>
                                  <p:iterate type="lt">
                                    <p:tmPct val="10000"/>
                                  </p:iterate>
                                  <p:childTnLst>
                                    <p:set>
                                      <p:cBhvr>
                                        <p:cTn id="64" dur="1" fill="hold">
                                          <p:stCondLst>
                                            <p:cond delay="0"/>
                                          </p:stCondLst>
                                        </p:cTn>
                                        <p:tgtEl>
                                          <p:spTgt spid="2">
                                            <p:txEl>
                                              <p:pRg st="7" end="7"/>
                                            </p:txEl>
                                          </p:spTgt>
                                        </p:tgtEl>
                                        <p:attrNameLst>
                                          <p:attrName>style.visibility</p:attrName>
                                        </p:attrNameLst>
                                      </p:cBhvr>
                                      <p:to>
                                        <p:strVal val="visible"/>
                                      </p:to>
                                    </p:set>
                                    <p:anim by="(-#ppt_w*2)" calcmode="lin" valueType="num">
                                      <p:cBhvr rctx="PPT">
                                        <p:cTn id="65" dur="500" autoRev="1" fill="hold">
                                          <p:stCondLst>
                                            <p:cond delay="0"/>
                                          </p:stCondLst>
                                        </p:cTn>
                                        <p:tgtEl>
                                          <p:spTgt spid="2">
                                            <p:txEl>
                                              <p:pRg st="7" end="7"/>
                                            </p:txEl>
                                          </p:spTgt>
                                        </p:tgtEl>
                                        <p:attrNameLst>
                                          <p:attrName>ppt_w</p:attrName>
                                        </p:attrNameLst>
                                      </p:cBhvr>
                                    </p:anim>
                                    <p:anim by="(#ppt_w*0.50)" calcmode="lin" valueType="num">
                                      <p:cBhvr>
                                        <p:cTn id="66" dur="500" decel="50000" autoRev="1" fill="hold">
                                          <p:stCondLst>
                                            <p:cond delay="0"/>
                                          </p:stCondLst>
                                        </p:cTn>
                                        <p:tgtEl>
                                          <p:spTgt spid="2">
                                            <p:txEl>
                                              <p:pRg st="7" end="7"/>
                                            </p:txEl>
                                          </p:spTgt>
                                        </p:tgtEl>
                                        <p:attrNameLst>
                                          <p:attrName>ppt_x</p:attrName>
                                        </p:attrNameLst>
                                      </p:cBhvr>
                                    </p:anim>
                                    <p:anim from="(-#ppt_h/2)" to="(#ppt_y)" calcmode="lin" valueType="num">
                                      <p:cBhvr>
                                        <p:cTn id="67" dur="1000" fill="hold">
                                          <p:stCondLst>
                                            <p:cond delay="0"/>
                                          </p:stCondLst>
                                        </p:cTn>
                                        <p:tgtEl>
                                          <p:spTgt spid="2">
                                            <p:txEl>
                                              <p:pRg st="7" end="7"/>
                                            </p:txEl>
                                          </p:spTgt>
                                        </p:tgtEl>
                                        <p:attrNameLst>
                                          <p:attrName>ppt_y</p:attrName>
                                        </p:attrNameLst>
                                      </p:cBhvr>
                                    </p:anim>
                                    <p:animRot by="21600000">
                                      <p:cBhvr>
                                        <p:cTn id="68" dur="1000" fill="hold">
                                          <p:stCondLst>
                                            <p:cond delay="0"/>
                                          </p:stCondLst>
                                        </p:cTn>
                                        <p:tgtEl>
                                          <p:spTgt spid="2">
                                            <p:txEl>
                                              <p:pRg st="7" end="7"/>
                                            </p:txEl>
                                          </p:spTgt>
                                        </p:tgtEl>
                                        <p:attrNameLst>
                                          <p:attrName>r</p:attrName>
                                        </p:attrNameLst>
                                      </p:cBhvr>
                                    </p:animRot>
                                  </p:childTnLst>
                                </p:cTn>
                              </p:par>
                            </p:childTnLst>
                          </p:cTn>
                        </p:par>
                      </p:childTnLst>
                    </p:cTn>
                  </p:par>
                  <p:par>
                    <p:cTn id="69" fill="hold">
                      <p:stCondLst>
                        <p:cond delay="indefinite"/>
                      </p:stCondLst>
                      <p:childTnLst>
                        <p:par>
                          <p:cTn id="70" fill="hold">
                            <p:stCondLst>
                              <p:cond delay="0"/>
                            </p:stCondLst>
                            <p:childTnLst>
                              <p:par>
                                <p:cTn id="71" presetID="41" presetClass="entr" presetSubtype="0" fill="hold" nodeType="clickEffect">
                                  <p:stCondLst>
                                    <p:cond delay="0"/>
                                  </p:stCondLst>
                                  <p:iterate type="lt">
                                    <p:tmPct val="10000"/>
                                  </p:iterate>
                                  <p:childTnLst>
                                    <p:set>
                                      <p:cBhvr>
                                        <p:cTn id="72" dur="1" fill="hold">
                                          <p:stCondLst>
                                            <p:cond delay="0"/>
                                          </p:stCondLst>
                                        </p:cTn>
                                        <p:tgtEl>
                                          <p:spTgt spid="2">
                                            <p:txEl>
                                              <p:pRg st="8" end="8"/>
                                            </p:txEl>
                                          </p:spTgt>
                                        </p:tgtEl>
                                        <p:attrNameLst>
                                          <p:attrName>style.visibility</p:attrName>
                                        </p:attrNameLst>
                                      </p:cBhvr>
                                      <p:to>
                                        <p:strVal val="visible"/>
                                      </p:to>
                                    </p:set>
                                    <p:anim calcmode="lin" valueType="num">
                                      <p:cBhvr>
                                        <p:cTn id="73" dur="500" fill="hold"/>
                                        <p:tgtEl>
                                          <p:spTgt spid="2">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74" dur="500" fill="hold"/>
                                        <p:tgtEl>
                                          <p:spTgt spid="2">
                                            <p:txEl>
                                              <p:pRg st="8" end="8"/>
                                            </p:txEl>
                                          </p:spTgt>
                                        </p:tgtEl>
                                        <p:attrNameLst>
                                          <p:attrName>ppt_y</p:attrName>
                                        </p:attrNameLst>
                                      </p:cBhvr>
                                      <p:tavLst>
                                        <p:tav tm="0">
                                          <p:val>
                                            <p:strVal val="#ppt_y"/>
                                          </p:val>
                                        </p:tav>
                                        <p:tav tm="100000">
                                          <p:val>
                                            <p:strVal val="#ppt_y"/>
                                          </p:val>
                                        </p:tav>
                                      </p:tavLst>
                                    </p:anim>
                                    <p:anim calcmode="lin" valueType="num">
                                      <p:cBhvr>
                                        <p:cTn id="75" dur="500" fill="hold"/>
                                        <p:tgtEl>
                                          <p:spTgt spid="2">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6" dur="500" fill="hold"/>
                                        <p:tgtEl>
                                          <p:spTgt spid="2">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7" dur="500" tmFilter="0,0; .5, 1; 1, 1"/>
                                        <p:tgtEl>
                                          <p:spTgt spid="2">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1" presetClass="entr" presetSubtype="0" fill="hold" nodeType="clickEffect">
                                  <p:stCondLst>
                                    <p:cond delay="0"/>
                                  </p:stCondLst>
                                  <p:iterate type="lt">
                                    <p:tmPct val="10000"/>
                                  </p:iterate>
                                  <p:childTnLst>
                                    <p:set>
                                      <p:cBhvr>
                                        <p:cTn id="81" dur="1" fill="hold">
                                          <p:stCondLst>
                                            <p:cond delay="0"/>
                                          </p:stCondLst>
                                        </p:cTn>
                                        <p:tgtEl>
                                          <p:spTgt spid="2">
                                            <p:txEl>
                                              <p:pRg st="9" end="9"/>
                                            </p:txEl>
                                          </p:spTgt>
                                        </p:tgtEl>
                                        <p:attrNameLst>
                                          <p:attrName>style.visibility</p:attrName>
                                        </p:attrNameLst>
                                      </p:cBhvr>
                                      <p:to>
                                        <p:strVal val="visible"/>
                                      </p:to>
                                    </p:set>
                                    <p:anim calcmode="lin" valueType="num">
                                      <p:cBhvr>
                                        <p:cTn id="82" dur="500" fill="hold"/>
                                        <p:tgtEl>
                                          <p:spTgt spid="2">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2">
                                            <p:txEl>
                                              <p:pRg st="9" end="9"/>
                                            </p:txEl>
                                          </p:spTgt>
                                        </p:tgtEl>
                                        <p:attrNameLst>
                                          <p:attrName>ppt_y</p:attrName>
                                        </p:attrNameLst>
                                      </p:cBhvr>
                                      <p:tavLst>
                                        <p:tav tm="0">
                                          <p:val>
                                            <p:strVal val="#ppt_y"/>
                                          </p:val>
                                        </p:tav>
                                        <p:tav tm="100000">
                                          <p:val>
                                            <p:strVal val="#ppt_y"/>
                                          </p:val>
                                        </p:tav>
                                      </p:tavLst>
                                    </p:anim>
                                    <p:anim calcmode="lin" valueType="num">
                                      <p:cBhvr>
                                        <p:cTn id="84" dur="500" fill="hold"/>
                                        <p:tgtEl>
                                          <p:spTgt spid="2">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2">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2">
                                            <p:txEl>
                                              <p:pRg st="9" end="9"/>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6" presetClass="entr" presetSubtype="0" fill="hold" nodeType="clickEffect">
                                  <p:stCondLst>
                                    <p:cond delay="0"/>
                                  </p:stCondLst>
                                  <p:iterate type="lt">
                                    <p:tmPct val="10000"/>
                                  </p:iterate>
                                  <p:childTnLst>
                                    <p:set>
                                      <p:cBhvr>
                                        <p:cTn id="90" dur="1" fill="hold">
                                          <p:stCondLst>
                                            <p:cond delay="0"/>
                                          </p:stCondLst>
                                        </p:cTn>
                                        <p:tgtEl>
                                          <p:spTgt spid="2">
                                            <p:txEl>
                                              <p:pRg st="10" end="10"/>
                                            </p:txEl>
                                          </p:spTgt>
                                        </p:tgtEl>
                                        <p:attrNameLst>
                                          <p:attrName>style.visibility</p:attrName>
                                        </p:attrNameLst>
                                      </p:cBhvr>
                                      <p:to>
                                        <p:strVal val="visible"/>
                                      </p:to>
                                    </p:set>
                                    <p:anim by="(-#ppt_w*2)" calcmode="lin" valueType="num">
                                      <p:cBhvr rctx="PPT">
                                        <p:cTn id="91" dur="500" autoRev="1" fill="hold">
                                          <p:stCondLst>
                                            <p:cond delay="0"/>
                                          </p:stCondLst>
                                        </p:cTn>
                                        <p:tgtEl>
                                          <p:spTgt spid="2">
                                            <p:txEl>
                                              <p:pRg st="10" end="10"/>
                                            </p:txEl>
                                          </p:spTgt>
                                        </p:tgtEl>
                                        <p:attrNameLst>
                                          <p:attrName>ppt_w</p:attrName>
                                        </p:attrNameLst>
                                      </p:cBhvr>
                                    </p:anim>
                                    <p:anim by="(#ppt_w*0.50)" calcmode="lin" valueType="num">
                                      <p:cBhvr>
                                        <p:cTn id="92" dur="500" decel="50000" autoRev="1" fill="hold">
                                          <p:stCondLst>
                                            <p:cond delay="0"/>
                                          </p:stCondLst>
                                        </p:cTn>
                                        <p:tgtEl>
                                          <p:spTgt spid="2">
                                            <p:txEl>
                                              <p:pRg st="10" end="10"/>
                                            </p:txEl>
                                          </p:spTgt>
                                        </p:tgtEl>
                                        <p:attrNameLst>
                                          <p:attrName>ppt_x</p:attrName>
                                        </p:attrNameLst>
                                      </p:cBhvr>
                                    </p:anim>
                                    <p:anim from="(-#ppt_h/2)" to="(#ppt_y)" calcmode="lin" valueType="num">
                                      <p:cBhvr>
                                        <p:cTn id="93" dur="1000" fill="hold">
                                          <p:stCondLst>
                                            <p:cond delay="0"/>
                                          </p:stCondLst>
                                        </p:cTn>
                                        <p:tgtEl>
                                          <p:spTgt spid="2">
                                            <p:txEl>
                                              <p:pRg st="10" end="10"/>
                                            </p:txEl>
                                          </p:spTgt>
                                        </p:tgtEl>
                                        <p:attrNameLst>
                                          <p:attrName>ppt_y</p:attrName>
                                        </p:attrNameLst>
                                      </p:cBhvr>
                                    </p:anim>
                                    <p:animRot by="21600000">
                                      <p:cBhvr>
                                        <p:cTn id="94" dur="1000" fill="hold">
                                          <p:stCondLst>
                                            <p:cond delay="0"/>
                                          </p:stCondLst>
                                        </p:cTn>
                                        <p:tgtEl>
                                          <p:spTgt spid="2">
                                            <p:txEl>
                                              <p:pRg st="10" end="10"/>
                                            </p:txEl>
                                          </p:spTgt>
                                        </p:tgtEl>
                                        <p:attrNameLst>
                                          <p:attrName>r</p:attrName>
                                        </p:attrNameLst>
                                      </p:cBhvr>
                                    </p:animRot>
                                  </p:childTnLst>
                                </p:cTn>
                              </p:par>
                            </p:childTnLst>
                          </p:cTn>
                        </p:par>
                      </p:childTnLst>
                    </p:cTn>
                  </p:par>
                  <p:par>
                    <p:cTn id="95" fill="hold">
                      <p:stCondLst>
                        <p:cond delay="indefinite"/>
                      </p:stCondLst>
                      <p:childTnLst>
                        <p:par>
                          <p:cTn id="96" fill="hold">
                            <p:stCondLst>
                              <p:cond delay="0"/>
                            </p:stCondLst>
                            <p:childTnLst>
                              <p:par>
                                <p:cTn id="97" presetID="56" presetClass="entr" presetSubtype="0" fill="hold" nodeType="clickEffect">
                                  <p:stCondLst>
                                    <p:cond delay="0"/>
                                  </p:stCondLst>
                                  <p:iterate type="lt">
                                    <p:tmPct val="10000"/>
                                  </p:iterate>
                                  <p:childTnLst>
                                    <p:set>
                                      <p:cBhvr>
                                        <p:cTn id="98" dur="1" fill="hold">
                                          <p:stCondLst>
                                            <p:cond delay="0"/>
                                          </p:stCondLst>
                                        </p:cTn>
                                        <p:tgtEl>
                                          <p:spTgt spid="2">
                                            <p:txEl>
                                              <p:pRg st="11" end="11"/>
                                            </p:txEl>
                                          </p:spTgt>
                                        </p:tgtEl>
                                        <p:attrNameLst>
                                          <p:attrName>style.visibility</p:attrName>
                                        </p:attrNameLst>
                                      </p:cBhvr>
                                      <p:to>
                                        <p:strVal val="visible"/>
                                      </p:to>
                                    </p:set>
                                    <p:anim by="(-#ppt_w*2)" calcmode="lin" valueType="num">
                                      <p:cBhvr rctx="PPT">
                                        <p:cTn id="99" dur="500" autoRev="1" fill="hold">
                                          <p:stCondLst>
                                            <p:cond delay="0"/>
                                          </p:stCondLst>
                                        </p:cTn>
                                        <p:tgtEl>
                                          <p:spTgt spid="2">
                                            <p:txEl>
                                              <p:pRg st="11" end="11"/>
                                            </p:txEl>
                                          </p:spTgt>
                                        </p:tgtEl>
                                        <p:attrNameLst>
                                          <p:attrName>ppt_w</p:attrName>
                                        </p:attrNameLst>
                                      </p:cBhvr>
                                    </p:anim>
                                    <p:anim by="(#ppt_w*0.50)" calcmode="lin" valueType="num">
                                      <p:cBhvr>
                                        <p:cTn id="100" dur="500" decel="50000" autoRev="1" fill="hold">
                                          <p:stCondLst>
                                            <p:cond delay="0"/>
                                          </p:stCondLst>
                                        </p:cTn>
                                        <p:tgtEl>
                                          <p:spTgt spid="2">
                                            <p:txEl>
                                              <p:pRg st="11" end="11"/>
                                            </p:txEl>
                                          </p:spTgt>
                                        </p:tgtEl>
                                        <p:attrNameLst>
                                          <p:attrName>ppt_x</p:attrName>
                                        </p:attrNameLst>
                                      </p:cBhvr>
                                    </p:anim>
                                    <p:anim from="(-#ppt_h/2)" to="(#ppt_y)" calcmode="lin" valueType="num">
                                      <p:cBhvr>
                                        <p:cTn id="101" dur="1000" fill="hold">
                                          <p:stCondLst>
                                            <p:cond delay="0"/>
                                          </p:stCondLst>
                                        </p:cTn>
                                        <p:tgtEl>
                                          <p:spTgt spid="2">
                                            <p:txEl>
                                              <p:pRg st="11" end="11"/>
                                            </p:txEl>
                                          </p:spTgt>
                                        </p:tgtEl>
                                        <p:attrNameLst>
                                          <p:attrName>ppt_y</p:attrName>
                                        </p:attrNameLst>
                                      </p:cBhvr>
                                    </p:anim>
                                    <p:animRot by="21600000">
                                      <p:cBhvr>
                                        <p:cTn id="102" dur="1000" fill="hold">
                                          <p:stCondLst>
                                            <p:cond delay="0"/>
                                          </p:stCondLst>
                                        </p:cTn>
                                        <p:tgtEl>
                                          <p:spTgt spid="2">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JPG"/>
          <p:cNvPicPr>
            <a:picLocks noChangeAspect="1"/>
          </p:cNvPicPr>
          <p:nvPr/>
        </p:nvPicPr>
        <p:blipFill rotWithShape="1">
          <a:blip r:embed="rId4"/>
          <a:srcRect l="4066" r="6503"/>
          <a:stretch/>
        </p:blipFill>
        <p:spPr>
          <a:xfrm>
            <a:off x="44116" y="1054768"/>
            <a:ext cx="9087852" cy="5867400"/>
          </a:xfrm>
          <a:prstGeom prst="rect">
            <a:avLst/>
          </a:prstGeom>
        </p:spPr>
      </p:pic>
      <p:sp>
        <p:nvSpPr>
          <p:cNvPr id="3" name="Rectangle 2"/>
          <p:cNvSpPr/>
          <p:nvPr/>
        </p:nvSpPr>
        <p:spPr>
          <a:xfrm>
            <a:off x="12032" y="235803"/>
            <a:ext cx="9131968" cy="830997"/>
          </a:xfrm>
          <a:prstGeom prst="rect">
            <a:avLst/>
          </a:prstGeom>
          <a:solidFill>
            <a:schemeClr val="tx2">
              <a:lumMod val="60000"/>
              <a:lumOff val="40000"/>
            </a:schemeClr>
          </a:solidFill>
        </p:spPr>
        <p:txBody>
          <a:bodyPr wrap="square" lIns="91440" tIns="45720" rIns="91440" bIns="45720">
            <a:spAutoFit/>
          </a:bodyPr>
          <a:lstStyle/>
          <a:p>
            <a:pPr algn="ctr"/>
            <a:r>
              <a:rPr lang="en-US" sz="4800" b="1" cap="none"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Cô</a:t>
            </a:r>
            <a:r>
              <a:rPr lang="en-US" sz="48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4800" b="1" cap="none"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đọc</a:t>
            </a:r>
            <a:r>
              <a:rPr lang="en-US" sz="48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4800" b="1" cap="none" spc="300" dirty="0" err="1">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lần</a:t>
            </a:r>
            <a:r>
              <a:rPr lang="en-US" sz="48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ải xuống (2).jpg"/>
          <p:cNvPicPr>
            <a:picLocks noChangeAspect="1"/>
          </p:cNvPicPr>
          <p:nvPr/>
        </p:nvPicPr>
        <p:blipFill>
          <a:blip r:embed="rId5"/>
          <a:stretch>
            <a:fillRect/>
          </a:stretch>
        </p:blipFill>
        <p:spPr>
          <a:xfrm>
            <a:off x="0" y="-228600"/>
            <a:ext cx="9144000" cy="6858000"/>
          </a:xfrm>
          <a:prstGeom prst="rect">
            <a:avLst/>
          </a:prstGeom>
        </p:spPr>
      </p:pic>
      <p:sp>
        <p:nvSpPr>
          <p:cNvPr id="7" name="Rectangle 6"/>
          <p:cNvSpPr/>
          <p:nvPr>
            <p:custDataLst>
              <p:tags r:id="rId2"/>
            </p:custDataLst>
          </p:nvPr>
        </p:nvSpPr>
        <p:spPr>
          <a:xfrm>
            <a:off x="12032" y="5334000"/>
            <a:ext cx="6922168"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FF00"/>
                </a:solidFill>
                <a:latin typeface="Times New Roman" pitchFamily="18" charset="0"/>
                <a:cs typeface="Times New Roman" pitchFamily="18" charset="0"/>
              </a:rPr>
              <a:t>Đèn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xanh</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đèn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đỏ</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đèn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vàng</a:t>
            </a:r>
            <a:endParaRPr lang="en-US" sz="3200" b="1" dirty="0">
              <a:solidFill>
                <a:srgbClr val="FFFF00"/>
              </a:solidFill>
              <a:latin typeface="Times New Roman" pitchFamily="18" charset="0"/>
              <a:cs typeface="Times New Roman" pitchFamily="18" charset="0"/>
            </a:endParaRPr>
          </a:p>
          <a:p>
            <a:pPr algn="ctr"/>
            <a:r>
              <a:rPr lang="en-US" sz="3200" b="1" dirty="0" err="1">
                <a:solidFill>
                  <a:srgbClr val="FFFF00"/>
                </a:solidFill>
                <a:latin typeface="Times New Roman" pitchFamily="18" charset="0"/>
                <a:cs typeface="Times New Roman" pitchFamily="18" charset="0"/>
              </a:rPr>
              <a:t>Ba</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đèn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tín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hiệu</a:t>
            </a:r>
            <a:r>
              <a:rPr lang="en-US" sz="3200" b="1" dirty="0">
                <a:solidFill>
                  <a:srgbClr val="FFFF00"/>
                </a:solidFill>
                <a:latin typeface="Times New Roman" pitchFamily="18" charset="0"/>
                <a:cs typeface="Times New Roman" pitchFamily="18" charset="0"/>
              </a:rPr>
              <a:t> an </a:t>
            </a:r>
            <a:r>
              <a:rPr lang="en-US" sz="3200" b="1" dirty="0" err="1">
                <a:solidFill>
                  <a:srgbClr val="FFFF00"/>
                </a:solidFill>
                <a:latin typeface="Times New Roman" pitchFamily="18" charset="0"/>
                <a:cs typeface="Times New Roman" pitchFamily="18" charset="0"/>
              </a:rPr>
              <a:t>toàn</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giao</a:t>
            </a:r>
            <a:r>
              <a:rPr lang="en-US" sz="3200" b="1" dirty="0">
                <a:solidFill>
                  <a:srgbClr val="FFFF00"/>
                </a:solidFill>
                <a:latin typeface="Times New Roman" pitchFamily="18" charset="0"/>
                <a:cs typeface="Times New Roman" pitchFamily="18" charset="0"/>
              </a:rPr>
              <a:t> </a:t>
            </a:r>
            <a:r>
              <a:rPr lang="en-US" sz="3200" b="1" dirty="0" err="1">
                <a:solidFill>
                  <a:srgbClr val="FFFF00"/>
                </a:solidFill>
                <a:latin typeface="Times New Roman" pitchFamily="18" charset="0"/>
                <a:cs typeface="Times New Roman" pitchFamily="18" charset="0"/>
              </a:rPr>
              <a:t>thông</a:t>
            </a:r>
            <a:endParaRPr lang="en-US" sz="3200" b="1" dirty="0">
              <a:solidFill>
                <a:srgbClr val="FFFF00"/>
              </a:solidFill>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
                                            <p:txEl>
                                              <p:pRg st="0" end="0"/>
                                            </p:txEl>
                                          </p:spTgt>
                                        </p:tgtEl>
                                        <p:attrNameLst>
                                          <p:attrName>ppt_w</p:attrName>
                                        </p:attrNameLst>
                                      </p:cBhvr>
                                    </p:anim>
                                    <p:anim by="(#ppt_w*0.50)" calcmode="lin" valueType="num">
                                      <p:cBhvr>
                                        <p:cTn id="8" dur="500" decel="50000" autoRev="1" fill="hold">
                                          <p:stCondLst>
                                            <p:cond delay="0"/>
                                          </p:stCondLst>
                                        </p:cTn>
                                        <p:tgtEl>
                                          <p:spTgt spid="7">
                                            <p:txEl>
                                              <p:pRg st="0" end="0"/>
                                            </p:txEl>
                                          </p:spTgt>
                                        </p:tgtEl>
                                        <p:attrNameLst>
                                          <p:attrName>ppt_x</p:attrName>
                                        </p:attrNameLst>
                                      </p:cBhvr>
                                    </p:anim>
                                    <p:anim from="(-#ppt_h/2)" to="(#ppt_y)" calcmode="lin" valueType="num">
                                      <p:cBhvr>
                                        <p:cTn id="9" dur="1000" fill="hold">
                                          <p:stCondLst>
                                            <p:cond delay="0"/>
                                          </p:stCondLst>
                                        </p:cTn>
                                        <p:tgtEl>
                                          <p:spTgt spid="7">
                                            <p:txEl>
                                              <p:pRg st="0" end="0"/>
                                            </p:txEl>
                                          </p:spTgt>
                                        </p:tgtEl>
                                        <p:attrNameLst>
                                          <p:attrName>ppt_y</p:attrName>
                                        </p:attrNameLst>
                                      </p:cBhvr>
                                    </p:anim>
                                    <p:animRot by="21600000">
                                      <p:cBhvr>
                                        <p:cTn id="10" dur="1000" fill="hold">
                                          <p:stCondLst>
                                            <p:cond delay="0"/>
                                          </p:stCondLst>
                                        </p:cTn>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nodeType="clickEffect">
                                  <p:stCondLst>
                                    <p:cond delay="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7">
                                            <p:txEl>
                                              <p:pRg st="1" end="1"/>
                                            </p:txEl>
                                          </p:spTgt>
                                        </p:tgtEl>
                                        <p:attrNameLst>
                                          <p:attrName>ppt_w</p:attrName>
                                        </p:attrNameLst>
                                      </p:cBhvr>
                                    </p:anim>
                                    <p:anim by="(#ppt_w*0.50)" calcmode="lin" valueType="num">
                                      <p:cBhvr>
                                        <p:cTn id="16" dur="500" decel="50000" autoRev="1" fill="hold">
                                          <p:stCondLst>
                                            <p:cond delay="0"/>
                                          </p:stCondLst>
                                        </p:cTn>
                                        <p:tgtEl>
                                          <p:spTgt spid="7">
                                            <p:txEl>
                                              <p:pRg st="1" end="1"/>
                                            </p:txEl>
                                          </p:spTgt>
                                        </p:tgtEl>
                                        <p:attrNameLst>
                                          <p:attrName>ppt_x</p:attrName>
                                        </p:attrNameLst>
                                      </p:cBhvr>
                                    </p:anim>
                                    <p:anim from="(-#ppt_h/2)" to="(#ppt_y)" calcmode="lin" valueType="num">
                                      <p:cBhvr>
                                        <p:cTn id="17" dur="1000" fill="hold">
                                          <p:stCondLst>
                                            <p:cond delay="0"/>
                                          </p:stCondLst>
                                        </p:cTn>
                                        <p:tgtEl>
                                          <p:spTgt spid="7">
                                            <p:txEl>
                                              <p:pRg st="1" end="1"/>
                                            </p:txEl>
                                          </p:spTgt>
                                        </p:tgtEl>
                                        <p:attrNameLst>
                                          <p:attrName>ppt_y</p:attrName>
                                        </p:attrNameLst>
                                      </p:cBhvr>
                                    </p:anim>
                                    <p:animRot by="21600000">
                                      <p:cBhvr>
                                        <p:cTn id="18" dur="1000" fill="hold">
                                          <p:stCondLst>
                                            <p:cond delay="0"/>
                                          </p:stCondLst>
                                        </p:cTn>
                                        <p:tgtEl>
                                          <p:spTgt spid="7">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4.JPG"/>
          <p:cNvPicPr>
            <a:picLocks noChangeAspect="1"/>
          </p:cNvPicPr>
          <p:nvPr/>
        </p:nvPicPr>
        <p:blipFill>
          <a:blip r:embed="rId5"/>
          <a:stretch>
            <a:fillRect/>
          </a:stretch>
        </p:blipFill>
        <p:spPr>
          <a:xfrm>
            <a:off x="15658" y="-152400"/>
            <a:ext cx="9144000" cy="6858000"/>
          </a:xfrm>
          <a:prstGeom prst="rect">
            <a:avLst/>
          </a:prstGeom>
        </p:spPr>
      </p:pic>
      <p:sp>
        <p:nvSpPr>
          <p:cNvPr id="2" name="TextBox 1"/>
          <p:cNvSpPr txBox="1"/>
          <p:nvPr>
            <p:custDataLst>
              <p:tags r:id="rId2"/>
            </p:custDataLst>
          </p:nvPr>
        </p:nvSpPr>
        <p:spPr>
          <a:xfrm>
            <a:off x="21921" y="5819579"/>
            <a:ext cx="7010400" cy="769441"/>
          </a:xfrm>
          <a:prstGeom prst="rect">
            <a:avLst/>
          </a:prstGeom>
          <a:solidFill>
            <a:schemeClr val="accent2"/>
          </a:solidFill>
          <a:ln>
            <a:solidFill>
              <a:schemeClr val="bg1">
                <a:lumMod val="95000"/>
              </a:schemeClr>
            </a:solidFill>
          </a:ln>
        </p:spPr>
        <p:txBody>
          <a:bodyPr wrap="square" rtlCol="0">
            <a:spAutoFit/>
          </a:bodyPr>
          <a:lstStyle/>
          <a:p>
            <a:r>
              <a:rPr lang="en-US" sz="4400" dirty="0" err="1">
                <a:solidFill>
                  <a:srgbClr val="FFFF00"/>
                </a:solidFill>
                <a:latin typeface="Times New Roman" pitchFamily="18" charset="0"/>
                <a:cs typeface="Times New Roman" pitchFamily="18" charset="0"/>
              </a:rPr>
              <a:t>Đi</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đường</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bé</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nhớ</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nghe</a:t>
            </a:r>
            <a:r>
              <a:rPr lang="en-US" sz="4400" dirty="0">
                <a:solidFill>
                  <a:srgbClr val="FFFF00"/>
                </a:solidFill>
                <a:latin typeface="Times New Roman" pitchFamily="18" charset="0"/>
                <a:cs typeface="Times New Roman" pitchFamily="18" charset="0"/>
              </a:rPr>
              <a:t> </a:t>
            </a:r>
            <a:r>
              <a:rPr lang="en-US" sz="4400" dirty="0" err="1">
                <a:solidFill>
                  <a:srgbClr val="FFFF00"/>
                </a:solidFill>
                <a:latin typeface="Times New Roman" pitchFamily="18" charset="0"/>
                <a:cs typeface="Times New Roman" pitchFamily="18" charset="0"/>
              </a:rPr>
              <a:t>không</a:t>
            </a:r>
            <a:endParaRPr lang="en-US" sz="4400" dirty="0">
              <a:solidFill>
                <a:srgbClr val="FFFF00"/>
              </a:solidFill>
              <a:latin typeface="Times New Roman" pitchFamily="18" charset="0"/>
              <a:cs typeface="Times New Roman" pitchFamily="18" charset="0"/>
            </a:endParaRPr>
          </a:p>
        </p:txBody>
      </p:sp>
    </p:spTree>
    <p:custDataLst>
      <p:tags r:id="rId1"/>
    </p:custData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5.JPG"/>
          <p:cNvPicPr>
            <a:picLocks noChangeAspect="1"/>
          </p:cNvPicPr>
          <p:nvPr/>
        </p:nvPicPr>
        <p:blipFill>
          <a:blip r:embed="rId5"/>
          <a:stretch>
            <a:fillRect/>
          </a:stretch>
        </p:blipFill>
        <p:spPr>
          <a:xfrm>
            <a:off x="0" y="0"/>
            <a:ext cx="9144000" cy="6858000"/>
          </a:xfrm>
          <a:prstGeom prst="rect">
            <a:avLst/>
          </a:prstGeom>
        </p:spPr>
      </p:pic>
      <p:sp>
        <p:nvSpPr>
          <p:cNvPr id="2" name="TextBox 1"/>
          <p:cNvSpPr txBox="1"/>
          <p:nvPr>
            <p:custDataLst>
              <p:tags r:id="rId2"/>
            </p:custDataLst>
          </p:nvPr>
        </p:nvSpPr>
        <p:spPr>
          <a:xfrm>
            <a:off x="457200" y="5722472"/>
            <a:ext cx="8534400" cy="707886"/>
          </a:xfrm>
          <a:prstGeom prst="rect">
            <a:avLst/>
          </a:prstGeom>
          <a:solidFill>
            <a:schemeClr val="tx1">
              <a:lumMod val="50000"/>
              <a:lumOff val="50000"/>
            </a:schemeClr>
          </a:solidFill>
        </p:spPr>
        <p:txBody>
          <a:bodyPr wrap="square" rtlCol="0">
            <a:spAutoFit/>
          </a:bodyPr>
          <a:lstStyle/>
          <a:p>
            <a:r>
              <a:rPr lang="en-US" sz="4000" b="1" dirty="0" err="1">
                <a:solidFill>
                  <a:srgbClr val="FF0000"/>
                </a:solidFill>
                <a:latin typeface="Times New Roman" pitchFamily="18" charset="0"/>
                <a:cs typeface="Times New Roman" pitchFamily="18" charset="0"/>
              </a:rPr>
              <a:t>Đèn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xanh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tín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hiệu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thông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đường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rồi</a:t>
            </a:r>
            <a:r>
              <a:rPr lang="en-US" sz="4000" b="1" dirty="0">
                <a:solidFill>
                  <a:srgbClr val="FF0000"/>
                </a:solidFill>
                <a:latin typeface="Times New Roman" pitchFamily="18" charset="0"/>
                <a:cs typeface="Times New Roman" pitchFamily="18"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ISPRING_PROJECT_FOLDER_UPDATED" val="1"/>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Hãy thử lại&quot;/&gt;&lt;property id=&quot;10068&quot; value=&quot;Chúc mừng bạn đã trả lời đúng&quot;/&gt;&lt;property id=&quot;10069&quot; value=&quot;Rất tiếc bạn đã trả lời sai&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Hãy chọn 1 đáp án&quot;/&gt;&lt;property id=&quot;10185&quot; value=&quot;1&quot;/&gt;&lt;property id=&quot;10188&quot; value=&quot;The time to answer this question has expired.&quot;/&gt;&lt;property id=&quot;10189&quot; value=&quot;1&quot;/&gt;&lt;property id=&quot;10192&quot; value=&quot;C:\Users\Gp\Downloads&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Arial&amp;quot; IsBold=&amp;quot;0&amp;quot; IsItalic=&amp;quot;0&amp;quot; IsUnderline=&amp;quot;0&amp;quot; FontSize=&amp;quot;50&amp;quot; UseDefFont=&amp;quot;0&amp;quot;/&amp;gt;&amp;lt;Answer FontName=&amp;quot;Arial&amp;quot; IsBold=&amp;quot;0&amp;quot; IsItalic=&amp;quot;0&amp;quot; IsUnderline=&amp;quot;0&amp;quot; FontSize=&amp;quot;18&amp;quot;/&amp;gt;&amp;lt;Button FontName=&amp;quot;Arial&amp;quot; IsBold=&amp;quot;0&amp;quot; IsItalic=&amp;quot;0&amp;quot; IsUnderline=&amp;quot;0&amp;quot; FontSize=&amp;quot;14&amp;quot;/&amp;gt;&amp;lt;Message FontName=&amp;quot;Arial&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Calibri&amp;quot; IsBold=&amp;quot;0&amp;quot; IsItalic=&amp;quot;0&amp;quot; IsUnderline=&amp;quot;0&amp;quot; FontSize=&amp;quot;50&amp;quot;/&amp;gt;&amp;lt;Answer FontName=&amp;quot;Constantia&amp;quot; IsBold=&amp;quot;0&amp;quot; IsItalic=&amp;quot;0&amp;quot; IsUnderline=&amp;quot;0&amp;quot; FontSize=&amp;quot;1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bài cũ&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
  <p:tag name="MMPROD_NEXTUNIQUEID" val="10052"/>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tho den giao thong&quot;/&gt;&lt;property id=&quot;20148&quot; value=&quot;5&quot;/&gt;&lt;property id=&quot;20184&quot; value=&quot;7&quot;/&gt;&lt;property id=&quot;20224&quot; value=&quot;C:\Users\Gp\Desktop&quot;/&gt;&lt;property id=&quot;20250&quot; value=&quot;0&quot;/&gt;&lt;property id=&quot;20251&quot; value=&quot;1&quot;/&gt;&lt;property id=&quot;20259&quot; value=&quot;0&quot;/&gt;&lt;property id=&quot;20263&quot; value=&quot;3&quot;/&gt;&lt;property id=&quot;20264&quot; value=&quot;1&quot;/&gt;&lt;object type=&quot;2&quot; unique_id=&quot;10002&quot;&gt;&lt;object type=&quot;3&quot; unique_id=&quot;10003&quot;&gt;&lt;property id=&quot;20148&quot; value=&quot;5&quot;/&gt;&lt;property id=&quot;20300&quot; value=&quot;Slide 2&quot;/&gt;&lt;property id=&quot;20307&quot; value=&quot;280&quot;/&gt;&lt;property id=&quot;20309&quot; value=&quot;-1&quot;/&gt;&lt;/object&gt;&lt;object type=&quot;3&quot; unique_id=&quot;10004&quot;&gt;&lt;property id=&quot;20148&quot; value=&quot;5&quot;/&gt;&lt;property id=&quot;20300&quot; value=&quot;Slide 3&quot;/&gt;&lt;property id=&quot;20307&quot; value=&quot;279&quot;/&gt;&lt;property id=&quot;20309&quot; value=&quot;-1&quot;/&gt;&lt;/object&gt;&lt;object type=&quot;3&quot; unique_id=&quot;10005&quot;&gt;&lt;property id=&quot;20148&quot; value=&quot;5&quot;/&gt;&lt;property id=&quot;20300&quot; value=&quot;Slide 4&quot;/&gt;&lt;property id=&quot;20307&quot; value=&quot;258&quot;/&gt;&lt;property id=&quot;20309&quot; value=&quot;-1&quot;/&gt;&lt;/object&gt;&lt;object type=&quot;3&quot; unique_id=&quot;10006&quot;&gt;&lt;property id=&quot;20148&quot; value=&quot;5&quot;/&gt;&lt;property id=&quot;20300&quot; value=&quot;Slide 5&quot;/&gt;&lt;property id=&quot;20307&quot; value=&quot;259&quot;/&gt;&lt;property id=&quot;20309&quot; value=&quot;-1&quot;/&gt;&lt;/object&gt;&lt;object type=&quot;3&quot; unique_id=&quot;10007&quot;&gt;&lt;property id=&quot;20148&quot; value=&quot;5&quot;/&gt;&lt;property id=&quot;20300&quot; value=&quot;Slide 6&quot;/&gt;&lt;property id=&quot;20307&quot; value=&quot;260&quot;/&gt;&lt;property id=&quot;20309&quot; value=&quot;-1&quot;/&gt;&lt;/object&gt;&lt;object type=&quot;3&quot; unique_id=&quot;10008&quot;&gt;&lt;property id=&quot;20148&quot; value=&quot;5&quot;/&gt;&lt;property id=&quot;20300&quot; value=&quot;Slide 7&quot;/&gt;&lt;property id=&quot;20307&quot; value=&quot;261&quot;/&gt;&lt;property id=&quot;20309&quot; value=&quot;-1&quot;/&gt;&lt;/object&gt;&lt;object type=&quot;3&quot; unique_id=&quot;10009&quot;&gt;&lt;property id=&quot;20148&quot; value=&quot;5&quot;/&gt;&lt;property id=&quot;20300&quot; value=&quot;Slide 8&quot;/&gt;&lt;property id=&quot;20307&quot; value=&quot;262&quot;/&gt;&lt;property id=&quot;20309&quot; value=&quot;-1&quot;/&gt;&lt;/object&gt;&lt;object type=&quot;3&quot; unique_id=&quot;10010&quot;&gt;&lt;property id=&quot;20148&quot; value=&quot;5&quot;/&gt;&lt;property id=&quot;20300&quot; value=&quot;Slide 9&quot;/&gt;&lt;property id=&quot;20307&quot; value=&quot;263&quot;/&gt;&lt;property id=&quot;20309&quot; value=&quot;-1&quot;/&gt;&lt;/object&gt;&lt;object type=&quot;3&quot; unique_id=&quot;10011&quot;&gt;&lt;property id=&quot;20148&quot; value=&quot;5&quot;/&gt;&lt;property id=&quot;20300&quot; value=&quot;Slide 10&quot;/&gt;&lt;property id=&quot;20307&quot; value=&quot;264&quot;/&gt;&lt;property id=&quot;20309&quot; value=&quot;-1&quot;/&gt;&lt;/object&gt;&lt;object type=&quot;3&quot; unique_id=&quot;10012&quot;&gt;&lt;property id=&quot;20148&quot; value=&quot;5&quot;/&gt;&lt;property id=&quot;20300&quot; value=&quot;Slide 11&quot;/&gt;&lt;property id=&quot;20307&quot; value=&quot;265&quot;/&gt;&lt;property id=&quot;20309&quot; value=&quot;-1&quot;/&gt;&lt;/object&gt;&lt;object type=&quot;3&quot; unique_id=&quot;10013&quot;&gt;&lt;property id=&quot;20148&quot; value=&quot;5&quot;/&gt;&lt;property id=&quot;20300&quot; value=&quot;Slide 12&quot;/&gt;&lt;property id=&quot;20307&quot; value=&quot;278&quot;/&gt;&lt;property id=&quot;20309&quot; value=&quot;-1&quot;/&gt;&lt;/object&gt;&lt;object type=&quot;3&quot; unique_id=&quot;10015&quot;&gt;&lt;property id=&quot;20148&quot; value=&quot;5&quot;/&gt;&lt;property id=&quot;20300&quot; value=&quot;Slide 13&quot;/&gt;&lt;property id=&quot;20307&quot; value=&quot;271&quot;/&gt;&lt;property id=&quot;20309&quot; value=&quot;-1&quot;/&gt;&lt;/object&gt;&lt;object type=&quot;3&quot; unique_id=&quot;10016&quot;&gt;&lt;property id=&quot;20148&quot; value=&quot;5&quot;/&gt;&lt;property id=&quot;20300&quot; value=&quot;Slide 14&quot;/&gt;&lt;property id=&quot;20307&quot; value=&quot;272&quot;/&gt;&lt;property id=&quot;20309&quot; value=&quot;-1&quot;/&gt;&lt;/object&gt;&lt;object type=&quot;3&quot; unique_id=&quot;10017&quot;&gt;&lt;property id=&quot;20148&quot; value=&quot;5&quot;/&gt;&lt;property id=&quot;20300&quot; value=&quot;Slide 15&quot;/&gt;&lt;property id=&quot;20307&quot; value=&quot;273&quot;/&gt;&lt;property id=&quot;20309&quot; value=&quot;-1&quot;/&gt;&lt;/object&gt;&lt;object type=&quot;3&quot; unique_id=&quot;10018&quot;&gt;&lt;property id=&quot;20148&quot; value=&quot;5&quot;/&gt;&lt;property id=&quot;20300&quot; value=&quot;Slide 16&quot;/&gt;&lt;property id=&quot;20307&quot; value=&quot;276&quot;/&gt;&lt;property id=&quot;20309&quot; value=&quot;-1&quot;/&gt;&lt;/object&gt;&lt;object type=&quot;3&quot; unique_id=&quot;10019&quot;&gt;&lt;property id=&quot;20148&quot; value=&quot;5&quot;/&gt;&lt;property id=&quot;20300&quot; value=&quot;Slide 17&quot;/&gt;&lt;property id=&quot;20307&quot; value=&quot;275&quot;/&gt;&lt;property id=&quot;20309&quot; value=&quot;-1&quot;/&gt;&lt;/object&gt;&lt;object type=&quot;3&quot; unique_id=&quot;10020&quot;&gt;&lt;property id=&quot;20148&quot; value=&quot;5&quot;/&gt;&lt;property id=&quot;20300&quot; value=&quot;Slide 18&quot;/&gt;&lt;property id=&quot;20307&quot; value=&quot;277&quot;/&gt;&lt;property id=&quot;20309&quot; value=&quot;-1&quot;/&gt;&lt;/object&gt;&lt;object type=&quot;3&quot; unique_id=&quot;10024&quot;&gt;&lt;property id=&quot;20148&quot; value=&quot;5&quot;/&gt;&lt;property id=&quot;20300&quot; value=&quot;Slide 20&quot;/&gt;&lt;property id=&quot;20307&quot; value=&quot;281&quot;/&gt;&lt;property id=&quot;20309&quot; value=&quot;-1&quot;/&gt;&lt;/object&gt;&lt;object type=&quot;3&quot; unique_id=&quot;10784&quot;&gt;&lt;property id=&quot;20148&quot; value=&quot;5&quot;/&gt;&lt;property id=&quot;20300&quot; value=&quot;Slide 19 - &amp;quot;Câu 7: Theo các con hành động nào đúng khi tham gia giao thông&amp;quot;&quot;/&gt;&lt;property id=&quot;20307&quot; value=&quot;285&quot;/&gt;&lt;property id=&quot;20309&quot; value=&quot;-1&quot;/&gt;&lt;/object&gt;&lt;object type=&quot;3&quot; unique_id=&quot;10991&quot;&gt;&lt;property id=&quot;20148&quot; value=&quot;5&quot;/&gt;&lt;property id=&quot;20300&quot; value=&quot;Slide 1&quot;/&gt;&lt;property id=&quot;20307&quot; value=&quot;288&quot;/&gt;&lt;/object&gt;&lt;/object&gt;&lt;object type=&quot;8&quot; unique_id=&quot;10048&quot;&gt;&lt;/object&gt;&lt;object type=&quot;10&quot; unique_id=&quot;10241&quot;&gt;&lt;object type=&quot;11&quot; unique_id=&quot;10242&quot;&gt;&lt;/object&gt;&lt;/object&gt;&lt;object type=&quot;4&quot; unique_id=&quot;10243&quot;&gt;&lt;/object&gt;&lt;/object&gt;&lt;/database&gt;"/>
  <p:tag name="SECTOMILLISECCONVERTED" val="1"/>
  <p:tag name="ISPRING_UUID" val="{6BB9989F-41D7-4B93-8CC0-67EF406406F8}"/>
  <p:tag name="ISPRING_RESOURCE_FOLDER" val="C:\Users\ACER\Desktop\Day tre tu xuc\GIAO AN DIEN TU\tho den giao thong linh\"/>
  <p:tag name="ISPRING_PRESENTATION_PATH" val="C:\Users\ACER\Desktop\Day tre tu xuc\GIAO AN DIEN TU\tho den giao thong linh.pptx"/>
  <p:tag name="ISPRING_PROJECT_VERSION" val="9"/>
  <p:tag name="ISPRING_SCREEN_RECS_UPDATED" val="C:\Users\ACER\Desktop\Day tre tu xuc\GIAO AN DIEN TU\tho den giao thong linh\"/>
  <p:tag name="ISPRING_LMS_API_VERSION" val="SCORM 1.2"/>
  <p:tag name="ISPRING_ULTRA_SCORM_COURSE_ID" val="58F6E927-D900-4889-90CA-C43C65A82CD0"/>
  <p:tag name="ISPRING_CMI5_LAUNCH_METHOD" val="any window"/>
  <p:tag name="ISPRINGCLOUDFOLDERID" val="1"/>
  <p:tag name="ISPRINGONLINEFOLDERID" val="1"/>
  <p:tag name="ISPRING_SCORM_RATE_SLIDES" val="0"/>
  <p:tag name="ISPRING_SCORM_PASSING_SCORE" val="0.000000"/>
  <p:tag name="ISPRING_PLAYERS_CUSTOMIZATION_2" val="UEsDBBQAAgAIAPNWyUzWo37aRwMAAOEJAAAUAAAAdW5pdmVyc2FsL3BsYXllci54bWytVltP2zAUfi4S/yHyO3ELY1yUghhStYcxIXVse6vc5DTxmtiZ7RDKr9+Jcw9pN6RVapUcn+/zuXw+rnf7ksTOMyjNpZiTmTslDghfBlyEc/L0bXFySW5vjo+8NGY7UA4P5iQTvACwmDgBaF/x1CD4kZloTjoGF5mJkyouFTc75D5H7man0ytyfDRBF6HnJDImvaY0z3OXa0SIUMs4K0i068uEpgo0CAOKlmEQp8Zem7+j8ZtIQc0uBd1Bpub9G1ckDceL5j2S/MyVKqSn0+mM/nz4svQjSNgJF9ow4QNxsJITW8o187cPMshi0IVt4pVBLsGYIghrm3jmms8uhaOVPyelwyoBrVkI2o1FSGjjV3PWBCWmtq6YCFaCPfOQFbmtdOVlW9SS6Egq42emQm9ht5ZMBavG3vH36EjE3iZmOqr4dC8Xy7/lVTLWb1W8j8ZiM8rWMdcRLnUhrXU8Cdrf1Utsja1sn2rZLgom4ij4nXEFgX393pyA6YyUGzYyt3G6OvdxAZ8WzDdS7e4RhtKtZOM2SnFLpbgW1HC4ze7LloLU2W6AmUxBXaqJ98wDkF+ZUrZfN0Zl4NGBscLSPtijZcpVk9qGeJFJ4vN/6E3hN2jNL32oMxbwPxrzGYmamnARwMuCo4+BBGtqAItd2FyTxm6xZxuTztZJ5zD1TO1JwKZgIo5hKgQ8+wEzjLZ2ug8Kiml08TM1wHYW9oIjHkYxfs0ow3B1L03C1HaUobOwFxxLfzsCbcx7gWslc8xQZ2mKA+Bt8d6uNx2hw5YMdNmI0aMj49DzM21kwl+t0ntz0lxbSR84vcdHzr5PDbpLeQO5mB5CDCZBL656LmwOEeBceOaQL3s8J5XVTXGIj8z64mkw4AvTYzFj6ulcGFZpaRnOcTBZWnrV5zhLBz4BbFgWm/tuQv3Lw0IHCY/fG2NcP/CsynzJX8HJeVD8NZidYamdCAq9z8nHy7MOA2oRJ2Nve2vat+NGiroOrkvtW/lr21HfUJVWSpntk5RX9aLElPPgE8oxVDITwUAAtmEVvY5xHt8pYE4MG8xodorHQ6Zz8gEfqpyvzq/alC9mVzXWxvVYblzG8o7rqAq4lR+tDlKTiFfNNXz8A1BLAwQUAAIACAC5FCFTf2Ttp/oEAABiEwAAHQAAAHVuaXZlcnNhbC9jb21tb25fbWVzc2FnZXMubG5nrVjvbts2EP9eoO9ACCiwAV3aDmgwDIkDWmJiIbLkinTSbBgEVmJsIpLo6o+T7NOeZg+2J9mRkh27bSApCWAbIuX73ZF3v7sjj07ushStRVFKlR9bHw7eW0jksUpkvji25uz0l98sVFY8T3iqcnFs5cpCJ6PXr45Sni9qvhDw/PoVQkeZKEsYliM9ehgjmRxbs3FkB9MZ9q8iLzgLorF7Zo1sla14fo88tVA//Xp4ePfh4+HPR+9auT4wdIo9bx8IGaSP73sA+SwMvAjQiBf55DOzRvp3mFwwZ57rE2vUPgyTnoXkwhrp3065eRgSn0XUcx0SuTTyA2b2wiOMONboStVoydcCVQqtpbhF1VKAHytZCFSmMjEvYgUTeS26lDnBFLt+FBLKQtdmbuBbI6qK4v6tgeV1tVQFqCtRIkv+JRWJ0QkRY96vClGCal5BRCH4VEsJ/1QZl/lBt+pL3wuwE+HZLJoSSvEZbC7bLgqQ9uBvZbWEd4lQb0HFbZ4qnqDrQgBgQBFfrVIZN/+UdFVoC2cpv++0IsSXrn8WsSDwaER8ZzNjjUieIKfgerEDUUJMSQgABS9F8QTZyMS6EUc4TYchTNyziQdfpk2YyMUyhW811I4ZgUiYibxLCiKVhBDjlF4GoaM3DVQhjla8LG9VkexF6a4/u4Bd3w6ACDbbAWcaYwMM8SEhexWFiKtuMLASm/hueQVLhQCMmEkGmlJZXVZAm2yVikoYa6VeCo9NSH0R1wr4lQq+bmIftBuydYa5h+e+PYnGzIfHMQG/erzO42VPOSDnD/mxy4YawmQ35jttatGicfAZsgskw2CIRHAOOfB8iMQVobDJhHbJ+PjCPcPGS5D3Nklpk/RirnNMeo94HIOcjqa1VHUJM3pLIDUZj5QHw9RQ8mkOUexi75Hc2qBCOJjRQq4F2FEkouhUBOneJo4m1ae5+0d0il2POD8IPX6PclUhnqx5HgsItphrn97Du0Qm5p0Oe6P/ay3/RrxqU/2btkr4Dvn8Zqg9e4XlEUbwqhLZqupSrTesNf8pVmiKP2pCn6U/TT+1iY9DN3gZz5Qyq9OmAj3bP1vLhvqo04hn7lR/b720JbQpNQQaFl0cocdI+0tNtNqxG+iKmIj+cq5/CjKzpm5BYXPza9Vf2g9aAF+hp2LQCeyxsZxCq5NBFeovewGr3jP/QheM/vKXZExdBlXnUnwpZdWp2fC5d301dH56Yd3pWfeKDXOZByb7ALho+8ESpTID+5MemPMp2exAUyL2VnKp6jQx9E/ljSkTsLd1Jr7vhq8LlZnZlJeb8G/K1MlzrGgWFzZKZwP6qS2De/tnh8BP9xIlOIQ2xsa+rXsfW7M97SkE9NFb4TG6aZ2ARxmv4iWU42tV50lPoOYI5pBTDGDtmqngRXcX1gJ8Y0Yzi9rZ3weB6I4OkijZgv3pq0qUfw0G0cvYYtDm4Cfuqk4ghsf7BphBH6n24LuR63kOZi7E8oscMHlT4jKVwdRBt16gSut6zBi2J1NgEzXkUXUBLeQQhCkOzyEjmsORNZry4gbSKVMqHYRitlqHcTVM+8PdQ12lMhdDZJ9XzPSCmTuLsOOYixigMJyzb5rancBBL25vZFK16A1mT7AP2fobPJHIaihgSMj2okVfJpiDu6e4vtP6759/u+RNgdzkQkg3zfgh2ay/r5fbUWluw47e7VyO/Q9QSwMEFAACAAgAuRQhUx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C5FCFTnGx2J1QFAADrGwAAJwAAAHVuaXZlcnNhbC9mbGFzaF9wdWJsaXNoaW5nX3NldHRpbmdzLnhtbOVZ3VLbOBS+5yk03ullCVCglEnCpMEZMk2cbGzaMjs7jGIrsRZZ8kpyaHq1T7MPtk+yRzaYhIQgt6SzPxcdavl8n450dL5z5NTPviQMzYhUVPCGs7+75yDCQxFRPm04l0Hn9YmDlMY8wkxw0nC4cNBZc6eeZmNGVewTrcFUIaDh6jTVDSfWOj2t1W5vb3epSqV5K1imgV/thiKppZIowjWRtZThOfzR85Qo547BggD+JYLfwZo7OwjVC6a+iDJGEI3Ac07NojDrMKxip1aYjXF4M5Ui41FbMCGRnI4bzk+djts6b93bFFTnNCHc7IlqwqAZ1qc4iqjxAjOffiUoJnQag7v7B4cOuqWRjhvOm70DwwP2tVWenL1YPDY8bQG7wPXdBAnROMIaF4/FjJJMiIRwENXUMiNAujS2YKnJF10OFEPRnOOEhgG8QWavGs55cD1yO+7I9dru9eWoV7hqjQi6Qc+1wvi97rl77Q0C17++CPq9yqDA/RxUAFX1zJp+OHJ91wvc0fX77qAiwt6pB4zbb3V7FTGf3Pd+N6g6k9fqV4UMLwaeHaY96A9b3lUl1y6uhu6o1/U+XAeDQS/oDh9Q+blfOOH12nKy1CGpRCYXU0LHWTLmmDIQqEd5oYgGiWNYTkkgOhQyeIKZIg76LSXTnzPMqJ5DVu+BEt4QkrZUSkI9MhnbcEwWOg90BSE4Bmlc6sHRu1IO3p4sLb1WzP6wrLVe1kuBHMZCix/s/f7eUen+u8PN7j/haB0EOsV83hPTH+790XHp/cHx8Wb317lZn9GICA9LmUv0qvvPbt9CNdh/85wLT8xWx1rjMIbSoe+Vf3Hk3oqavcehpjOoS+SRr5OMMT9LUyH1Q/FYHCydeIKmPhF8KXfMMxoLFpVRI8mYRB5OyELB9W8o74DlvoMmkOUM4jlICUc+5lDkqYYYhyWBysZKU50X986ddUtSzBDwQRdCUN9fiXkYY6mW0rqMjymsYfMXT2iifi22uxh60tRnEAJkxMXK3uUROpf4FpoSG/Mh4TZmF3B4mDlARFo5IbGqYIlajFkZJ6BENoafyFhRTWxMfUJQIiSx24XIym50r/Y2xn0sb4hEgRDMyv6TyFiE5iJDjN7AwRAIRC5L4H8xQYvdG5pIkeSj0GFqpPJzNKPklkRnNhNdwRRJBkgjQ4zoYobfM/oVjckEtgwxgmdwzmCcqoJ/txJxipV6IMX3Pr4qeqCud+5+fmUWiKMZhn6yGjnoEUlSvRV+PEdc6HscbEeIMzjGJigRjfJ3Nmvb/fYwlJIIcX6haCzxK5pkDL8kfbkhC9RbDPl2ZqkS+Gc9sJ42xrM80U3y5tSQ4hRCUnDCixDKGeUZsSUMMUeCsznCIaiUMrIxoyJTMFIIREGtvt3DAg/HNH+aQumFGWVEpBXl3v7Bm8Oj47cn7053a3/98efrjaC7bn3IsJmuaNfbG++F1shHd9BncE/c9exQj258z4CevPdZ46q6ueEOaI1cc92yxj6+D1oDV26FzyA33A23htxwt1zBdoRMjNJFK2do/acJC3jXbFSrHXQ/doOrNQR5+q12tfWa6bjXN+D5Zeif2n/7bmvUvkBwRC57gX9qI0meAPXXYQyiNjHf5ywx+f3JxnZwGUD8XStaE2ar5n7kfrQihIBbKb3dtN7AasEfLFtp09sOF/paKxegV5kWtRe6FUYTuA1EP6zyfE8dsMrhFy4hW5PWf4dUffe3gkLrtiRVBMsw3trR/X8Uk20G6D+17cVT+RV76bN1+Tl1+bch8yahnCYQDNP0lz8oNY8O9+q19a92doBt+Qe65s7fUEsDBBQAAgAIALkUIVPN92/PWwMAADwMAAAhAAAAdW5pdmVyc2FsL2ZsYXNoX3NraW5fc2V0dGluZ3MueG1slVddb9owFH3vr0DsvdkoG62URuKrUjXWVivru0MuYOHYke3Q8e93bSfECQmwRpXqe8+x78fxtRqqHeW9PUhFBX/sD/rRTa8XrnIpgeslpBkjGnoxUfCcPPaf/iwW/cBBBBPyHbSmfKOMpbT1KALjXGvBb1eCa9znlguZEtaPvjzZnzCwyEssgWFdy1mTFfjHzMez8TWU4ozhZDSbPnQRViLNCD8sxEbcxmS120iR88Scc2e+Ltr2kIFklO8Q+X1wP5l1JsGo0s8a0lpM82/zwXxwHSWToBSYkB5m48H4x0UWIzGwY/aj4f1wfCWnOup8Yxq0PVVUW9poMLobDbtoGdlAo8hnm4mNwd0bhHNxOYKGv/pi5ij+A8j65pOvs+l81MkQWZ79j0YyKTamoA3OyHwXOUyQBK8fEmYP5rtIMAmZgy4KUjGaYBuETJwUv5qvC9xVy+JPf0iE5m5Lwd5MExrTwygkZhBpmUMYlCvnU1vx+ZprvEwQrQlTCPBNFegNM3wjuSq3qdsq3G/4pDzxQIWhQnwIlqcwdfF6wLq9wk+nEztX/PiONi9ACfvC6EVYGSvkC5b1BOkZK+S76dYrZ4cTeNPjOKUeJqRo5vnqoxc4wWVZr3JVes1JC3PLlXd0YSgxqUggsrJa0hRM18LA2lxIwUlMISd7uiEa36VfBhcfbDIqDBqOQmntugo11Qza5GZjxInuh2yWl8Xo3o8qNbfuaRz3j/2UyB3IpRBM9XsFD68IbuMezlOGGaj43IF85mvhcayOukhcaFDXgoW7JtfCidZktU0xpq4UwsCrQRi01zgsjm0rPs/TGOQce0ahFE3d5nBbutky/NUfFD4hqRM6nI6pt7gdJ/SoSc9QCACIXG3L9ruF86Q505TBHsp77xlswl2ZhQoV2iW2sV7AWvvjobBco8diSlRCqU8Pz96C/8CoWgnOcVnxmsTKplW78uX0rTauzeNyjBml+hPMrgsZ1TZGf1v5sFG1WpJci3dNpC42rdZF6mQPY05TOyHQ4R3f4nEcJkRWVMU6yy6d2KsQzKty3EyVhBZPF8XMwWjQRrGe5hBc4t2M1hLAH4DWeOON6J9wiAWRycsRUpvZLW7HxhzxVbPzFCdxmukw8EyuOcc24N/4X0P0D1BLAwQUAAIACAC5FCFTjgbugj8FAAB8GwAAJgAAAHVuaXZlcnNhbC9odG1sX3B1Ymxpc2hpbmdfc2V0dGluZ3MueG1s3VndUts4FL7nKTTe6WUJ/22ZBCYNzpBp4mRjU8rs7DCKrcRaZMkryaHp1T7NPtg+yR7ZYBISgtwldLoXDFg+36cjHZ1P55j66deEoSmRigrecHa3dxxEeCgiyicN5yJov33vIKUxjzATnDQcLhx0erJVT7MRoyr2idZgqhDQcHWc6oYTa50e12q3t7fbVKXSvBUs08CvtkOR1FJJFOGayFrK8Ax+6VlKlHPHYEEAP4ngd7CTrS2E6gVTT0QZI4hG4DmnZlGYneuEObXCaoTDm4kUGY9aggmJ5GTUcH5pt93mWfPepmA6ownhZkvUCQyaYX2Mo4gaJzDz6TeCYkInMXi7u3fgoFsa6bjh7O/sGR6wry3z5OzF2rHhaQnYBK7vJkiIxhHWuHgsZpRkTCREg6gTLTMCpAtjc5aafNXlQDEUzThOaBjAG2S2quGcBddDt+0OXa/lXl8Mu4Wr1oigE3RdK4zf7Zy5114/cP3r86DXrQwK3C9BBVBVz6zpB0PXd73AHV5/7PQrIuydesC4vWanWxFz6X70O0HVmbxmrypkcN737DCtfm/Q9K4quXZ+NXCH3Y736Tro97tBZ/CAys/93Amv1xaTpQ5JJTI5nxI6zpIRx5SBPj3KC0U0KBzDckIC0aaQwWPMFHHQHymZ/JphRvUMsnoHhPCGkLSpUhLqocnYhmOy0HmgKwjBMUjjUg8OP5Ry8O79wtJrxewPy1rpZb3Ux0EstHhl73d3Dkv3Pxysd/8JR+ugzynms66YvLr3h0el93tHR+vdX+VmfUojIjwsZS7Ry+4/u31zt8Hu/nMuPDFbHWuNwxiuDn2v/PMj91bU7D0ONZ3CvUQe+TrOGPOzNBVSP1we84OlE0/Q1MeCL+SOeUYjwaIyaiQZkcjDCWTwoM0dNIa0ZhDAfko48jGHS51qCGpYIlQ2Uprq/DJv31k3JcUMwYUNVQdBPX8pyGGMpVrI4zIg5iYNT37zhCbq92J/i6EnTX0Ge46MmljZuzxCZxLfQhFiYz4g3MbsHE4LMyeGSCsnJFYVLFGTMSvjBKTHxvCSjBTVxMbUJwQlQhK7XYis7Ib38m5j3MPyhkgUCMGs7C9FxiI0Exli9AYOhkCgalkCf8UEzZdraCxFko8yrDRS+TmaUnJLolObia5giiQDpNEdRnQxw58Z/YZGZAxbhhjBUzhnME5Vwb9diTjFSj2Q4nsf3xRFT8c7c7+8MQvE0RRDAVmNHASIJKneCD+eIS70PQ62I8QZHGMTlIhG+TubtW1/fxhKDYQ4v1A0FvgVTTKGX5K+3JA56g2GfDOzVAn8sx5YTxvjaZ7oJnlzakhxCiEpOOFFCDcd5RmxJQwxR4KzGcIhqJQysjGlIlMwUghEQa2+38MCD8c0f5pAbwszyohIK8qd3b39g8Ojd+8/HG/X/vnr77drQXfl+YBhM11Rn7fWNoLWyEdN5zO4J5o7O9SjFu8Z0JONnjWuqptrmj5r5Ir+yhr7uAG0Bi61gc8g1zSDG0OuaSaXsG0hE6N00dIZWv0twgLeMRvVbAWdz53gagVBnn7LVW29Zkrs1RV33v08KrhHP67i9t3msHWO4FBcdAP/2EaEPAF6r8MYZGxsPsFZYvIWyca2fxFAxF0rWhNYq3J+6H62IoQQW2m73bRe32rBnyyLZ1PNDuYqWSsXoDqZFLct1CeMJlD/R6921/wX5bfK2he+NDYmpj+HOK38HEDXqlOhZxsSJ4JlGG/ssP7EF8aPi8n/aqeLp/Jr9MLn5/Kz6OL/eLZgfPE/Zidb/wJQSwMEFAACAAgAuRQhU3LH64ytAQAAOwYAAB8AAAB1bml2ZXJzYWwvaHRtbF9za2luX3NldHRpbmdzLmpzjZRdT4MwFIbv9ysWvDWL4pTNOyaYmHhh4u6MFwWOjKz0NG1Bp/G/S9lXKWWO3tCXh/d8QM/PaNxcXuqN78c/7X27f+nuWw20pkQFl12dDuil1j1JiwyWRQm0YOBZSL1/9SD/HgmXscda02Tzqm2l4eehfvJBqDRx7rAQDk06tNqhfTq0L1fg705lu6q2FRltTiqlkE1SZAqYmjAUJWkZ7+KxvcwCLRhrEP+gHyQFyzQOo3CIPDpOF0H0MDe5FEtO2OYZc5wkJF3nAiuW7Vxv9DLp1YaDaD74egvc+rNF1EmQFlI9KSjtwPF17Mf+MMkFSAm7uPMo9MM7J0xJAtQsKJjOpuEJtGPcb6hF14Us1J4O/OAmmJo0Jzn0u9TrfdPQxqvP2cG3nIIvNVQMp2QDome1uIoe4qADIq/4GR+QC8x1R/pooJcTpUiyguVbLprr5eR0stp26N9oJ8YkQZEd/oorvUym14zOMUPrmK0cp7YcGi5nTAblPNzSivrsmgv0zLDo0PipIdVJRdlzRu/fmqKJWINYItJmdI49ohRJV2UzTZrc3//J0oo0+v0DUEsDBBQAAgAIALoUIVPVoAKvQT0AANNeAAAXAAAAdW5pdmVyc2FsL3VuaXZlcnNhbC5wbmftvAs80/v/OK5Sjm46nDqJokOti0upaMKSTpJMheS6+kSuI3PQsK1I6nRBijDTRS4TK2YIW6UyLSYL2bBkLJcZNht2+406NX3O5/t7/H//3+P7+P3+//N4iN7v1/v9vF9fr9f7deUI2HbZ4jWLlZSUltkd3H9MSUkZpqQ0n/bTIvmdaMaGbPmfeeHHbPcplTRpD8gvlP2sHayVlJ4kLRGfWii/Vj170C1cSUn9j5l/87rP6JxTUvL2t9tv7XzOm9OVhNvZDteJlESpK68u+OXevKWqB9Crbjabnz2xa9e/KIXXc282b4R+XhSWfWwvq/Im+mnApo60FUcjc3ffY5y4XpgrfZV+/+CVaLvMXzZnPnm0u2sw5iFv/Cx/GBMubOruqhZpfozvygbyTvtFYYRNQssdojQHs5pxDjcYyZ5yNYWI6fauUiqANE9O5zPDwKrDJpk+uySjumT4p1eulIyZ27sxPqbQysUw4vQgyVhrvvzO2diGkJI4dDuJx/ZdIL9WAtuaoCtY0UWBv81c5etpNnlYifhL+vZ/G3TWOCBt0LGsNyyVtT/pTJoB0u65lVwIvlFlaRWf5YHMl6P6aPQzq3O9wmXGchg29V+VV7FcM/kbnQvjtI3AExK53M9XP3voEnWZ+rE/jRkgH6q0VwZ+v9ydS7WUiPvVvM/BeW/tccHeMZxdH188XJW7MdfUedfpS7rs5Q1+oyQLgTEl4K3bDK6PR6wQXK2sX73h5RYZC4w8Am0C97vsOSAHetBqgXVTowGJJqd4k2PtZOO48nLdY3pY+naYXzwaNaqVFGo1Vu2YRgM3ZDIyqHuTw3dQuDuVlLQPRXxa1FwUWE9+Ho9Wi53kBkvfMCez+vDXqPxAOhkybSwb7OdK6KG3aIIUDtkkXdBF3Eg5EbSHpzmswcIL0ySSVJSQbQbiLZE9Do5S/cLYrT5VhgdTIChOg16oLjJ/neXLwEZe07Yg250fteFOLnG1dJoeg2ePZXQn5ZSf2Vt6K9vjOrN+szIQqmUlmNRwTergJtKj8kOmshcpnbdxwzw2dPwcTSE863JZ29tYCpWzHLKBXBjdh+/ejUjm9UDE9Wr0fPZBkNVzx+ibPkRldcTemwFcCU42HW9/R9qEEw+2ilPgDFhpJ75hEh/am14ant477XuAcM+BwkO669zkMzIiOzD4hvGSmAYXuWaVgZwIRpMgmiF9g4T2iqaiOFelvGvDvFWfXHJOsyLSUqm5xfkIcKt5y8ZeE4iH4FFf1BolpeW+8BcEzv7lu1FRRuQGu3PRF/i9qEljknDwYg1ojHoFvi+OzK9pmkTj2RGvKzQkq8CsiyTuWGo93sE/eQBqCcWYMkuUTmqy8BH6t8g1HRhktajvjBaNkLBTMm1CrE006D1hDd53a9WHYAakQ8iBx2QLHiCedEZJnhZRt/eWWspB5Oi/DxgiP2WYmxDLqaZ+bpqgoG9ShO5JWdDEJPSSsGv1KtRZ+PpV61jbAaNATa7Nee882xhM6jQyup9iF7tkPX0y8ibTW0gJ4OEDGAZ1l5VV3UJAI14gMaZohf54TU4awXCSbF5mqVpW2jl0yaw2dpFoEbDDER5MZUTOEJcf0P7arFrwO8ZY6BUjg3sjbqgmTLenIG5PTYdBq9yEMM32J2LwAqVn9wwcP4ybQQ3qF7BDGWOQ1hspHktg6kvxbPjbhmgdlv5PB0Ov1ty4uMDwfEDPPoxZsQNT9PA61+aqv7UjRnjvlanhTn9CMYgyyLShVXDbM1Zs5j5RsyrRy3lOtAbPvxNs29bFjT/MIJBMHPN8sxgPHb7SBCrOjOqwarHKCSI5pARMPdJgsRDDGp+/OhBFgwAFwJ5NMSLFruWnWW1xaHIDHNyisZQVgakYyGgTPhpwnC5S0uVtWN0wiVwLjWUSctr2JXil9ewjBGmu0f94cHXq+dMd4Rug6Zaw6QEoRippIvudpdkXlTYhY6I4uI28fl6DqKvceDy2ijsd4Zpzmm4cs/mhBJZzvDRJ47MzjfDV39MAwQww6zyvgjOJkztp8SKgqlJpj+FusmpMFqZ+FZL10grwmZNLWqw0fV4XIIFGx11a9cvv8+W/+Lzhm9BhSMXHhxOHGkxESutp9JhARjddMBTc+xujMtZRb2ppW6UtmISrkNPTS495Y3JAdH+hFZS4qrsvYgLYf6wwEOSTIYHReUidM53jZWu+k6Rk78JZDTyXTBN2k+0mTXb603gWgAlVzZaN82x83GU1DbGSK8j+IMCU6ubxpwGcaXhkgwUlzA3l4U0og4AxFQHvhGcH2jsqGmKCrRseyW1HGUgRZp98KNPGSspjHSWIsEjO1RqhANi/nRJCk9u26G55kqklj9/LEOZCopjItvE9y5SUEo9l4+fxZ2LcqG7iBGvHBwC5Z9lfYa1lNqxdng2iuuSqjC8e+tA8YMFnl/LT+5PDE1k7VrA6386F9Bu5ymZc8ydYyJkvXlMIpitFy5lVjPgfj2BTTc97fwm836P5rcHcZXddW2/8bN209tOOyqp/Rzi5NCTkfxlsStBC4NFs7fBz8ueHhOvlPLp/5ZFcHq8tTy6vv78uv1I58o0jeY7aff4bccvlGXSeMwCqVCsPyT/JSwSl5Xe/0ShPk2eVWu209uLkIaJ9MQyDnJbTcP6qSzYA6vSXsDm6+WvU5A+OKAOf0f/CcEeXPK/t+F8IlK2XPyb8BX/jT7Dz5X+B32adXBdhMf053xQ08Tynu0ZkCSqFDzG6kRuoOjHDPN8YI6e/WNBQBl7rrI4K5Y3WgSrg9XuYE7o1hfqswn72uPN3aDZ9UonI9flbGzXE3aVQgt1nJ8MkyjEFQmoBmMnxfhsdKfmxsNE0yWL8HazKM02BOP/a0G4RUZje8zaChQS2mlcazGpGPnh4BcuzpF4HJcYKHVaSO/dHTzgP9cIUkIe7tYj6e3MmWVnIiECoaiI2IhyoIJGqpVPwUXHwuZU1jwyF7YWEC5Sj3wlrmnpjfLCvvy5xGFF2Pec3UrACVnTOxU0VraIzWY9IUMeRjNS9m4WsMR4r/Z5cLXFyZZ9XjUPzks+zehJRIdycZaCLq+gsogUlYCrh0UVL1XOwDtd9mL6YTyPYGQ9QUVI6GafLHnHn+dUJUyZGBiWpyXnQoWC1e56LBM02OpWZZpRVo50OCvg7LaucN5OWRlzrNnPza+uSvTyHcYVqvMGbDkQ4lWfcntj40Q73QDyYRsGDPRTUFWUj6hg9PUG0u1w6tOg1I6SgU1gAfO+QXgZVTe9MZP+hKDm6+mH93IL512zsR2+e9dm42o7sbKgnj0+5Zg6t/UfkT59TECTQUhWsfk0bq0I5+CJJWaeVAE2FlqTdtr/fkuXvmsVIk9BH6sK7hA1oBbWCbfcldGTNxxn2HHjxYNXT4dMMgjDdZ+1Qy2Ov8W5RjPRsuALD2q7Rhbl+5O3RTLzWr7iIhqPzswItVUMPQG8Uc4EvGxWsN1x7YN5NSgz2SE8znXpJ57fKg7rHisu6/ABDnW39H1r0AqaQHxwVZFJhbHkyZM9b8jSsrGdVgfYbgtYOv64HpvVp9nXTwhdSRWtBVMA1XV5c8QJpEQn8nViCHreq3C7ZpRxI4CcPMpeIihS0Gdl14HJKs4/Ar07tlMeRVtk+Z4HN/Dz+e7vzsMXpHhO1lyozFGQR0r4+Hr0r1DNWo6r9LYFTRDerQoEJoPXO9G6BsWfXGerDcFcFy+TQIwfeEdUjO/l+de1p0ELCLkFH03AZv9/uWWr3nsSnOzm/7HscrmjLnOoB3/0ZIMvj6medKaCFVWaO5ZwgqYlzXLpBaDGlDBvxOEeRHEh0mrP1i4Mv/rSRBE/SW+LzotUGrJ3LIfYjS94bUQ/d2RkDP47acSakRMHeGemP7y3W2KK6OqR3lmm1jNN8/TfmGnHQJe/E/2p9qmguN5RVXO4255rZybY6Rh2dXzBYu5bXfo+Q4K96DisYzleA2nuQm7zlyEE1dPUHUV4p53XTQKFTOWlZ1TCWvpF0orxEgeob7FtGlua3oHKbPn62lNOy5cdxP8ZD26nfsViJ1y3IbWz3aaO1RXQdOgHhXe6LUrQ16mbvaDxB/OL4xLre1enJLsKN5vkSxBZFBkqcqvmfV7SI8qKTBoqdykG5gzBTOTqiIroghkMSdbMnGRfqwt1uFllC13lD6LauF68sDndRUE3YBs8PkbTe8KkJ7O4ErT2holfY0/yl5lGKFEFCQjwXLmW/d/Jh4H7v6r+eXTGBHL/qMqRocZOEiV+A+VmjITFJR8tBF6GnjkX/7sLpgCjYev564dXCfZc6IXmBqPbgakdw5/Gk1aQTETGKrC2rcqSY+FwWf3JqlZaQEcjxbkKXHiBE3mUh1781Pr72wByAF+pNfPxHPjkkhYMyoaA9xD88rMHlI4waW+qGQgXi/gheYgULTcdKChuMj/QtaqyOZhp0tT106CAESqJ8md27FIPrDagwpUESjhXk65otbnro1Oprr6caFjLErq/oCp4iRC/wylSMIxSvqoEwgp+gpfCh8u6q3AFTY02G4KpL1FhpefVdBVOi3bRPxT7r+SUkGt3c+zQdPAE73dO5J99dcG/DbiyhMJAyJ4y4R3bxd6dvd+FpH2vLGPXNsc//zfJai1b/B0sINmed8KpLopOCEgcK9yWSa/2xgsRk+3zCxL8yUuCOA7DH2F9TII/M50Q9x+hnBjaJu/kOSbSgjbV+hK58P/3ayFJO/Wcg3p6QT/eW62O3ojQwymqMEZsyAc6gfAb0/DUNkf1EYMXEkJPog5zN/MgFA+EK+bQpgB7pRnNPX7Chk1wqqA0LCyHGPtL6FeJqZFfUXbc50THKS1GBm9fbrLR6SUw36mspvLhG5G2+62nYGGxK9UoLDWAZaWLV8267UTVdQOt18WhTDCgDdIH90XaOaqpgwNrJMOhA9Mjw09yhp5TQeY5pWckbKFYsnLtL+nVf5nGom60iwiDGBusd6/dH8ztZLYXvrl8tE/PxHVFTDO3fPhZG626QZ5XSG4ryct13y1fpnbMwyk6U5Wl++8jGnreE0VxDlIfjPRv3RRZlwooOgloZGms5VKBgb/gNNQVxl5W1ih2QiIGN6WDf7gzI2UPnb3qbq1qbULfPz34YbEPYwLglfLz0HJaCfSG36+OKVBr22K3c3+kczcmNalyTbuSr2dF0cbMqRh3zCNHQSj8Tw58TL8FMYvohww2eds03mx+6U+kwNyfmVcA8qju3Lw/L8bVUVCfxoq7L6u1Bf/R+On0w6Y5n93vhp0KCZMU0pWX3NUWQECOvpyMPDw1MlQ69fpWP9cq7TSGWShIrD2/tOVoe0qZofF3bGFv9BK9fRR1FZbQRzTzAm/44ZJna5KKY+W1fXN2C9jczIr4//1t6QGNnMLC3kzUZqZjxK/DrNqew465w6I1pWpZhIYpZ8n+pkFzwqPi7+2mfhCqIQSlIIXSpnPD4PwDVFMZWR/J+thDtX8uNbe8vDo0R3RYSuRJfRjifrKfTZcFvVnkTULFhSDYJsIJPWCRxkdQki0mD8SoLwQc28710TF6LOmX1CZLykizGXqbjiAs6zCgB0Ixa5HRtjLCkzdVBVqgm5bcSJjhUBwU6cF4LdwNPOR5J1hg++Lhs6fKmjifx6GEeUqIGEoer7cv2fw6OQcikkqL2KTS9stt/+mBb+ugmyodVLIP6CfU2VoyLA4WwNhzCvPRNPp7Ryampg+hb+cLfd9XaqV1FN5vBuxxDASLV5eMW1nvT1kI7TZz9efrbBtkDDPwEIbkQEpqW3t4hwF9poz1IOFoMTY3Am9a+rd7qSY707e6LzuyTBtAFN/qpT4s4UBOUDsZHs5oQ1c432EoTIbqSrirbdQgM9HpFUzus1juCStKFaQOS8XT1ceecuqpvnvnioQpQ9SBhAu0P29cdfWY/eJz3FHTUkZw8VuwQPZnrkNb1+qEDkwLAafySKzyQx35CQm+9YJ21KoARGuRtS+pW/inDuFSM1GJUWhDCHDyksNhUzmB7qrBN5eeMbsIuTinGInSIvgsVV4Bnrgz2AUqIDYSRxcgDtLLiDozAnFrEtU5L5XDqffdEcYrwOoj8lo2MIw57VL6ZSyVfNz9hSSt+I6BPYocycBSnW++fn+WLu/aWpqJEgbeY9hImlh/aljLAiUgrX7pUPRIvLFu6o0UvT80mOsPPY3eKrwGbIrJfncqGq3WUSGsFQ+sacziDTNcNIiMOfQjvuOImAs3mTAzzg4PyfBl6jPZQVKrwiRiJF2plhHZsxOlxceUUHnLK7UAb0zsnS1GfTtkFxn37LQDdkspIE2aFG5haKgqjPPYBOhpUAAAyt+Mvki+aSiwCqjtLkFLf8zfZhp5u7iEeoVUODgzjYlsHHWcfLyjmnTijbV/2oZXKvt0GUVVNBNABubrtNEmGFgwCp7bNo4DDeJvaJ7DMKb2GBGakQYNxCqZqZEm221063Fr6fn4i0tNbCPhESR0/TFVFgIwA45LKwf1EteXjd7y1Ooj8A24CTztGX+QEz7bf0b85Lt7qw2fDiuIKzzOpfeUTfloe1XxMwFAj/p24ui37rD4tjZENF1He/0YJGNJ0CC3NrjYKoxM49lPB9JiC/kKiWsdr6QSwcI4hLYaZkAw/XuaXnLg0X/LQ+onF5pxlsLShRhONxfiPD7nWqb6CoYZS9+SWpCGbixe3cEpzvS60whjRGcaUz/W+1WWGho/sktIIlu9e1/tLH1WjIA5DV5wQppo5wvdJFBg9RschKdhpHzpYOM6DponCs/ABF454hIAQUwj/2jvTpuzcbyEnfR1rP3j6tOafO1V/SQP0w7tyPho7vkkHjKQIJJVvaYnLOCxigi68GzKeGjFDUxqjZum60kfKLi6MbjlBHZd8797kjDAqHm8c+lwBPMDzw9TgkNMlKwByR3vWt339CQ+hf3RclqmlaBNterTQbYR6gkAxKXu06mlfxETHRE4EPYTBZCsWO9xsFuAyuSEKB7pA5aOH2aw9SZR1GwOYJMwymInRhd9fC0/t9VkrMacRII6vk+LQpkY8YW8avTSdPu6hlmtQBA1dYkfn46mTNUmCmhwiVGqRh2BuzStGFaJCOTsopaXDfX6l0OglFdN3N6y3JxTVhphwYag8aIxxSoRBezb1SXE1HRJAQrPRCimGdwn9AVDpn0bTUArOIiShP7O3AybdzugY7IRmYQPK0moTQ+7XyqxuHfRPOXKfW3hzQHVbmgibCVJ/ahBj2ehPYRBQB2jCVtSvaZZ/ZAo6XsHc43KhvOx4xao7fyEw8da29UNuiwBBh0JTiYCjqbp+pnvtCp4MbwgvaXnARsf07leIvfXhZF1A7d6WJYBTb9xrwwgB6Rt8LR2MLA8ZZ2ElpqphTVXph1KFcPJJzi+KydKidYNZUEC6tPP4tpa2ds991DWE/+My2n8bqrM0XfZstuw791EM3SMtUqBBsGHmf5W+csCQWRQeG//uJuF4spMbYeFIyeDq0DSoIoAzzvXnyoI9/uLkYtYi4Oz85teAPTLVvMO49himct7+wO96LYmx4lfl5zBrxIMVbzR2fyx9aJp74Jv+TuXw7lEtIlC8Tkp0v1LoQYeD0ILA10u/SIpt82zzilnYZ62U0fP/e29eRDQlWgn5vCzQuZ6+RjljpXBOefv5JenuyZnJ9COt1zS/qKndUmeaXxsa7H2ur3XcZ3llcOGywp/nCMXJGFlmcWHB5feXv+cQYWyBedj3qcT/60q0f1ApTC/+IS8IG+tBYw2NNmqIj2/2dE+VNM4s6qXehAYy0qGNpq7chGrFqRRe6l5WLTcGpYlBlwaXbWNbKMYzpBW/J+mWdYNXMhTXrRFlr0Asm/2L8YPM2/L7NPKDJCRWmxo2503seZZRYTfNSDVMkJFUp9j1iw3iU6rzoh0Z+BXsp7ywE3NmUK1+GehLv7cOJR6DYRj8lxoQIj0tUOtBZn5L4u52OSDFuQ0xv+cALjDmcKvpgdbIAM1Pb5vqOQVzEC24kfd1nOCasHsHL2zOnAbIhfyzC+M0lrAdS2gkrABgBdqKTSk7fzHw/tfXTSMTdh9trPuBxWQ9LKHeGXraGWq7HuzMC9Oew8oW1mUsZ7sLYzUlcsd6sAG799zfI582LVsP5vPCPP/+beh0xD705/TGMJe/xe1Dj7BBnzDK6Z0jYuf1ts7QpEL66w+Al1cC1/4Hvrr3ly+/8UDRGJwStI+WW+YFaoXed1epnzPvXbjvRgF9nVP5dbOjxfG9BX+LLaug7fnfy6jXwXno4+6/F8CskfXaYiPO/gcBZhAc75R5WtU7/S097/IgZm8H/qOA+NASjf7/LF5KZNmpJpjVjfy/FcODwD0a/f9Zs/KfBGCrxX80G0LHyn5nDlBx6qLJcSVsf6vgDhZ6DQsN9bjjVN63+z8Zpb2LfLh37jDl/IMpeaPpRgBdknemzlXXj5bjDOrQ2GVztTVQd726QO5j/FPgXdlztcW/R/Zyrs33cr/j5PADcC6CKULpaldtLeW0xqyxu+N0nT33gZmFGBP9qiUz459C5phcJwmF4o0IxQc1b8kjSTihNtqx01BRbPnKv82sHhktSHW6BV35CZ30T074iupsu+XM2tpMX9+3c45DMoSTvUmh3dOECghcGIP04TXb6HwQv1dBRfPksdGIkfNneYXxvMPdqF2cmSmK2yIhF8LJjxGO3OZ8SrG1ii5XKwqYY50VuIVAOOasPk6DVdObzaVrntD2IODWkHCrWpznHW2b+HA6hxSNkZShuzVYaMyc2X8d1k7D9weNb9c0nd6XbbGxwP/UATpCrJFTs6Y9KdRddHBFi4pNACPPV9PtOAhC3+gcII9c/S0PgyFZbf2Mckt4t497TGgt/6mb96rbnBGbB0jEu7T2tIx632RahRux/bPQqdyr8/CcRZj1dSbkK9coeAvHbSnJ63vljbX31hkbxRnZvsEr60oe2mWY0Tz2/gwlXtSDumnmRCLOp0z8ntbRD7W8+BvPxbqphBPQW4o2qK6t6DbBX/GtpHGLDPQ4jMhcrzyhddPn2jMYU0M6MYRWVTWH1ZUs/ROfF1y/uMTwYECv+gGW+iOB+fjThF/cDkTn8GlZygaSDYfh3YlGbpD+UNyDhH1wbyjPP8YktN/ucUuF2xtRMLQlfCOPz6DjzChcGww5UiAnRZgpyeibsPyDbi5CNDYqRkmR+6YW+xXvEtVcjFOuBfVmEb3m37r4G3w4/k8CEUkkVyI7Atq9K8KgHS7JO+gYwdOc/JtKhQkHOwRWJ/9E1sKJnU1IywdCegVngtE4Z7pahD3is/n5vpWP8M/utVfYU9Mu/qZq477tiWGnP41RWjRRbtpqmkTIrx1hF/LTXV0sQ6Yn+qdge8puBNtikrqD1nkwvGXeP8rmT4MNJ04sWqXqn7a+3nQgJXUbgFJgBHDHtrUnas2CUztygN7nQqE03IeEYoyNWwfrMt7FOCTleP5Zrk2qSVpuphjHOQwzcsOQ8lrJhhO1fZMXDQwPNozT++xvd+jmq7kdYIRn6wIYmdseLnabRtxet0eCgLufbI1Df5jwplnNdMVUnlXkQi/POWt3uITfWvF5i4//VnvUJDTPFlMRCe/ad/3gyXcvrlgIaEWjp6uI14bi77yl9QdZk0s4VeDk1D7f7sEzjZpMTL4XYT3XcIhyel+WRSj0ALd8oZlme16FsM5ccc0vRt1c3+AK8Ve7aAp+zPDwwENoFsHx7Lt+iPc0Hhqz/CFKhwItpAfH4B74Pib9E+b+QfVfoZI3YJ8z0r03O3Yq/bbr/jc0M81cJ40a6o2c8OhT1T7bcUxrdmvgF3iPqVPNfpinJPiIr2X4ebNvuw9nyeCt//jLF9i7deaDL/z33nxBZNuQplp/NUWNvqBk+XlH970JwtUeYCe4eiMeh5bmSF+VGd8SjZlbSVjhWcypwR1ZOCSnsPEqtYsRy54CdQZ77zaGQxo1qLERvI4YiLFwIdv2W3+urOFy7nmIahRSNITyHKGlKO9mr+68xrIETQ27vkG8gH/rdI/EXd6Se7KJgkMOYc2cykMr7Ki3trAq9UnCRzxBOODLBEUX7x6bOBWoeWSb8akmNgZJ7CTZD1xxWqiVvunC8fKk3WrfNIGNUy0xFjYVCkKNhS+rXlIKI8OoaN6Gv+oizLsNx6vQBYt3GLmF8D05W0es/gpvY6y8d61WId4kma3vnbCGUkcs4lUX4NuCsSMogtRJhYjflPkmP9fx5mQF5oRVqH5fK6amsNXvb3n5rM+FfeivoO7Z6pAUntq75dnHZR22FMnrro1fuPmsy35Sb0X6Uie0VdRKLkTV8LyyklCfUkMDhbNbRgTyaiK9VwfOeuCKE/UZGDIM0lsN8v2IpiWGDwJo7gwLAqG2L7Z9LANXM5VPFkobxkKtquHbxB1DE3jQVK9ZEoqT0NgPkk4J88p7qCReraDYIa0c6j/U0ZZnqDfESXzU2xpas12SWZo0jXj9lc+zZF32FQBRrPv5HFfUjVr5hvXkOoXfFmkqj/tIoGoCvXJmicUliyBGxKENuFKJSI0+shhGjxZFcHujMDG8PhcqAkGlYKd1ATY6r52twfvQpvqXrygbaKqP1EyyhPRa6bgWjdHs7edOxwdkkByuIrs0SztloxyuJeTSofbRT+HCbjy1UvTFL5drsvCP+/KtJmmha5gvUg6H9qpf4l9ogIlL6+2XOJvU6uhoQgyDGHyCpWrY+OQ9NRTLmuFlDQ4Kd6IieK0qImGZkOi96Fcn95Mt0R/0nd3AQT12+zJN9ZsDOPcTTAxzB8pPAYmNTgk7is3ASyI/JeVE622iOwlcZF2sEI1Z+9ztnBzO7a5VuWDL5G1s6X3oYF99bU+CLrsnETXyHE9orPiZtb+6ZvCKH9H90ion9xO8fBzx5348JT3NGvza72A1UnPsTTvJrFgtLtPUoJ4rl9XTFg0A4wmamA/IkbxRiwVVVX/ldSXr2vwk0+KF+vkrWKzttWHjNYZRrsk0BqHEjTOOdSWGxXtvMXxkV9CismtgqnQpDOttQunzOQEOqoPFLoFN3zPcMxSa7uR7sPnWOiDF15M2JJR9ViHmdHr9VaGaqQAHDN8bPXnDl8uorcsgZq1X+xJcTXQZBXtfDSYvmraqQkO2kge4KWU1O7fiGMnnN1uipgdiJj+5YgxJ+Z2WXwAlLoZN2xfR+5yq88qfndEk4scqVrJYEcijW3G8II/qODShptxC0okhHW81iEenY6TdQ0uLE8FLYPShwfFCLxr9sTZT/pAYKheEJcwEz6m5MBNWxmPedOl9scICXQCdesM4NLJz5PfUAagn3cdT5wO/9vT4jn5orLa8zox80C9YF6JHhnP6RL4ntkM1WfuHFqYe2WizxF29AH+P1BFmFB947/D8dFNiQB1MXKLrBz/d62WJFIwOAHK2koo6Db+yshSmTsQ36104uC9dyq4Xnd0IYna9zvfCr9hwCkzqvKMKKy0hPPJPB5UPyPmyejzAEPSKfJksdn0WaKptq++R7cWLYep38Vo6fp/j06TH8t9qGI42WLQigr8wKW3BkvGPdlAop/ER+AEz/h4IIk9cAqv4EohnOFHWKXZ1SG03XD0wQVrTqv+2cAREm3/74iZKAMV3JzSb0u6SrMF5XY9gELof9tWIppPMqlTPrpTbnPOWutL6w9G9Bomdd84xIvGngFZDjy4dLmpLESCMs7XOjVXF9EXdrv59NhT1NFuDWeqFyroO3q6c34RvBxjHoU0dFSR4HaVIkNK8cf0Rp/KqQuTaqijH1v5FsAefB0VvutZ/UYaW9XJeSCy8NSF6vAN3i+k6svzbFoIpHsibVP+mKkYi1bk9d4QWagW5tHJYMJVPPI70q9L6tjAfUKw1D6Ke7toF/batg6/jLXXXPP44m1I0YvptF8S0EEd0ngHxCmfhgQwFIr49PyGrPYdbuvXDSBEkBivuhk1/Az7EYNbI0QYLs9myx3NHHIkTh+Q4GL2OICdkFPAv7Nof8zDwgduNOjWj4/3hjiBI23XNb7WDoXHN+GA/TTioWBrw319lGgT931KxPFrLspCJeVlMSRezK3bAHkKP7VkCUWraf2NAmwF8XXSa9G1f2sXyePTMXszADGPi5Kd+qnSYen5Hymnz+sgbY4MfuN8IPsXRBcjCIdnK89nr689FDAsV6Sixmd3jul8uWPNZSm31/6c3K7WNSeLxfldkn6spaEwDNPZsBneIFS+DeouzdVYueuos8V30e2/2y1UjcX45iEjer7JPkE5xs5rkyEA9crj+zVTaF8h/HLJuMpZ+MiYOvBwPlXFIiNb4u4ExBwcejr4yRj5BL4o6euOB8i5gCQw9Ue8yH8N/E1DvCYL8/oWWfHXWjIyemqccPj8uIslEakbzCunr3KMNnXt7SgLXDxDu5qlFwwyOQ9fMiuzn7EPJqRqN/IuFeb9HL8t1KENjlDb1hqtnEjgtBQILADajG2LSmpbxbFPP0dd92wH4gBzf8r5y+Eej6Xc6kndF50u5V8rev3h/FKf9Hd75DYAsBninxrj+SbvR0uFdyQFAu0a8vBdGStkoaaD7vkz0nf6WFH9eOQH+lr9qlLWd5+eelhIA72pbKOcuw8s6YAcN/I0hvP0e9bv89Q76wQOORrwar8jbmN3wrvl3lbcDNaHCSrsVqe0IXKYB6LljK21jj4POLw8Twd7GjOdeJhrNLw/v+UaXhupp9+QWpk7+BNqu8ubJjTiPn1JH80nbw+g+0lXD/NrwTIPTwJIGu+C8ina37req29Cl2iqSsKMNYbdMGTeuH/hK0C+sncX1h8HmelSNvP3zs6U+f8BhdKN3dFNL2DHGyJWyWwKEY/aj0D/+tSTfiNkbWyFKLk0/nZtgqQBiNWs/eJPG5+HBn1MDgFPD9ROWgdiBFF/j+t/BJ0UrNsEg2acl0aseFS7cBTwwfbYMwd1h2BKiiRR8NZDF1mCwvsh7m+q/WpYAqDuIE00BNA9G5Hx63oazdozI3k81JdE0H8xFC8pYAGn4SXKfC7SnpCHs5snShabVw4vDv4OJ/okPSFF1n6bsUS/xiaX7ui8J/A2A1kyvv+aYtYrvQyRCU8Og8Azj9GxnThkaz2jdM28kMzJ+NA/B1XAnnN5GSAB+sW7zBF2Aemcum0LoNoa6M8MBsPsZY4jRHXqUjnKryp3AS9PbANSi3kPflKpU3/4CDV0PnnXyGweTF3gmzgSJj5flcSHi/+lNf44u2x4y3dJqUqSx92MI5Un26RpzQcy3MHRiDxkunWKbkSY8SBETJMEzeMPfPDKv4P/gNu6ijTJwNshAUAPMYCteFTVUmuQoGexPR065nt+zpf7sjT5tGpBQdBpZ+A1tkApQyAWRpj7Uo+A8cr3U7ONb1oem7d5rRbVz4qsgC7LJUekCL/nfZPJOS6XJ49+iZ7752IIm+x8DZ5Hiu5XFumycZEIN1o+lZvOcFTF2nknmtdgbh+WtQ/DfjYezLVzqkTgFUbXpkqsMWp8wFWSUuOsnmNEPCE8ti0NTjikC/gl2Il6XXer8D7h/wP1fBC5dXhp8qpeN9efEDra/CbAnTXdQb/e23+SQBc605cWKXrWC9fgSIh7tKH0D6rKQtPrl16WgRDKptL8qtBOVeo3aa/Xcrg1ynblxyH9oOMfVxLk3yi3EkXStD49g8tZgFWoleegK+gAg2/00Vm9cWzPVFkUyK7vwkjD6L2b3ZtUU7BiD39NYEAXWefHWPcRR5p1OUwa+OidnLBwgp1je3MqGzaRTrb0R869AoTSn/IQtcExyn72s/4pKj21eXwR+SjbaEJMVKuvI8TLcwcP77mq1gAdbg/OEPAkPNYZbh6fyrMgBDJqz5QUsJ2AokEIZMjVKkhAnXWXtJORjcaBOceGPnGd16vlpHhwuLYaCrKiMoYuGqrtbeACcHo5mRKWVQMA7djjKLKwd9t256KRJkjdGmzagAyjYNoYxbiD9HSgJ32gBx/ieWQtf25GGiN7UiL0h8VaIvI96TOPRygbwa0T2IY8DmIpuq5QjG3j4dgd6PgcW+/YtDeSYfHPdLgRjVU2usBFmCXXH0TFEL5lFC6GWrWzGyFu770fN5rfp+XXkTTy2w92OdHOi50KZJWaZ+ahuo4BA3oEl3i0lXiatQwxCJGUMqklhpxAy8h2G0tdyjpXZFPxI2/t49MZeDaw+i8zDF9MnCI1yci6X1VDBl9pKBrvKnKGOHq/H4Xzujrr1xg/df2TtVKMuoBYCC3Bi5rkRil8bM/Q/+q+3XcfA+bwav5l7pt3CDflaSC1rDKD1U/FLORF55etM3LxbPfLoGKSmpjv17memn9HQIbX7psXXQbcUs4F1ct2aEHVWLsBeJ9j5woGyYI/rEEID7+I6B5RxlgW10jc0E8rziQ1igJI60/PLIYJmOwah5EQJTm6XmIoA1UC6GJ5t6haCAWgPpjOpUT/96DGd+uSekcIf+Jn5rupHa17B8kz7kTJlYPrDH6xokXWT7z/g/gH3/zVwITvIPbGIUT/pmamqcAz2h7Y4CSFOp2iAPlqwVuMU32pbDlsnajS+BUA9g5P/rTDsJMlqvIFn82DB7H977VOGH4kA57dbeWB+mh/lNNONt24nOSvWq898/3cujPQQ4tAQ2QSE/dYlZ0/69yK3QpNVw2+xRxfa6iDw4s6qw3PFtPyHPJ34gwZsfsjZ937QRvMP+fvzD5rhzy0NtKP/Qf+/C30lS5ctlYiyAJhJGLAYli1IAknPAaXv59BQosXSf3tusieHMfNxRMnsfoWZCe9SqPHzA1mA0mvYLmggw9mhiM+x5REnoKHG9TlPFamqs7JuSrQSp6jUOo1bnAK3EuyaeTeiiEG8me0Ji/fKmxQn1yQXBuOPVF2/93tsk8sSZuRR6SwneOZ7/TMvkvEzyyC56FWq59bNrHaoj+PHVM9bSa84el93PPH+Rc61UM6D60l8vh25xZE6ZFpriOsgcFQD3LMIYmntmWhm0SZGF50N12EZVPjlqdCeOM9JrmtY+vjVE2S75JR1QNWjaTT1yzVCBJfkDo67aRH63G5fEn+yYcj/wuEXt8iVF/e6RYKKcwBUPdr4U0OSQ1EcOtiPWQKNwlQIJDyBdHqdLSI5VZLanG9Y5M4uLPgh0dpRb15UV92EHai9uFYVrH5O/27Ac/slXu7VbUEbqDTC9VB1sUGM0EfTMLhBoH8kgDb9bMOFQ/vSAt2Noeosg3ohR8R2i1pyNXMVC49wdtjz+491q/Ivqu7TK84c6Lf//C7u5kVtOKY+L8HQ5ePRBGPEZGqAxHSCE+XgEVgLU5fi7e9Ny0lGShwYAjwFeYjhzRTcmiMYgSqsJWvjeltmdZ+5CWqJuXog39I/OoAWPbJT1SWt1hfWcYyp5+dxoszTFQTNWvUyF3CESURhVvhNbfVEJJd1djsdn2NsIcm0fWhlgOrmzGuO5GMJezRzdHNrwVmRcGeMUPjBrnpVdy67qTTf3kdimGzHMCiayLSrvMkJgPJqFhpRInw7XJJTfQlQf0oot2wxrHRECsMdHorR8HWPkbl5k4zBDnPKuafW4BfJyqvti+sPRUCy+ixUnaa36d07AqpVs1Tvx4+5gV/7RTOJXN9UzHZJKa+Ga5jKlsRSMDufeCKrZQ6kR32wskdtyA4bAFQkPFrMc55rMrCy002O/42OfmlXHDpRR1rVqOEYW4UWkPV0ao859PJ/VNfM3ruagYkHScjA2SUpqg5KPKYi7yzmbPacFU5098yOoWinvbQ49LnP99Q8F1pmpLVTdAG96vz9S1C71841rTh0BZHDUXtx55r9OVpcxswnU7Nrka44LpMky9MF4JgSjA58BZ9VtY2Nn0tXFX6LNVj2dCGQwn6nAqxKbzqdhJA+x9eE0HYvm4OFsRRmYmgZOb56IEWPDDScO7YcNh0wZw/TiTqiNXgkiuZtHI/uFFc6DMWjLfphWNPrNKcferCpmS+y4u1zx5+qwWAPej1NbodVbYfpsPTFDTUZq6Ymtlr+AZ4joFM5uok8l3/yxD/o/2fo5S2tdlP7r8TRhPFwtoliKaX9UfGUin820vz/HZXnntnvYfbLhE7UNLYd46/zXzy3ztw/Cf52Ws7M1LvS/+uDZFh066b8nNgQXgzVqhY+VhWT1c6VvTvDe6GDqQn2I5gxsjm47l+VlHiYc/1FrijIqygMTrbo9PDtUAt4uRppujzfNAc1GNRHxKSQwnJiBVvVrFIDvTwdGekdOBHGRoH6qeFaHHMKVVAmgeu0ihYonTTosZmIWmUmnKRRb4li05X3vsDXvZF2AfyLvh65U3U8OVW2uWAxwytVeLQWpKQUae+IHuRubUt5dpfOrbYQTvAmtSTvfUGuIlS6wtk77Jt8Lk9NX0mJebajyXB2z4FQYtpqsvtaoIz77SCiYt38LWeiXCakSkofGn1dEqO6KEVY37OrW6XM7ycBLeh8Wh6aSeQua4SqPJt4SHQuT5z4nBL+FCsh2X/XRKVLIjEgOs0y3CacMe+xjnVTjyoM7Foui/p+eJBSxaBpSKbVf/HEo8+nSZK+xhgZ3TFE2s4Uc2DRfTjxdRJ8FwQ0ghLfhtS6N0Gmn5Ci+/xkz+u7d2ZPiGshsusqIvMkid9YD4pPAk0utRrtIZVNsTSE3Tu5h6s7fA1cmFffilLVZOL4vgnmVXyjBdS92xXEDa5+pMfI4IzU4waSax0zHz1wj6JGKg3bJoefi0PTXDgyr++WtbVBdUxN1icM6Z6o43ZEq9feegbgGdSzlS1PgcHYskczGb99ceKddOpWkbkIKLJcb/saMOqf46vPKnxx3YtzJv0JnhOTAi+7RqjBN5ibGDKykwG9PGRpd5/4QaTb8bScvjwHEDMT2zu2AhshxMKX33OPwmWy5RcLhm3+niK7sHVRE5dOHKImZnSbtrtt5I1nbKj8XC9p3iN9Ee+9WeJHS9yqauHe/KSoqySgOljk7dNt1WyfhW8UnKkWEeAQzp4MpU3MnKPVFnkO3Vm6fpatT2NaLTwSXYXMkcAuJdEKljZGl/2Hy3fD+tm66U2JxlN8893MNnvcFakyJsL5wu8iMZa63fLB+B3q/YV7q+mcTAKFwH0F60bu4X1wHGJ6vMBc3Pkgsvp1caH5OtSzrRBmMFFCP8Pzw3HXejsPjbjwtPeVj3jvcgR26r68MoP4xC6yXXaoDcYVapSsy160XJyNFciM/jrnqX4ZLK1uGL/SmRu6rLUhZkOtPt3Xojq3/VVp+09DBfOvWq12Q95w+amsqGvYJLqa+KtoEbAxuDqwc0a2F9Ix3cHSugoSqhmFmkwFlTCWz1KwFMpIW9o6ycW2dRX1T104RUU0F7Ute5zUGodu955EpohGRnVksWVTvUGdYslEOinq5jpVqRPgAeSA1CEAer/cblt3BWWI6JUakesVI/mUGvqWJh4oYmalyc6fAFdfeKAClEi9iBUECC3vOqNcrYxJH+orHX/qIOovC7Vg5uVEZcWembIqX88sw3Zh5viVn6+cx4ekXN8sfu4JzLkyzJbHn+NT+tjntKybSrivOlSAUzZcKoknWSCttsGwkwi+jrfE1mkBmhDJUQnii0bLQft2ONMqrstKArtqAzE6q8dVAqRnS+hg7AyPLnHo93hkZciKlsBx2MHaYJmp/uoPpvz1+19kB/o/txZVBExxj86PN+U/b158Yx2LLzLjknLaBEEM0HZ6YgdTM40SKDKlRSG8oZ/ZXRuY+cjKHtK9WoUo8xvZzS1inPg+JM7DIahlh55wf0YV/0+J/jY3QWRmlS041FXupDsfcF8RheSAM4y1huQBmf9bnYsuWWRZjcBGaoafXFDsHhXagSwSn+qQUb1BxbUhSQmzvKjYdHtoTaemWjoPLfpQL6+dmSKTiNrAMnuRmV6ECYCDSE4OC6CpLCh2gLh6TLb0N5r6YvIkjJZ9lwmdG5+DL71tT4I8t1sI1JxGpTOQxXFoqOixjJpJeGTqKG968FPT3e6Scfr0GT7K+NGk5g+ucCYOHTnf2+Hqqk8+QAfUfGq0ejAekbX3wcSJhsqLWwwPBpEEt9iqnuOa1+VOcVwTYWxSq4ahR+lTdxATDnQQpVZ7OtquaZUH3VBn4UGXdhjIjnjTTfkoH6Sr3B+YApXhNWmc6fpZ56C2NkvZFUyzKZs/qNvy3c2eWYVos/Aak0tFl94b+n8OQi0JcH+WrCEzxZu+u7RqKZ4zEH/FewieCuXUV9w92eHktxCgwcLXY/OdSKQDom3uxhkGRSRx4eD1ck5Z9Y3gUA/bS6+YqiJFP4tD3+7bH/vLU9ZFYvYJV/WNBhzz536oKW31EB8d9hO1Xeo3nUWgXhHGkEG/nmd4nfhryoo8Q1yCXQqnaZyBl+65025Y09Fa0gAT+eKKzdfpiLd3Sl1LAjUoJS1TCwxRd1Z60YsihGkcpk97c57rV33q7N5Mlvn3177GdNUVyUNf7wFrMCoOcy9hc3vr/EtbyAGWsdhtd3UqhlNSUfHjNQMVhtbRl1aZs5hY02GN/cvQh5NTuw9K+hwz2gSnVrKG6YnvZDE59xDH7Vv9KpKQQM00RlniHNOcF+ISYWG1mq5zhcH3+rRj+PMWr+Jq10bes5J7Drh1S2Yd6KHy7phLu48Wa53UMVsMc9e9eYphJ762aqf+CjJPYG6zpC4dMCZpFkqD17+EkSfb8rwGadLsQNmTs6nCx3UNysAOFQnqvr44UFS+GJZmQ1LTk92YqCOg2tsWw+4n2Goer3yJpcuqv9cm5z1c1iapXerTibXnqL2Rqr3GdkW5zIQpi8dB/rSirxaBvw9oMW19Ok8Q9kCXvZHk3DoUn2XqA5egfgpeAktLHyWgnGA3c+CZSMa4hU3cg5oQOUHnKdhPuXFoacS+FAKkSNev3eparJXkMQd0lm5u4kzz85VMeeNPJUAezzEE7Y/HXep740+918sfkK14lIdynSVgQfUl09pog9kAerjBbn9EYWuarOvRTEzRYur5XV+nbnjioGHwvefj6vm+q5tfXHrfRIRqMVU0brdlbaJAe57NMyr6M3UJbBqzszgRPKstiYm7aGkryUNewHB2UB4f4xbOUVYG/x1zGmWqM1kNIsGZVOSkg4kRDQs/r+Msl5f0ZLCMBmyRbmOEzT/yVYenOkpQXwhcOoH6KDgFXseL7pBWzyTV3tfW4BdJqy76+J96HmEQf+nQykV4FKhEa9/+6qlYj9elftQ/wUbkK4KcTRypaXtXIpRUvvfhwuhWUl+QMhCaZWJQV61VMMddLlzcqRqMFPtJ2/qfoMaMzSBSCehcqq2s43SWTEyaaigynb92ddGNehWUtt+HCVs4v32Q+/m3WXNzGpSteNvsGIRjnJ7N+36HSNRxlUDvCo0H9xHlIecRnbvJV4hpfgXRvsPHFi6zd1ndPJ+7lMNM9s0OrTO5dXBFsxpcTcJfme2TXLb0I1bXD4g3hUbrFPApHsgbZstg40Bh3Z85LnNqreFRikywNStK5goKW9k2vEbKmmjH0XOh/YVpC2MdIyy8A2R16aemVLxSQS/pOgiJTvwXFy0eV/H1CN2FYHxNlxltiUDJEXzx11ziL8xoSPbW3BM4rfbBjHwlMgfzfqLTxveXfXx345tvq9GE+6lLYfdlUX6m5AGuU+pUUV859f51kl1yKvfokCT1VB/GaU71WVYHmSLL8FPVOpJEJvP82Kg9iW+fBZlMgHwQD+RIN6Mf4kilkHsDcgu9LUXZ7WAlPRaf+sAXOpO3TTLLZynOHk88NWGL8Cl4/dVyy51RFr9yZqzgdLkuIKJcbcyPmxo5T57dOn0lCP645Cl47+57Cj6pbUYG3h+UTCClPNng4M3CoeUg3g5Q2VSUbIR5G/D87HJsb5/5TH0hDvWUkfxbkx8DZE6ujczCGQEBL85SEUAZLVr2O2O2wDEkn9pq3TQwN9wawjR6OzX8gBbjH+yz1JCftFzHY4FiQahM0H9aR3QCPn8p+665d8kD83VMfVl4WghXIms5Qx4SG3swJ6ITZ3HYFMxqpNTwZcMRPE6uEbW/q7KDx3Kkv4KIcOkrM0jp6JQxiQBno2S3zRoqkecGHqbP7ho8ilGqAxbcSB8quFH/BepXNuQX/xms2I8rQ+7kvX68NCyzb7QXJO3tU92Gjh88V3WDawHRSQ16Yy6vboNVniGVgYkAMtBrrqoTdFUCW8dgayESeufDo2YpEXLX7Vh+XvITbLlj8g8Nh9/VwRasXFyanwy4qb0tW5q8Imo86/24CMnd2iOlw/9lNe/Byq8vyloLEgcZW/0UJpcy60w9Mg4dPlHcLkPAazzb2TnTdGuwculbg2p3v1eRSp7M9YMrQzf+G8Gv6kgCrSwdWQZpQnLuDJJskVHhvlHpmZecNYsf9Nu+GLa8QyIz7UPIC9cBW9k0qhrOz7EUSC6fsfjidEpnl4f0dnunjzxNf0lEypLe9D0uGWbLA+D4W3vcLUCIUsqao1+bu3E14fB1kOwdV9zdWguzkjqCJJKCvHWKLiyHhmQXUW+hIE9uIF7M76FzPrDrF8weppAOkRyHz1fxJLy/NHscgrwxBfIdgKF1EaHijJMbhZQprpRNIk2Nc2XPhQ+yzC7Vk/ihJUb5h7TWL1c6q+o99Tq1j+nW2Tmz+XeE59XUE8p3iuoKv9z979/lvC6PQ+9+PwPbIUQ8BRKnQpg1XD9Q7EQZq/YaBR+4Tul8OH8AkENb4uM7cKXM8TKts4/0zrHLoWm90vIe+kzXrqRUP7t3WqlSb7bDV4q6ONP3K328MXtahFLnz6FTwzTjWxozF7vXNpztHt9DJR0DK88884d+HZyylSkFA3+WX56npSxlG2ZxlzvWTAZ2zDx/vtc+MrVnC7lhNMa49rjp7Dvnbnbge6yTU3uqQFO0xl9JgmPAWdgVAE2H0kyzS439MpV5+YufZ1x99Gzmvt3v4P0l+07G/Q9QSwMEFAACAAgAuhQhU+NuVnlNAAAAagAAABsAAAB1bml2ZXJzYWwvdW5pdmVyc2FsLnBuZy54bWyzsa/IzVEoSy0qzszPs1Uy1DNQsrfj5bIpKEoty0wtV6gAigEFIUBJodJWycQIwS3PTCnJsFWyMDZDiGWkZqZnlNgqmRmZwwX1gUYCAFBLAQIAABQAAgAIAPNWyUzWo37aRwMAAOEJAAAUAAAAAAAAAAEAAAAAAAAAAAB1bml2ZXJzYWwvcGxheWVyLnhtbFBLAQIAABQAAgAIALkUIVN/ZO2n+gQAAGITAAAdAAAAAAAAAAEAAAAAAHkDAAB1bml2ZXJzYWwvY29tbW9uX21lc3NhZ2VzLmxuZ1BLAQIAABQAAgAIALkUIVMVHmAbowAAAH8BAAAuAAAAAAAAAAEAAAAAAK4IAAB1bml2ZXJzYWwvcGxheWJhY2tfYW5kX25hdmlnYXRpb25fc2V0dGluZ3MueG1sUEsBAgAAFAACAAgAuRQhU5xsdidUBQAA6xsAACcAAAAAAAAAAQAAAAAAnQkAAHVuaXZlcnNhbC9mbGFzaF9wdWJsaXNoaW5nX3NldHRpbmdzLnhtbFBLAQIAABQAAgAIALkUIVPN92/PWwMAADwMAAAhAAAAAAAAAAEAAAAAADYPAAB1bml2ZXJzYWwvZmxhc2hfc2tpbl9zZXR0aW5ncy54bWxQSwECAAAUAAIACAC5FCFTjgbugj8FAAB8GwAAJgAAAAAAAAABAAAAAADQEgAAdW5pdmVyc2FsL2h0bWxfcHVibGlzaGluZ19zZXR0aW5ncy54bWxQSwECAAAUAAIACAC5FCFTcsfrjK0BAAA7BgAAHwAAAAAAAAABAAAAAABTGAAAdW5pdmVyc2FsL2h0bWxfc2tpbl9zZXR0aW5ncy5qc1BLAQIAABQAAgAIALoUIVPVoAKvQT0AANNeAAAXAAAAAAAAAAAAAAAAAD0aAAB1bml2ZXJzYWwvdW5pdmVyc2FsLnBuZ1BLAQIAABQAAgAIALoUIVPjblZ5TQAAAGoAAAAbAAAAAAAAAAEAAAAAALNXAAB1bml2ZXJzYWwvdW5pdmVyc2FsLnBuZy54bWxQSwUGAAAAAAkACQC8AgAAOVgAAAAA"/>
  <p:tag name="ISPRING_CURRENT_PLAYER_ID" val="universal"/>
  <p:tag name="ISPRING_FIRST_PUBLISH" val="1"/>
  <p:tag name="FLASHSPRING_PRESENTATION_REFERENCES" val=""/>
  <p:tag name="ISPRING_ULTRA_SCORM_COURCE_TITLE" val="MN Hoa Huong Duong_Den giao thong_5"/>
  <p:tag name="ISPRING_SCORM_ENDPOINT" val="&lt;endpoint&gt;&lt;enable&gt;0&lt;/enable&gt;&lt;lrs&gt;http://&lt;/lrs&gt;&lt;auth&gt;0&lt;/auth&gt;&lt;login&gt;&lt;/login&gt;&lt;password&gt;&lt;/password&gt;&lt;key&gt;&lt;/key&gt;&lt;name&gt;&lt;/name&gt;&lt;email&gt;&lt;/email&gt;&lt;/endpoint&gt;&#10;"/>
  <p:tag name="ISPRING_OUTPUT_FOLDER" val="G:\file video, E\MN Hoa huong duong_Giao an dien tu"/>
  <p:tag name="ISPRING_SCORM_RATE_QUIZZES" val="0"/>
  <p:tag name="ISPRING_PRESENTATION_TITLE" val="MN Hoa Huong Duong_Den giao thong_5"/>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3EA8AA70-98EB-4832-9D8D-92CA06F7F42B}&quot;/&gt;&lt;isInvalidForFieldText val=&quot;1&quot;/&gt;&lt;Image&gt;&lt;filename val=&quot;C:\Users\Gp\AppData\Local\Temp\~CaA897\data\asimages\{3EA8AA70-98EB-4832-9D8D-92CA06F7F42B}_LtOfSld3.png&quot;/&gt;&lt;left val=&quot;0&quot;/&gt;&lt;top val=&quot;0&quot;/&gt;&lt;width val=&quot;722&quot;/&gt;&lt;height val=&quot;83&quot;/&gt;&lt;hasText val=&quot;0&quot;/&gt;&lt;/Image&gt;&lt;Image&gt;&lt;filename val=&quot;C:\Users\Gp\AppData\Local\Temp\~CaA897\data\asimages\{3EA8AA70-98EB-4832-9D8D-92CA06F7F42B}_MtorLt_text.png&quot;/&gt;&lt;left val=&quot;0&quot;/&gt;&lt;top val=&quot;0&quot;/&gt;&lt;width val=&quot;722&quot;/&gt;&lt;height val=&quot;83&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ISPRING_SLIDE_HAS_SCREEN_REC" val="1"/>
  <p:tag name="PPSNARRATION" val="1,968681231,D:\tho den giao thong moi_pptx\Media.ppcx"/>
</p:tagLst>
</file>

<file path=ppt/tags/tag2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1B4FA04D-DD9A-4089-83F5-04EBB48480B1}_1.png&quot;/&gt;&lt;left val=&quot;107&quot;/&gt;&lt;top val=&quot;136&quot;/&gt;&lt;width val=&quot;482&quot;/&gt;&lt;height val=&quot;223&quot;/&gt;&lt;hasText val=&quot;1&quot;/&gt;&lt;/Image&gt;&lt;/ThreeDShapeInfo&gt;"/>
  <p:tag name="PRESENTER_SHAPETEXTINFO" val="&lt;ShapeTextInfo&gt;&lt;TableIndex row=&quot;-1&quot; col=&quot;-1&quot;&gt;&lt;linesCount val=&quot;5&quot;/&gt;&lt;lineCharCount val=&quot;32&quot;/&gt;&lt;lineCharCount val=&quot;19&quot;/&gt;&lt;lineCharCount val=&quot;34&quot;/&gt;&lt;lineCharCount val=&quot;11&quot;/&gt;&lt;lineCharCount val=&quot;1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72C353E-F597-48A3-90C3-79E0379B4156}&quot;/&gt;&lt;isInvalidForFieldText val=&quot;0&quot;/&gt;&lt;Image&gt;&lt;filename val=&quot;C:\Users\Gp\AppData\Local\Temp\~Ca90E6\data\asimages\{F72C353E-F597-48A3-90C3-79E0379B4156}.png&quot;/&gt;&lt;left val=&quot;336&quot;/&gt;&lt;top val=&quot;36&quot;/&gt;&lt;width val=&quot;156&quot;/&gt;&lt;height val=&quot;12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HTML_AUTOSHAPE_INFO" val="&lt;ThreeDShapeInfo&gt;&lt;uuid val=&quot;{0BA2C419-EC59-4067-8ED5-80D9032DACED}&quot;/&gt;&lt;isInvalidForFieldText val=&quot;0&quot;/&gt;&lt;Image&gt;&lt;filename val=&quot;C:\Users\Gp\AppData\Local\Temp\~Ca90E6\data\asimages\{0BA2C419-EC59-4067-8ED5-80D9032DACED}.png&quot;/&gt;&lt;left val=&quot;588&quot;/&gt;&lt;top val=&quot;144&quot;/&gt;&lt;width val=&quot;84&quot;/&gt;&lt;height val=&quot;9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HTML_AUTOSHAPE_INFO" val="&lt;ThreeDShapeInfo&gt;&lt;uuid val=&quot;{EFAA338E-5EA1-4B9B-AE78-D64F6DD96EDA}&quot;/&gt;&lt;isInvalidForFieldText val=&quot;0&quot;/&gt;&lt;Image&gt;&lt;filename val=&quot;C:\Users\Gp\AppData\Local\Temp\~Ca90E6\data\asimages\{EFAA338E-5EA1-4B9B-AE78-D64F6DD96EDA}.png&quot;/&gt;&lt;left val=&quot;0&quot;/&gt;&lt;top val=&quot;114&quot;/&gt;&lt;width val=&quot;138&quot;/&gt;&lt;height val=&quot;106&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1B4FA04D-DD9A-4089-83F5-04EBB48480B1}_1.png&quot;/&gt;&lt;left val=&quot;107&quot;/&gt;&lt;top val=&quot;136&quot;/&gt;&lt;width val=&quot;482&quot;/&gt;&lt;height val=&quot;223&quot;/&gt;&lt;hasText val=&quot;1&quot;/&gt;&lt;/Image&gt;&lt;/ThreeDShapeInfo&gt;"/>
  <p:tag name="PRESENTER_SHAPETEXTINFO" val="&lt;ShapeTextInfo&gt;&lt;TableIndex row=&quot;-1&quot; col=&quot;-1&quot;&gt;&lt;linesCount val=&quot;5&quot;/&gt;&lt;lineCharCount val=&quot;32&quot;/&gt;&lt;lineCharCount val=&quot;19&quot;/&gt;&lt;lineCharCount val=&quot;34&quot;/&gt;&lt;lineCharCount val=&quot;11&quot;/&gt;&lt;lineCharCount val=&quot;11&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1B4FA04D-DD9A-4089-83F5-04EBB48480B1}_1.png&quot;/&gt;&lt;left val=&quot;107&quot;/&gt;&lt;top val=&quot;136&quot;/&gt;&lt;width val=&quot;482&quot;/&gt;&lt;height val=&quot;223&quot;/&gt;&lt;hasText val=&quot;1&quot;/&gt;&lt;/Image&gt;&lt;/ThreeDShapeInfo&gt;"/>
  <p:tag name="PRESENTER_SHAPETEXTINFO" val="&lt;ShapeTextInfo&gt;&lt;TableIndex row=&quot;-1&quot; col=&quot;-1&quot;&gt;&lt;linesCount val=&quot;5&quot;/&gt;&lt;lineCharCount val=&quot;32&quot;/&gt;&lt;lineCharCount val=&quot;19&quot;/&gt;&lt;lineCharCount val=&quot;34&quot;/&gt;&lt;lineCharCount val=&quot;11&quot;/&gt;&lt;lineCharCount val=&quot;11&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1B4FA04D-DD9A-4089-83F5-04EBB48480B1}_1.png&quot;/&gt;&lt;left val=&quot;107&quot;/&gt;&lt;top val=&quot;136&quot;/&gt;&lt;width val=&quot;482&quot;/&gt;&lt;height val=&quot;223&quot;/&gt;&lt;hasText val=&quot;1&quot;/&gt;&lt;/Image&gt;&lt;/ThreeDShapeInfo&gt;"/>
  <p:tag name="PRESENTER_SHAPETEXTINFO" val="&lt;ShapeTextInfo&gt;&lt;TableIndex row=&quot;-1&quot; col=&quot;-1&quot;&gt;&lt;linesCount val=&quot;5&quot;/&gt;&lt;lineCharCount val=&quot;32&quot;/&gt;&lt;lineCharCount val=&quot;19&quot;/&gt;&lt;lineCharCount val=&quot;34&quot;/&gt;&lt;lineCharCount val=&quot;11&quot;/&gt;&lt;lineCharCount val=&quot;11&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FF5F3596-4414-49ED-A799-B48553C6CAE7}&quot;/&gt;&lt;isInvalidForFieldText val=&quot;1&quot;/&gt;&lt;Image&gt;&lt;filename val=&quot;C:\Users\Gp\AppData\Local\Temp\~CaA897\data\asimages\{FF5F3596-4414-49ED-A799-B48553C6CAE7}_LtOfSld3.png&quot;/&gt;&lt;left val=&quot;345&quot;/&gt;&lt;top val=&quot;0&quot;/&gt;&lt;width val=&quot;376&quot;/&gt;&lt;height val=&quot;49&quot;/&gt;&lt;hasText val=&quot;0&quot;/&gt;&lt;/Image&gt;&lt;Image&gt;&lt;filename val=&quot;C:\Users\Gp\AppData\Local\Temp\~CaA897\data\asimages\{FF5F3596-4414-49ED-A799-B48553C6CAE7}_MtorLt_text.png&quot;/&gt;&lt;left val=&quot;345&quot;/&gt;&lt;top val=&quot;0&quot;/&gt;&lt;width val=&quot;376&quot;/&gt;&lt;height val=&quot;49&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BBBA9CF7-1876-4E49-89D2-C19516ACD621}_2.png&quot;/&gt;&lt;left val=&quot;162&quot;/&gt;&lt;top val=&quot;81&quot;/&gt;&lt;width val=&quot;502&quot;/&gt;&lt;height val=&quot;133&quot;/&gt;&lt;hasText val=&quot;1&quot;/&gt;&lt;/Image&gt;&lt;/ThreeDShapeInfo&gt;"/>
  <p:tag name="PRESENTER_SHAPETEXTINFO" val="&lt;ShapeTextInfo&gt;&lt;TableIndex row=&quot;-1&quot; col=&quot;-1&quot;&gt;&lt;linesCount val=&quot;2&quot;/&gt;&lt;lineCharCount val=&quot;21&quot;/&gt;&lt;lineCharCount val=&quot;26&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E04B0B-744F-425B-93C4-F7B22F5BB21C}&quot;/&gt;&lt;isInvalidForFieldText val=&quot;0&quot;/&gt;&lt;Image&gt;&lt;filename val=&quot;C:\Users\Gp\AppData\Local\Temp\~CaB187\data\asimages\{F1E04B0B-744F-425B-93C4-F7B22F5BB21C}.png&quot;/&gt;&lt;left val=&quot;0&quot;/&gt;&lt;top val=&quot;114&quot;/&gt;&lt;width val=&quot;219&quot;/&gt;&lt;height val=&quot;264&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PPSNARRATION" val="2,968681231,D:\tho den giao thong moi_pptx\Media.ppcx"/>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34.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Lst>
</file>

<file path=ppt/tags/tag3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Gp\AppData\Local\Temp\~Ca56AB\data\asimages\{20F32B68-70EF-44A7-A4DC-93C82813DC7A}_1.png_crop.png&quot;/&gt;&lt;left val=&quot;139&quot;/&gt;&lt;top val=&quot;419&quot;/&gt;&lt;width val=&quot;358&quot;/&gt;&lt;height val=&quot;29&quot;/&gt;&lt;hasText val=&quot;1&quot;/&gt;&lt;paraId val=&quot;1&quot;/&gt;&lt;/Image&gt;&lt;Image&gt;&lt;filename val=&quot;C:\Users\Gp\AppData\Local\Temp\~Ca56AB\data\asimages\{21032C4A-6D68-4CE8-8C52-D17F82F3532C}_1.png_crop.png&quot;/&gt;&lt;left val=&quot;98&quot;/&gt;&lt;top val=&quot;458&quot;/&gt;&lt;width val=&quot;440&quot;/&gt;&lt;height val=&quot;29&quot;/&gt;&lt;hasText val=&quot;1&quot;/&gt;&lt;paraId val=&quot;2&quot;/&gt;&lt;/Image&gt;&lt;/TextEffect&gt;"/>
  <p:tag name="PRESENTER_SHAPETEXTINFO" val="&lt;ShapeTextInfo&gt;&lt;TableIndex row=&quot;-1&quot; col=&quot;-1&quot;&gt;&lt;linesCount val=&quot;2&quot;/&gt;&lt;lineCharCount val=&quot;27&quot;/&gt;&lt;lineCharCount val=&quot;34&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Lst>
</file>

<file path=ppt/tags/tag3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Gp\AppData\Local\Temp\~Ca56AB\data\asimages\{6F9C1287-ECE1-49B8-8699-F206ABE75647}_1.png_crop.png&quot;/&gt;&lt;left val=&quot;9&quot;/&gt;&lt;top val=&quot;473&quot;/&gt;&lt;width val=&quot;515&quot;/&gt;&lt;height val=&quot;40&quot;/&gt;&lt;hasText val=&quot;1&quot;/&gt;&lt;paraId val=&quot;1&quot;/&gt;&lt;/Image&gt;&lt;/TextEffect&gt;"/>
  <p:tag name="PRESENTER_SHAPETEXTINFO" val="&lt;ShapeTextInfo&gt;&lt;TableIndex row=&quot;-1&quot; col=&quot;-1&quot;&gt;&lt;linesCount val=&quot;1&quot;/&gt;&lt;lineCharCount val=&quot;26&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Lst>
</file>

<file path=ppt/tags/tag39.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Gp\AppData\Local\Temp\~Ca56AB\data\asimages\{F5C9149B-7580-4BF3-B766-931C60534FD7}_1.png_crop.png&quot;/&gt;&lt;left val=&quot;43&quot;/&gt;&lt;top val=&quot;456&quot;/&gt;&lt;width val=&quot;642&quot;/&gt;&lt;height val=&quot;43&quot;/&gt;&lt;hasText val=&quot;1&quot;/&gt;&lt;paraId val=&quot;1&quot;/&gt;&lt;/Image&gt;&lt;/TextEffect&gt;"/>
  <p:tag name="PRESENTER_SHAPETEXTINFO" val="&lt;ShapeTextInfo&gt;&lt;TableIndex row=&quot;-1&quot; col=&quot;-1&quot;&gt;&lt;linesCount val=&quot;1&quot;/&gt;&lt;lineCharCount val=&quot;37&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ags/tag41.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Gp\AppData\Local\Temp\~Ca56AB\data\asimages\{AEEC31EB-33EE-42BF-8418-ED53E3AA3171}_1.png_crop.png&quot;/&gt;&lt;left val=&quot;169&quot;/&gt;&lt;top val=&quot;36&quot;/&gt;&lt;width val=&quot;393&quot;/&gt;&lt;height val=&quot;29&quot;/&gt;&lt;hasText val=&quot;1&quot;/&gt;&lt;paraId val=&quot;1&quot;/&gt;&lt;/Image&gt;&lt;/TextEffect&gt;"/>
  <p:tag name="PRESENTER_SHAPETEXTINFO" val="&lt;ShapeTextInfo&gt;&lt;TableIndex row=&quot;-1&quot; col=&quot;-1&quot;&gt;&lt;linesCount val=&quot;1&quot;/&gt;&lt;lineCharCount val=&quot;27&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Lst>
</file>

<file path=ppt/tags/tag45.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Gp\AppData\Local\Temp\~Ca56AB\data\asimages\{8CDAEC70-65C6-4E35-BE20-BA393BEA8D38}_1.png_crop.png&quot;/&gt;&lt;left val=&quot;31&quot;/&gt;&lt;top val=&quot;467&quot;/&gt;&lt;width val=&quot;473&quot;/&gt;&lt;height val=&quot;36&quot;/&gt;&lt;hasText val=&quot;1&quot;/&gt;&lt;paraId val=&quot;1&quot;/&gt;&lt;/Image&gt;&lt;/TextEffect&gt;"/>
  <p:tag name="PRESENTER_SHAPETEXTINFO" val="&lt;ShapeTextInfo&gt;&lt;TableIndex row=&quot;-1&quot; col=&quot;-1&quot;&gt;&lt;linesCount val=&quot;1&quot;/&gt;&lt;lineCharCount val=&quot;34&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Lst>
</file>

<file path=ppt/tags/tag47.xml><?xml version="1.0" encoding="utf-8"?>
<p:tagLst xmlns:a="http://schemas.openxmlformats.org/drawingml/2006/main" xmlns:r="http://schemas.openxmlformats.org/officeDocument/2006/relationships" xmlns:p="http://schemas.openxmlformats.org/presentationml/2006/main">
  <p:tag name="HTML_SHAPEINFO" val="&lt;TextEffect&gt;&lt;Image&gt;&lt;filename val=&quot;C:\Users\Gp\AppData\Local\Temp\~Ca56AB\data\asimages\{8FAF703C-FB08-46EF-AF17-928F53FF45FD}_1.png_crop.png&quot;/&gt;&lt;left val=&quot;43&quot;/&gt;&lt;top val=&quot;438&quot;/&gt;&lt;width val=&quot;412&quot;/&gt;&lt;height val=&quot;33&quot;/&gt;&lt;hasText val=&quot;1&quot;/&gt;&lt;paraId val=&quot;1&quot;/&gt;&lt;/Image&gt;&lt;Image&gt;&lt;filename val=&quot;C:\Users\Gp\AppData\Local\Temp\~Ca56AB\data\asimages\{3E314F8D-2ABA-46CF-A57D-2486E12A564A}_1.png_crop.png&quot;/&gt;&lt;left val=&quot;43&quot;/&gt;&lt;top val=&quot;475&quot;/&gt;&lt;width val=&quot;549&quot;/&gt;&lt;height val=&quot;40&quot;/&gt;&lt;hasText val=&quot;1&quot;/&gt;&lt;paraId val=&quot;2&quot;/&gt;&lt;/Image&gt;&lt;/TextEffect&gt;"/>
  <p:tag name="PRESENTER_SHAPETEXTINFO" val="&lt;ShapeTextInfo&gt;&lt;TableIndex row=&quot;-1&quot; col=&quot;-1&quot;&gt;&lt;linesCount val=&quot;2&quot;/&gt;&lt;lineCharCount val=&quot;28&quot;/&gt;&lt;lineCharCount val=&quot;33&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8EEC6DA3-E4A8-4ED1-B509-FA5344AC102B}_12.png&quot;/&gt;&lt;left val=&quot;15&quot;/&gt;&lt;top val=&quot;15&quot;/&gt;&lt;width val=&quot;720&quot;/&gt;&lt;height val=&quot;121&quot;/&gt;&lt;hasText val=&quot;1&quot;/&gt;&lt;/Image&gt;&lt;/ThreeDShapeInfo&gt;"/>
  <p:tag name="PRESENTER_SHAPETEXTINFO" val="&lt;ShapeTextInfo&gt;&lt;TableIndex row=&quot;-1&quot; col=&quot;-1&quot;&gt;&lt;linesCount val=&quot;2&quot;/&gt;&lt;lineCharCount val=&quot;44&quot;/&gt;&lt;lineCharCount val=&quot;3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5C40B43D-03FB-4B90-B8D1-141F7C0FABFC}_12.png&quot;/&gt;&lt;left val=&quot;352&quot;/&gt;&lt;top val=&quot;354&quot;/&gt;&lt;width val=&quot;217&quot;/&gt;&lt;height val=&quot;70&quot;/&gt;&lt;hasText val=&quot;1&quot;/&gt;&lt;/Image&gt;&lt;/ThreeDShapeInfo&gt;"/>
  <p:tag name="PRESENTER_SHAPETEXTINFO" val="&lt;ShapeTextInfo&gt;&lt;TableIndex row=&quot;-1&quot; col=&quot;-1&quot;&gt;&lt;linesCount val=&quot;1&quot;/&gt;&lt;lineCharCount val=&quot;7&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F4384E20-FCD0-4FF5-A794-C8A9A5781FF2}_12.png&quot;/&gt;&lt;left val=&quot;66&quot;/&gt;&lt;top val=&quot;358&quot;/&gt;&lt;width val=&quot;217&quot;/&gt;&lt;height val=&quot;70&quot;/&gt;&lt;hasText val=&quot;1&quot;/&gt;&lt;/Image&gt;&lt;/ThreeDShapeInfo&gt;"/>
  <p:tag name="PRESENTER_SHAPETEXTINFO" val="&lt;ShapeTextInfo&gt;&lt;TableIndex row=&quot;-1&quot; col=&quot;-1&quot;&gt;&lt;linesCount val=&quot;1&quot;/&gt;&lt;lineCharCount val=&quot;7&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Lst>
</file>

<file path=ppt/tags/tag5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B55E4328-B34A-475D-9778-49329610D572}_13.png&quot;/&gt;&lt;left val=&quot;-17&quot;/&gt;&lt;top val=&quot;-9&quot;/&gt;&lt;width val=&quot;685&quot;/&gt;&lt;height val=&quot;85&quot;/&gt;&lt;hasText val=&quot;1&quot;/&gt;&lt;/Image&gt;&lt;/ThreeDShapeInfo&gt;"/>
  <p:tag name="PRESENTER_SHAPETEXTINFO" val="&lt;ShapeTextInfo&gt;&lt;TableIndex row=&quot;-1&quot; col=&quot;-1&quot;&gt;&lt;linesCount val=&quot;1&quot;/&gt;&lt;lineCharCount val=&quot;32&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9F421EE3-8D6C-4BA4-8AF4-07058D7C215D}_13.png&quot;/&gt;&lt;left val=&quot;171&quot;/&gt;&lt;top val=&quot;74&quot;/&gt;&lt;width val=&quot;329&quot;/&gt;&lt;height val=&quot;22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335EE395-2D4A-40D6-AC7B-FFB29F234A2C}_13.png&quot;/&gt;&lt;left val=&quot;44&quot;/&gt;&lt;top val=&quot;325&quot;/&gt;&lt;width val=&quot;169&quot;/&gt;&lt;height val=&quot;79&quot;/&gt;&lt;hasText val=&quot;1&quot;/&gt;&lt;/Image&gt;&lt;/ThreeDShapeInfo&gt;"/>
  <p:tag name="PRESENTER_SHAPETEXTINFO" val="&lt;ShapeTextInfo&gt;&lt;TableIndex row=&quot;-1&quot; col=&quot;-1&quot;&gt;&lt;linesCount val=&quot;2&quot;/&gt;&lt;lineCharCount val=&quot;4&quot;/&gt;&lt;lineCharCount val=&quot;5&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077A003D-0876-44E5-94C9-DE3034368E26}_13.png&quot;/&gt;&lt;left val=&quot;507&quot;/&gt;&lt;top val=&quot;327&quot;/&gt;&lt;width val=&quot;169&quot;/&gt;&lt;height val=&quot;69&quot;/&gt;&lt;hasText val=&quot;1&quot;/&gt;&lt;/Image&gt;&lt;/ThreeDShapeInfo&gt;"/>
  <p:tag name="PRESENTER_SHAPETEXTINFO" val="&lt;ShapeTextInfo&gt;&lt;TableIndex row=&quot;-1&quot; col=&quot;-1&quot;&gt;&lt;linesCount val=&quot;2&quot;/&gt;&lt;lineCharCount val=&quot;3&quot;/&gt;&lt;lineCharCount val=&quot;5&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C4BAFF1B-36C6-4E97-98E5-2E39396AE5D6}_13.png&quot;/&gt;&lt;left val=&quot;276&quot;/&gt;&lt;top val=&quot;327&quot;/&gt;&lt;width val=&quot;169&quot;/&gt;&lt;height val=&quot;79&quot;/&gt;&lt;hasText val=&quot;1&quot;/&gt;&lt;/Image&gt;&lt;/ThreeDShapeInfo&gt;"/>
  <p:tag name="PRESENTER_SHAPETEXTINFO" val="&lt;ShapeTextInfo&gt;&lt;TableIndex row=&quot;-1&quot; col=&quot;-1&quot;&gt;&lt;linesCount val=&quot;2&quot;/&gt;&lt;lineCharCount val=&quot;3&quot;/&gt;&lt;lineCharCount val=&quot;5&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Lst>
</file>

<file path=ppt/tags/tag6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28BBC589-778B-4554-A1E0-33D5C6F246E0}_14.png&quot;/&gt;&lt;left val=&quot;12&quot;/&gt;&lt;top val=&quot;-3&quot;/&gt;&lt;width val=&quot;680&quot;/&gt;&lt;height val=&quot;85&quot;/&gt;&lt;hasText val=&quot;1&quot;/&gt;&lt;/Image&gt;&lt;/ThreeDShapeInfo&gt;"/>
  <p:tag name="PRESENTER_SHAPETEXTINFO" val="&lt;ShapeTextInfo&gt;&lt;TableIndex row=&quot;-1&quot; col=&quot;-1&quot;&gt;&lt;linesCount val=&quot;1&quot;/&gt;&lt;lineCharCount val=&quot;32&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6DD18B8F-9F42-4FC8-AB28-389957E58AEB}_14.png&quot;/&gt;&lt;left val=&quot;54&quot;/&gt;&lt;top val=&quot;354&quot;/&gt;&lt;width val=&quot;157&quot;/&gt;&lt;height val=&quot;145&quot;/&gt;&lt;hasText val=&quot;1&quot;/&gt;&lt;/Image&gt;&lt;/ThreeDShapeInfo&gt;"/>
  <p:tag name="PRESENTER_SHAPETEXTINFO" val="&lt;ShapeTextInfo&gt;&lt;TableIndex row=&quot;-1&quot; col=&quot;-1&quot;&gt;&lt;linesCount val=&quot;2&quot;/&gt;&lt;lineCharCount val=&quot;8&quot;/&gt;&lt;lineCharCount val=&quot;7&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5E2B156B-304F-4C01-9A31-D26F7BCD2FD2}_14.png&quot;/&gt;&lt;left val=&quot;450&quot;/&gt;&lt;top val=&quot;354&quot;/&gt;&lt;width val=&quot;157&quot;/&gt;&lt;height val=&quot;145&quot;/&gt;&lt;hasText val=&quot;1&quot;/&gt;&lt;/Image&gt;&lt;/ThreeDShapeInfo&gt;"/>
  <p:tag name="PRESENTER_SHAPETEXTINFO" val="&lt;ShapeTextInfo&gt;&lt;TableIndex row=&quot;-1&quot; col=&quot;-1&quot;&gt;&lt;linesCount val=&quot;2&quot;/&gt;&lt;lineCharCount val=&quot;9&quot;/&gt;&lt;lineCharCount val=&quot;5&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52E9963B-BC94-4974-A478-142AC1DD85D8}_14.png&quot;/&gt;&lt;left val=&quot;222&quot;/&gt;&lt;top val=&quot;362&quot;/&gt;&lt;width val=&quot;157&quot;/&gt;&lt;height val=&quot;145&quot;/&gt;&lt;hasText val=&quot;1&quot;/&gt;&lt;/Image&gt;&lt;/ThreeDShapeInfo&gt;"/>
  <p:tag name="PRESENTER_SHAPETEXTINFO" val="&lt;ShapeTextInfo&gt;&lt;TableIndex row=&quot;-1&quot; col=&quot;-1&quot;&gt;&lt;linesCount val=&quot;2&quot;/&gt;&lt;lineCharCount val=&quot;8&quot;/&gt;&lt;lineCharCount val=&quot;3&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Lst>
</file>

<file path=ppt/tags/tag6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849BC5AE-5389-402B-A712-680B84E15038}_15.png&quot;/&gt;&lt;left val=&quot;-6&quot;/&gt;&lt;top val=&quot;1&quot;/&gt;&lt;width val=&quot;716&quot;/&gt;&lt;height val=&quot;59&quot;/&gt;&lt;hasText val=&quot;1&quot;/&gt;&lt;/Image&gt;&lt;/ThreeDShapeInfo&gt;"/>
  <p:tag name="PRESENTER_SHAPETEXTINFO" val="&lt;ShapeTextInfo&gt;&lt;TableIndex row=&quot;-1&quot; col=&quot;-1&quot;&gt;&lt;linesCount val=&quot;1&quot;/&gt;&lt;lineCharCount val=&quot;4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A6790FD3-DE54-4CF8-B64B-D07D3F5CB56D}_15.png&quot;/&gt;&lt;left val=&quot;-3&quot;/&gt;&lt;top val=&quot;328&quot;/&gt;&lt;width val=&quot;226&quot;/&gt;&lt;height val=&quot;77&quot;/&gt;&lt;hasText val=&quot;1&quot;/&gt;&lt;/Image&gt;&lt;/ThreeDShapeInfo&gt;"/>
  <p:tag name="PRESENTER_SHAPETEXTINFO" val="&lt;ShapeTextInfo&gt;&lt;TableIndex row=&quot;-1&quot; col=&quot;-1&quot;&gt;&lt;linesCount val=&quot;1&quot;/&gt;&lt;lineCharCount val=&quot;11&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D04C262F-948A-4E91-BC21-02B113CEEF6A}_15.png&quot;/&gt;&lt;left val=&quot;483&quot;/&gt;&lt;top val=&quot;328&quot;/&gt;&lt;width val=&quot;233&quot;/&gt;&lt;height val=&quot;77&quot;/&gt;&lt;hasText val=&quot;1&quot;/&gt;&lt;/Image&gt;&lt;/ThreeDShapeInfo&gt;"/>
  <p:tag name="PRESENTER_SHAPETEXTINFO" val="&lt;ShapeTextInfo&gt;&lt;TableIndex row=&quot;-1&quot; col=&quot;-1&quot;&gt;&lt;linesCount val=&quot;1&quot;/&gt;&lt;lineCharCount val=&quot;1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EA10FA3B-A29E-4496-9A46-8CFF045CE3D8}_15.png&quot;/&gt;&lt;left val=&quot;237&quot;/&gt;&lt;top val=&quot;328&quot;/&gt;&lt;width val=&quot;225&quot;/&gt;&lt;height val=&quot;77&quot;/&gt;&lt;hasText val=&quot;1&quot;/&gt;&lt;/Image&gt;&lt;/ThreeDShapeInfo&gt;"/>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Lst>
</file>

<file path=ppt/tags/tag7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B1AC9162-7B95-4681-A570-111F7970EEBD}_16.png&quot;/&gt;&lt;left val=&quot;-9&quot;/&gt;&lt;top val=&quot;-4&quot;/&gt;&lt;width val=&quot;730&quot;/&gt;&lt;height val=&quot;93&quot;/&gt;&lt;hasText val=&quot;1&quot;/&gt;&lt;/Image&gt;&lt;/ThreeDShapeInfo&gt;"/>
  <p:tag name="PRESENTER_SHAPETEXTINFO" val="&lt;ShapeTextInfo&gt;&lt;TableIndex row=&quot;-1&quot; col=&quot;-1&quot;&gt;&lt;linesCount val=&quot;2&quot;/&gt;&lt;lineCharCount val=&quot;55&quot;/&gt;&lt;lineCharCount val=&quot;33&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771A0F32-F52C-4659-A270-15307681F0E3}_16.png&quot;/&gt;&lt;left val=&quot;26&quot;/&gt;&lt;top val=&quot;403&quot;/&gt;&lt;width val=&quot;278&quot;/&gt;&lt;height val=&quot;100&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F4AC4964-FF0C-46D6-85C1-972592EEA1B7}_16.png&quot;/&gt;&lt;left val=&quot;359&quot;/&gt;&lt;top val=&quot;393&quot;/&gt;&lt;width val=&quot;280&quot;/&gt;&lt;height val=&quot;10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Lst>
</file>

<file path=ppt/tags/tag7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DB00E6E6-1D1B-42BE-8589-27C7520779D3}_17.png&quot;/&gt;&lt;left val=&quot;-14&quot;/&gt;&lt;top val=&quot;5&quot;/&gt;&lt;width val=&quot;700&quot;/&gt;&lt;height val=&quot;79&quot;/&gt;&lt;hasText val=&quot;1&quot;/&gt;&lt;/Image&gt;&lt;/ThreeDShapeInfo&gt;"/>
  <p:tag name="PRESENTER_SHAPETEXTINFO" val="&lt;ShapeTextInfo&gt;&lt;TableIndex row=&quot;-1&quot; col=&quot;-1&quot;&gt;&lt;linesCount val=&quot;2&quot;/&gt;&lt;lineCharCount val=&quot;58&quot;/&gt;&lt;lineCharCount val=&quot;25&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75BA9EDF-7C7C-4696-80E9-33083A45895D}_17.png&quot;/&gt;&lt;left val=&quot;39&quot;/&gt;&lt;top val=&quot;411&quot;/&gt;&lt;width val=&quot;277&quot;/&gt;&lt;height val=&quot;120&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095E2DE3-6832-49AC-829B-0215C81F2A1F}_17.png&quot;/&gt;&lt;left val=&quot;433&quot;/&gt;&lt;top val=&quot;413&quot;/&gt;&lt;width val=&quot;244&quot;/&gt;&lt;height val=&quot;11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61BDC3A4-8A7A-4181-9641-F83BCFA9E117}_18.png&quot;/&gt;&lt;left val=&quot;9&quot;/&gt;&lt;top val=&quot;30&quot;/&gt;&lt;width val=&quot;673&quot;/&gt;&lt;height val=&quot;88&quot;/&gt;&lt;hasText val=&quot;1&quot;/&gt;&lt;/Image&gt;&lt;/ThreeDShapeInfo&gt;"/>
  <p:tag name="PRESENTER_SHAPETEXTINFO" val="&lt;ShapeTextInfo&gt;&lt;TableIndex row=&quot;-1&quot; col=&quot;-1&quot;&gt;&lt;linesCount val=&quot;1&quot;/&gt;&lt;lineCharCount val=&quot;62&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5B35DD87-C600-4CA3-BF62-48050D6A3C5F}_18.png&quot;/&gt;&lt;left val=&quot;270&quot;/&gt;&lt;top val=&quot;420&quot;/&gt;&lt;width val=&quot;205&quot;/&gt;&lt;height val=&quot;79&quot;/&gt;&lt;hasText val=&quot;1&quot;/&gt;&lt;/Image&gt;&lt;/ThreeDShapeInfo&gt;"/>
  <p:tag name="PRESENTER_SHAPETEXTINFO" val="&lt;ShapeTextInfo&gt;&lt;TableIndex row=&quot;-1&quot; col=&quot;-1&quot;&gt;&lt;linesCount val=&quot;2&quot;/&gt;&lt;lineCharCount val=&quot;13&quot;/&gt;&lt;lineCharCount val=&quot;4&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8FB1E0BC-708F-4899-8B02-0EE5DEBBCE10}_18.png&quot;/&gt;&lt;left val=&quot;12&quot;/&gt;&lt;top val=&quot;420&quot;/&gt;&lt;width val=&quot;205&quot;/&gt;&lt;height val=&quot;79&quot;/&gt;&lt;hasText val=&quot;1&quot;/&gt;&lt;/Image&gt;&lt;/ThreeDShapeInfo&gt;"/>
  <p:tag name="PRESENTER_SHAPETEXTINFO" val="&lt;ShapeTextInfo&gt;&lt;TableIndex row=&quot;-1&quot; col=&quot;-1&quot;&gt;&lt;linesCount val=&quot;2&quot;/&gt;&lt;lineCharCount val=&quot;13&quot;/&gt;&lt;lineCharCount val=&quot;1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5571022B-DAF7-4750-B792-93FD5C4C72E6}_18.png&quot;/&gt;&lt;left val=&quot;516&quot;/&gt;&lt;top val=&quot;402&quot;/&gt;&lt;width val=&quot;205&quot;/&gt;&lt;height val=&quot;73&quot;/&gt;&lt;hasText val=&quot;1&quot;/&gt;&lt;/Image&gt;&lt;/ThreeDShapeInfo&gt;"/>
  <p:tag name="PRESENTER_SHAPETEXTINFO" val="&lt;ShapeTextInfo&gt;&lt;TableIndex row=&quot;-1&quot; col=&quot;-1&quot;&gt;&lt;linesCount val=&quot;1&quot;/&gt;&lt;lineCharCount val=&quot;1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Lst>
</file>

<file path=ppt/tags/tag8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Gp\AppData\Local\Temp\~Ca56AB\data\asimages\{ED6F3426-8897-4666-B540-34E637F5DA52}_19.png&quot;/&gt;&lt;left val=&quot;77&quot;/&gt;&lt;top val=&quot;138&quot;/&gt;&lt;width val=&quot;589&quot;/&gt;&lt;height val=&quot;133&quot;/&gt;&lt;hasText val=&quot;1&quot;/&gt;&lt;/Image&gt;&lt;/ThreeDShapeInfo&gt;"/>
  <p:tag name="PRESENTER_SHAPEINFO" val="&lt;ThreeDShapeInfo&gt;&lt;uuid val=&quot;{0DE1ED4D-B643-4DCB-B805-AF64827B600E}&quot;/&gt;&lt;isInvalidForFieldText val=&quot;0&quot;/&gt;&lt;Image&gt;&lt;filename val=&quot;C:\Users\Gp\AppData\Local\Temp\~Ca56AB\data\asimages\{0DE1ED4D-B643-4DCB-B805-AF64827B600E}_19.png&quot;/&gt;&lt;left val=&quot;77&quot;/&gt;&lt;top val=&quot;138&quot;/&gt;&lt;width val=&quot;589&quot;/&gt;&lt;height val=&quot;131&quot;/&gt;&lt;hasText val=&quot;0&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0A9FCF-28E5-4692-929C-115A5719FA5A}&quot;/&gt;&lt;isInvalidForFieldText val=&quot;0&quot;/&gt;&lt;Image&gt;&lt;filename val=&quot;C:\Users\Gp\AppData\Local\Temp\~CaA897\data\asimages\{FF0A9FCF-28E5-4692-929C-115A5719FA5A}_MtorLt.png&quot;/&gt;&lt;left val=&quot;0&quot;/&gt;&lt;top val=&quot;-2&quot;/&gt;&lt;width val=&quot;722&quot;/&gt;&lt;height val=&quot;84&quot;/&gt;&lt;hasText val=&quot;1&quot;/&gt;&lt;/Image&gt;&lt;/ThreeDShape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1257</TotalTime>
  <Words>621</Words>
  <Application>Microsoft Office PowerPoint</Application>
  <PresentationFormat>On-screen Show (4:3)</PresentationFormat>
  <Paragraphs>104</Paragraphs>
  <Slides>21</Slides>
  <Notes>21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.VnCooperH</vt:lpstr>
      <vt:lpstr>Calibri</vt:lpstr>
      <vt:lpstr>Constantia</vt:lpstr>
      <vt:lpstr>Tahoma</vt:lpstr>
      <vt:lpstr>Times New Roman</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7: Theo các con hành động nào đúng khi tham gia giao thông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 Hoa Huong Duong_Den giao thong_5</dc:title>
  <dc:creator>Admin</dc:creator>
  <cp:lastModifiedBy>ADMIN</cp:lastModifiedBy>
  <cp:revision>128</cp:revision>
  <dcterms:created xsi:type="dcterms:W3CDTF">2016-04-10T13:01:26Z</dcterms:created>
  <dcterms:modified xsi:type="dcterms:W3CDTF">2024-03-22T04:08:05Z</dcterms:modified>
</cp:coreProperties>
</file>