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387" r:id="rId2"/>
    <p:sldId id="431" r:id="rId3"/>
    <p:sldId id="383" r:id="rId4"/>
    <p:sldId id="337" r:id="rId5"/>
    <p:sldId id="363" r:id="rId6"/>
    <p:sldId id="368" r:id="rId7"/>
    <p:sldId id="386" r:id="rId8"/>
    <p:sldId id="373" r:id="rId9"/>
    <p:sldId id="371" r:id="rId10"/>
    <p:sldId id="384" r:id="rId11"/>
    <p:sldId id="315" r:id="rId12"/>
    <p:sldId id="432" r:id="rId13"/>
    <p:sldId id="434" r:id="rId14"/>
    <p:sldId id="435" r:id="rId15"/>
    <p:sldId id="433" r:id="rId16"/>
    <p:sldId id="293" r:id="rId17"/>
    <p:sldId id="294" r:id="rId18"/>
    <p:sldId id="295" r:id="rId19"/>
    <p:sldId id="273" r:id="rId20"/>
    <p:sldId id="296" r:id="rId21"/>
    <p:sldId id="394" r:id="rId22"/>
    <p:sldId id="343" r:id="rId23"/>
    <p:sldId id="393"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FF"/>
    <a:srgbClr val="0000CC"/>
    <a:srgbClr val="66FFFF"/>
    <a:srgbClr val="66FF33"/>
    <a:srgbClr val="FF00FF"/>
    <a:srgbClr val="0099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728" autoAdjust="0"/>
  </p:normalViewPr>
  <p:slideViewPr>
    <p:cSldViewPr>
      <p:cViewPr varScale="1">
        <p:scale>
          <a:sx n="109" d="100"/>
          <a:sy n="109" d="100"/>
        </p:scale>
        <p:origin x="1530" y="114"/>
      </p:cViewPr>
      <p:guideLst>
        <p:guide orient="horz" pos="2160"/>
        <p:guide pos="287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a:defRPr/>
            </a:pPr>
            <a:endParaRPr lang="en-US"/>
          </a:p>
        </p:txBody>
      </p:sp>
      <p:sp>
        <p:nvSpPr>
          <p:cNvPr id="184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a:defRPr/>
            </a:pPr>
            <a:endParaRPr lang="en-US"/>
          </a:p>
        </p:txBody>
      </p:sp>
      <p:sp>
        <p:nvSpPr>
          <p:cNvPr id="184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0173AAD-3A89-453E-A714-582EB83763A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61463" cy="6858000"/>
            <a:chOff x="0" y="0"/>
            <a:chExt cx="5770" cy="4320"/>
          </a:xfrm>
        </p:grpSpPr>
        <p:sp>
          <p:nvSpPr>
            <p:cNvPr id="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algn="ctr">
                <a:defRPr/>
              </a:pPr>
              <a:endParaRPr lang="en-US"/>
            </a:p>
          </p:txBody>
        </p:sp>
        <p:sp>
          <p:nvSpPr>
            <p:cNvPr id="6"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7"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8"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9"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algn="ctr">
                <a:defRPr/>
              </a:pPr>
              <a:endParaRPr lang="en-US"/>
            </a:p>
          </p:txBody>
        </p:sp>
        <p:sp>
          <p:nvSpPr>
            <p:cNvPr id="1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algn="ctr">
                <a:defRPr/>
              </a:pPr>
              <a:endParaRPr lang="en-US"/>
            </a:p>
          </p:txBody>
        </p:sp>
        <p:sp>
          <p:nvSpPr>
            <p:cNvPr id="13"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 name="Rectangle 12"/>
            <p:cNvSpPr>
              <a:spLocks noChangeArrowheads="1"/>
            </p:cNvSpPr>
            <p:nvPr/>
          </p:nvSpPr>
          <p:spPr bwMode="hidden">
            <a:xfrm>
              <a:off x="2784" y="0"/>
              <a:ext cx="5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5"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6"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8"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algn="ctr">
                <a:defRPr/>
              </a:pPr>
              <a:endParaRPr lang="en-US"/>
            </a:p>
          </p:txBody>
        </p:sp>
        <p:sp>
          <p:nvSpPr>
            <p:cNvPr id="20"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22"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3"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4" name="Freeform 22"/>
            <p:cNvSpPr>
              <a:spLocks noChangeArrowheads="1"/>
            </p:cNvSpPr>
            <p:nvPr userDrawn="1"/>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0 h 445"/>
                <a:gd name="T8" fmla="*/ 5436 w 5760"/>
                <a:gd name="T9" fmla="*/ 39 h 445"/>
                <a:gd name="T10" fmla="*/ 5401 w 5760"/>
                <a:gd name="T11" fmla="*/ 16 h 445"/>
                <a:gd name="T12" fmla="*/ 5246 w 5760"/>
                <a:gd name="T13" fmla="*/ 10 h 445"/>
                <a:gd name="T14" fmla="*/ 5036 w 5760"/>
                <a:gd name="T15" fmla="*/ 30 h 445"/>
                <a:gd name="T16" fmla="*/ 4950 w 5760"/>
                <a:gd name="T17" fmla="*/ 70 h 445"/>
                <a:gd name="T18" fmla="*/ 4824 w 5760"/>
                <a:gd name="T19" fmla="*/ 107 h 445"/>
                <a:gd name="T20" fmla="*/ 4716 w 5760"/>
                <a:gd name="T21" fmla="*/ 107 h 445"/>
                <a:gd name="T22" fmla="*/ 4644 w 5760"/>
                <a:gd name="T23" fmla="*/ 86 h 445"/>
                <a:gd name="T24" fmla="*/ 4584 w 5760"/>
                <a:gd name="T25" fmla="*/ 13 h 445"/>
                <a:gd name="T26" fmla="*/ 4494 w 5760"/>
                <a:gd name="T27" fmla="*/ 18 h 445"/>
                <a:gd name="T28" fmla="*/ 4374 w 5760"/>
                <a:gd name="T29" fmla="*/ 50 h 445"/>
                <a:gd name="T30" fmla="*/ 4183 w 5760"/>
                <a:gd name="T31" fmla="*/ 91 h 445"/>
                <a:gd name="T32" fmla="*/ 3966 w 5760"/>
                <a:gd name="T33" fmla="*/ 102 h 445"/>
                <a:gd name="T34" fmla="*/ 3762 w 5760"/>
                <a:gd name="T35" fmla="*/ 96 h 445"/>
                <a:gd name="T36" fmla="*/ 3642 w 5760"/>
                <a:gd name="T37" fmla="*/ 70 h 445"/>
                <a:gd name="T38" fmla="*/ 3576 w 5760"/>
                <a:gd name="T39" fmla="*/ 50 h 445"/>
                <a:gd name="T40" fmla="*/ 3516 w 5760"/>
                <a:gd name="T41" fmla="*/ 50 h 445"/>
                <a:gd name="T42" fmla="*/ 3468 w 5760"/>
                <a:gd name="T43" fmla="*/ 65 h 445"/>
                <a:gd name="T44" fmla="*/ 3330 w 5760"/>
                <a:gd name="T45" fmla="*/ 81 h 445"/>
                <a:gd name="T46" fmla="*/ 2970 w 5760"/>
                <a:gd name="T47" fmla="*/ 123 h 445"/>
                <a:gd name="T48" fmla="*/ 2814 w 5760"/>
                <a:gd name="T49" fmla="*/ 128 h 445"/>
                <a:gd name="T50" fmla="*/ 2724 w 5760"/>
                <a:gd name="T51" fmla="*/ 112 h 445"/>
                <a:gd name="T52" fmla="*/ 2710 w 5760"/>
                <a:gd name="T53" fmla="*/ 36 h 445"/>
                <a:gd name="T54" fmla="*/ 2638 w 5760"/>
                <a:gd name="T55" fmla="*/ 60 h 445"/>
                <a:gd name="T56" fmla="*/ 2536 w 5760"/>
                <a:gd name="T57" fmla="*/ 98 h 445"/>
                <a:gd name="T58" fmla="*/ 2410 w 5760"/>
                <a:gd name="T59" fmla="*/ 110 h 445"/>
                <a:gd name="T60" fmla="*/ 2304 w 5760"/>
                <a:gd name="T61" fmla="*/ 86 h 445"/>
                <a:gd name="T62" fmla="*/ 2268 w 5760"/>
                <a:gd name="T63" fmla="*/ 65 h 445"/>
                <a:gd name="T64" fmla="*/ 2156 w 5760"/>
                <a:gd name="T65" fmla="*/ 16 h 445"/>
                <a:gd name="T66" fmla="*/ 2018 w 5760"/>
                <a:gd name="T67" fmla="*/ 76 h 445"/>
                <a:gd name="T68" fmla="*/ 1692 w 5760"/>
                <a:gd name="T69" fmla="*/ 102 h 445"/>
                <a:gd name="T70" fmla="*/ 1524 w 5760"/>
                <a:gd name="T71" fmla="*/ 86 h 445"/>
                <a:gd name="T72" fmla="*/ 1476 w 5760"/>
                <a:gd name="T73" fmla="*/ 70 h 445"/>
                <a:gd name="T74" fmla="*/ 1410 w 5760"/>
                <a:gd name="T75" fmla="*/ 50 h 445"/>
                <a:gd name="T76" fmla="*/ 1356 w 5760"/>
                <a:gd name="T77" fmla="*/ 44 h 445"/>
                <a:gd name="T78" fmla="*/ 1260 w 5760"/>
                <a:gd name="T79" fmla="*/ 70 h 445"/>
                <a:gd name="T80" fmla="*/ 1098 w 5760"/>
                <a:gd name="T81" fmla="*/ 117 h 445"/>
                <a:gd name="T82" fmla="*/ 882 w 5760"/>
                <a:gd name="T83" fmla="*/ 149 h 445"/>
                <a:gd name="T84" fmla="*/ 654 w 5760"/>
                <a:gd name="T85" fmla="*/ 128 h 445"/>
                <a:gd name="T86" fmla="*/ 504 w 5760"/>
                <a:gd name="T87" fmla="*/ 86 h 445"/>
                <a:gd name="T88" fmla="*/ 426 w 5760"/>
                <a:gd name="T89" fmla="*/ 44 h 445"/>
                <a:gd name="T90" fmla="*/ 390 w 5760"/>
                <a:gd name="T91" fmla="*/ 34 h 445"/>
                <a:gd name="T92" fmla="*/ 360 w 5760"/>
                <a:gd name="T93" fmla="*/ 55 h 445"/>
                <a:gd name="T94" fmla="*/ 324 w 5760"/>
                <a:gd name="T95" fmla="*/ 86 h 445"/>
                <a:gd name="T96" fmla="*/ 240 w 5760"/>
                <a:gd name="T97" fmla="*/ 107 h 445"/>
                <a:gd name="T98" fmla="*/ 145 w 5760"/>
                <a:gd name="T99" fmla="*/ 117 h 445"/>
                <a:gd name="T100" fmla="*/ 42 w 5760"/>
                <a:gd name="T101" fmla="*/ 107 h 445"/>
                <a:gd name="T102" fmla="*/ 5760 w 5760"/>
                <a:gd name="T103" fmla="*/ 445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algn="ctr">
                <a:defRPr/>
              </a:pPr>
              <a:endParaRPr lang="en-US"/>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1CCE6654-1CE9-478E-A938-7FF8B40DE010}" type="slidenum">
              <a:rPr lang="en-US" altLang="vi-VN"/>
              <a:pPr>
                <a:defRPr/>
              </a:pPr>
              <a:t>‹#›</a:t>
            </a:fld>
            <a:endParaRPr lang="en-US" altLang="vi-VN"/>
          </a:p>
        </p:txBody>
      </p:sp>
    </p:spTree>
    <p:extLst>
      <p:ext uri="{BB962C8B-B14F-4D97-AF65-F5344CB8AC3E}">
        <p14:creationId xmlns:p14="http://schemas.microsoft.com/office/powerpoint/2010/main" val="1200313866"/>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8239D06-3468-425C-BBA9-E697F8A1B89C}"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017222"/>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41274296-FE6E-4EC7-81B9-516D2A3F3EC5}"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557071"/>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0F4EE0A-279C-4318-9EAB-0E17C948E4B9}"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1188651"/>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9B2CE27-6A10-471B-8C23-FB6E80F5F018}"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9122956"/>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070A9BF-63EE-4B72-973F-707C83D74251}"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171671"/>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AABBCF75-3BCF-4FBF-B1ED-364A5C892F23}" type="slidenum">
              <a:rPr lang="en-US" altLang="vi-VN"/>
              <a:pPr>
                <a:defRPr/>
              </a:pPr>
              <a:t>‹#›</a:t>
            </a:fld>
            <a:endParaRPr lang="en-US" altLang="vi-VN"/>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9000026"/>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285FA74D-8479-465C-8896-299319620F2D}" type="slidenum">
              <a:rPr lang="en-US" altLang="vi-VN"/>
              <a:pPr>
                <a:defRPr/>
              </a:pPr>
              <a:t>‹#›</a:t>
            </a:fld>
            <a:endParaRPr lang="en-US" altLang="vi-VN"/>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5728104"/>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8038F06-9FC5-4852-8A2C-9C6C0070A828}" type="slidenum">
              <a:rPr lang="en-US" altLang="vi-VN"/>
              <a:pPr>
                <a:defRPr/>
              </a:pPr>
              <a:t>‹#›</a:t>
            </a:fld>
            <a:endParaRPr lang="en-US" altLang="vi-VN"/>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8499630"/>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E6C5C52-D346-4F38-B100-C5657AB01EA4}"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5526399"/>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89F3E13-7EB4-468F-A6CC-D3A81E64B3A1}"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4619353"/>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61463" cy="6858000"/>
            <a:chOff x="0" y="0"/>
            <a:chExt cx="5770" cy="4320"/>
          </a:xfrm>
        </p:grpSpPr>
        <p:sp>
          <p:nvSpPr>
            <p:cNvPr id="14643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algn="ctr">
                <a:defRPr/>
              </a:pPr>
              <a:endParaRPr lang="en-US"/>
            </a:p>
          </p:txBody>
        </p:sp>
        <p:sp>
          <p:nvSpPr>
            <p:cNvPr id="1033"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4"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5"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6"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7"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algn="ctr">
                <a:defRPr/>
              </a:pPr>
              <a:endParaRPr lang="en-US"/>
            </a:p>
          </p:txBody>
        </p:sp>
        <p:sp>
          <p:nvSpPr>
            <p:cNvPr id="14644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algn="ctr">
                <a:defRPr/>
              </a:pPr>
              <a:endParaRPr lang="en-US"/>
            </a:p>
          </p:txBody>
        </p:sp>
        <p:sp>
          <p:nvSpPr>
            <p:cNvPr id="1040"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1" name="Rectangle 12"/>
            <p:cNvSpPr>
              <a:spLocks noChangeArrowheads="1"/>
            </p:cNvSpPr>
            <p:nvPr/>
          </p:nvSpPr>
          <p:spPr bwMode="hidden">
            <a:xfrm>
              <a:off x="2784" y="0"/>
              <a:ext cx="5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2"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3"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045"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algn="ctr">
                <a:defRPr/>
              </a:pPr>
              <a:endParaRPr lang="en-US"/>
            </a:p>
          </p:txBody>
        </p:sp>
        <p:sp>
          <p:nvSpPr>
            <p:cNvPr id="1047"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5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049"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50"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51" name="Freeform 22"/>
            <p:cNvSpPr>
              <a:spLocks noChangeArrowheads="1"/>
            </p:cNvSpPr>
            <p:nvPr userDrawn="1"/>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0 h 445"/>
                <a:gd name="T8" fmla="*/ 5436 w 5760"/>
                <a:gd name="T9" fmla="*/ 39 h 445"/>
                <a:gd name="T10" fmla="*/ 5401 w 5760"/>
                <a:gd name="T11" fmla="*/ 16 h 445"/>
                <a:gd name="T12" fmla="*/ 5246 w 5760"/>
                <a:gd name="T13" fmla="*/ 10 h 445"/>
                <a:gd name="T14" fmla="*/ 5036 w 5760"/>
                <a:gd name="T15" fmla="*/ 30 h 445"/>
                <a:gd name="T16" fmla="*/ 4950 w 5760"/>
                <a:gd name="T17" fmla="*/ 70 h 445"/>
                <a:gd name="T18" fmla="*/ 4824 w 5760"/>
                <a:gd name="T19" fmla="*/ 107 h 445"/>
                <a:gd name="T20" fmla="*/ 4716 w 5760"/>
                <a:gd name="T21" fmla="*/ 107 h 445"/>
                <a:gd name="T22" fmla="*/ 4644 w 5760"/>
                <a:gd name="T23" fmla="*/ 86 h 445"/>
                <a:gd name="T24" fmla="*/ 4584 w 5760"/>
                <a:gd name="T25" fmla="*/ 13 h 445"/>
                <a:gd name="T26" fmla="*/ 4494 w 5760"/>
                <a:gd name="T27" fmla="*/ 18 h 445"/>
                <a:gd name="T28" fmla="*/ 4374 w 5760"/>
                <a:gd name="T29" fmla="*/ 50 h 445"/>
                <a:gd name="T30" fmla="*/ 4183 w 5760"/>
                <a:gd name="T31" fmla="*/ 91 h 445"/>
                <a:gd name="T32" fmla="*/ 3966 w 5760"/>
                <a:gd name="T33" fmla="*/ 102 h 445"/>
                <a:gd name="T34" fmla="*/ 3762 w 5760"/>
                <a:gd name="T35" fmla="*/ 96 h 445"/>
                <a:gd name="T36" fmla="*/ 3642 w 5760"/>
                <a:gd name="T37" fmla="*/ 70 h 445"/>
                <a:gd name="T38" fmla="*/ 3576 w 5760"/>
                <a:gd name="T39" fmla="*/ 50 h 445"/>
                <a:gd name="T40" fmla="*/ 3516 w 5760"/>
                <a:gd name="T41" fmla="*/ 50 h 445"/>
                <a:gd name="T42" fmla="*/ 3468 w 5760"/>
                <a:gd name="T43" fmla="*/ 65 h 445"/>
                <a:gd name="T44" fmla="*/ 3330 w 5760"/>
                <a:gd name="T45" fmla="*/ 81 h 445"/>
                <a:gd name="T46" fmla="*/ 2970 w 5760"/>
                <a:gd name="T47" fmla="*/ 123 h 445"/>
                <a:gd name="T48" fmla="*/ 2814 w 5760"/>
                <a:gd name="T49" fmla="*/ 128 h 445"/>
                <a:gd name="T50" fmla="*/ 2724 w 5760"/>
                <a:gd name="T51" fmla="*/ 112 h 445"/>
                <a:gd name="T52" fmla="*/ 2710 w 5760"/>
                <a:gd name="T53" fmla="*/ 36 h 445"/>
                <a:gd name="T54" fmla="*/ 2638 w 5760"/>
                <a:gd name="T55" fmla="*/ 60 h 445"/>
                <a:gd name="T56" fmla="*/ 2536 w 5760"/>
                <a:gd name="T57" fmla="*/ 98 h 445"/>
                <a:gd name="T58" fmla="*/ 2410 w 5760"/>
                <a:gd name="T59" fmla="*/ 110 h 445"/>
                <a:gd name="T60" fmla="*/ 2304 w 5760"/>
                <a:gd name="T61" fmla="*/ 86 h 445"/>
                <a:gd name="T62" fmla="*/ 2268 w 5760"/>
                <a:gd name="T63" fmla="*/ 65 h 445"/>
                <a:gd name="T64" fmla="*/ 2156 w 5760"/>
                <a:gd name="T65" fmla="*/ 16 h 445"/>
                <a:gd name="T66" fmla="*/ 2018 w 5760"/>
                <a:gd name="T67" fmla="*/ 76 h 445"/>
                <a:gd name="T68" fmla="*/ 1692 w 5760"/>
                <a:gd name="T69" fmla="*/ 102 h 445"/>
                <a:gd name="T70" fmla="*/ 1524 w 5760"/>
                <a:gd name="T71" fmla="*/ 86 h 445"/>
                <a:gd name="T72" fmla="*/ 1476 w 5760"/>
                <a:gd name="T73" fmla="*/ 70 h 445"/>
                <a:gd name="T74" fmla="*/ 1410 w 5760"/>
                <a:gd name="T75" fmla="*/ 50 h 445"/>
                <a:gd name="T76" fmla="*/ 1356 w 5760"/>
                <a:gd name="T77" fmla="*/ 44 h 445"/>
                <a:gd name="T78" fmla="*/ 1260 w 5760"/>
                <a:gd name="T79" fmla="*/ 70 h 445"/>
                <a:gd name="T80" fmla="*/ 1098 w 5760"/>
                <a:gd name="T81" fmla="*/ 117 h 445"/>
                <a:gd name="T82" fmla="*/ 882 w 5760"/>
                <a:gd name="T83" fmla="*/ 149 h 445"/>
                <a:gd name="T84" fmla="*/ 654 w 5760"/>
                <a:gd name="T85" fmla="*/ 128 h 445"/>
                <a:gd name="T86" fmla="*/ 504 w 5760"/>
                <a:gd name="T87" fmla="*/ 86 h 445"/>
                <a:gd name="T88" fmla="*/ 426 w 5760"/>
                <a:gd name="T89" fmla="*/ 44 h 445"/>
                <a:gd name="T90" fmla="*/ 390 w 5760"/>
                <a:gd name="T91" fmla="*/ 34 h 445"/>
                <a:gd name="T92" fmla="*/ 360 w 5760"/>
                <a:gd name="T93" fmla="*/ 55 h 445"/>
                <a:gd name="T94" fmla="*/ 324 w 5760"/>
                <a:gd name="T95" fmla="*/ 86 h 445"/>
                <a:gd name="T96" fmla="*/ 240 w 5760"/>
                <a:gd name="T97" fmla="*/ 107 h 445"/>
                <a:gd name="T98" fmla="*/ 145 w 5760"/>
                <a:gd name="T99" fmla="*/ 117 h 445"/>
                <a:gd name="T100" fmla="*/ 42 w 5760"/>
                <a:gd name="T101" fmla="*/ 107 h 445"/>
                <a:gd name="T102" fmla="*/ 5760 w 5760"/>
                <a:gd name="T103" fmla="*/ 445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5"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algn="ctr">
                <a:defRPr/>
              </a:pPr>
              <a:endParaRPr lang="en-US"/>
            </a:p>
          </p:txBody>
        </p:sp>
      </p:grpSp>
      <p:sp>
        <p:nvSpPr>
          <p:cNvPr id="146456" name="Rectangle 24"/>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lstStyle/>
          <a:p>
            <a:pPr lvl="0"/>
            <a:r>
              <a:rPr lang="en-US" noProof="1"/>
              <a:t>Click to edit Master title style</a:t>
            </a:r>
          </a:p>
        </p:txBody>
      </p:sp>
      <p:sp>
        <p:nvSpPr>
          <p:cNvPr id="146457" name="Rectangle 25"/>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Tahoma" panose="020B0604030504040204" pitchFamily="34" charset="0"/>
              </a:defRPr>
            </a:lvl1pPr>
          </a:lstStyle>
          <a:p>
            <a:pPr>
              <a:defRPr/>
            </a:pPr>
            <a:fld id="{4A9B99A7-C6DC-4ADB-8A22-7CAF5BED180A}" type="slidenum">
              <a:rPr lang="en-US" altLang="vi-VN"/>
              <a:pPr>
                <a:defRPr/>
              </a:pPr>
              <a:t>‹#›</a:t>
            </a:fld>
            <a:endParaRPr lang="en-US" altLang="vi-VN"/>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algn="l"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8"/>
  </p:transition>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1139825"/>
          </a:xfrm>
        </p:spPr>
        <p:txBody>
          <a:bodyPr>
            <a:prstTxWarp prst="textNoShape">
              <a:avLst/>
            </a:prstTxWarp>
          </a:bodyPr>
          <a:lstStyle/>
          <a:p>
            <a:endParaRPr lang="vi-VN" altLang="vi-VN" sz="4200" smtClean="0">
              <a:effectLst/>
            </a:endParaRPr>
          </a:p>
        </p:txBody>
      </p:sp>
      <p:sp>
        <p:nvSpPr>
          <p:cNvPr id="409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smtClean="0">
              <a:effectLst/>
            </a:endParaRPr>
          </a:p>
        </p:txBody>
      </p:sp>
      <p:grpSp>
        <p:nvGrpSpPr>
          <p:cNvPr id="4100" name="Group 4"/>
          <p:cNvGrpSpPr>
            <a:grpSpLocks/>
          </p:cNvGrpSpPr>
          <p:nvPr/>
        </p:nvGrpSpPr>
        <p:grpSpPr bwMode="auto">
          <a:xfrm>
            <a:off x="42" y="-45151"/>
            <a:ext cx="9144000" cy="6858001"/>
            <a:chOff x="0" y="0"/>
            <a:chExt cx="5760" cy="4320"/>
          </a:xfrm>
        </p:grpSpPr>
        <p:grpSp>
          <p:nvGrpSpPr>
            <p:cNvPr id="4111" name="Group 2"/>
            <p:cNvGrpSpPr>
              <a:grpSpLocks/>
            </p:cNvGrpSpPr>
            <p:nvPr/>
          </p:nvGrpSpPr>
          <p:grpSpPr bwMode="auto">
            <a:xfrm>
              <a:off x="0" y="0"/>
              <a:ext cx="5760" cy="4320"/>
              <a:chOff x="0" y="0"/>
              <a:chExt cx="5760" cy="4333"/>
            </a:xfrm>
          </p:grpSpPr>
          <p:pic>
            <p:nvPicPr>
              <p:cNvPr id="4118"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1" y="2108"/>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1"/>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2" name="Group 10"/>
            <p:cNvGrpSpPr>
              <a:grpSpLocks/>
            </p:cNvGrpSpPr>
            <p:nvPr/>
          </p:nvGrpSpPr>
          <p:grpSpPr bwMode="auto">
            <a:xfrm>
              <a:off x="0" y="26"/>
              <a:ext cx="5716" cy="4217"/>
              <a:chOff x="0" y="26"/>
              <a:chExt cx="5716" cy="4217"/>
            </a:xfrm>
          </p:grpSpPr>
          <p:sp>
            <p:nvSpPr>
              <p:cNvPr id="4113" name="Rectangle 11"/>
              <p:cNvSpPr>
                <a:spLocks noChangeArrowheads="1"/>
              </p:cNvSpPr>
              <p:nvPr/>
            </p:nvSpPr>
            <p:spPr bwMode="auto">
              <a:xfrm>
                <a:off x="90" y="26"/>
                <a:ext cx="5568" cy="412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endParaRPr lang="vi-VN" altLang="vi-VN" sz="1800">
                  <a:latin typeface="Times New Roman" panose="02020603050405020304" pitchFamily="18" charset="0"/>
                </a:endParaRPr>
              </a:p>
            </p:txBody>
          </p:sp>
          <p:pic>
            <p:nvPicPr>
              <p:cNvPr id="4114" name="Picture 24" descr="729747d8za2kbu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1"/>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8" descr="Flower-06-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31" descr="Flower-06-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4" descr="729747d8za2kbu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 y="3289"/>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101" name="Picture 12" descr="200709100130143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26988"/>
            <a:ext cx="1179513"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200709100130143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0"/>
            <a:ext cx="11795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6"/>
          <p:cNvSpPr txBox="1">
            <a:spLocks noChangeArrowheads="1"/>
          </p:cNvSpPr>
          <p:nvPr/>
        </p:nvSpPr>
        <p:spPr bwMode="auto">
          <a:xfrm>
            <a:off x="1495425" y="-42863"/>
            <a:ext cx="602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600" b="1" dirty="0" smtClean="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600" b="1" dirty="0" smtClean="0">
                <a:solidFill>
                  <a:srgbClr val="002060"/>
                </a:solidFill>
                <a:latin typeface="Times New Roman" panose="02020603050405020304" pitchFamily="18" charset="0"/>
                <a:cs typeface="Times New Roman" panose="02020603050405020304" pitchFamily="18" charset="0"/>
              </a:rPr>
              <a:t>UBND </a:t>
            </a:r>
            <a:r>
              <a:rPr lang="en-US" altLang="en-US" sz="1600" b="1" dirty="0">
                <a:solidFill>
                  <a:srgbClr val="002060"/>
                </a:solidFill>
                <a:latin typeface="Times New Roman" panose="02020603050405020304" pitchFamily="18" charset="0"/>
                <a:cs typeface="Times New Roman" panose="02020603050405020304" pitchFamily="18" charset="0"/>
              </a:rPr>
              <a:t>QUẬN LONG BIÊN</a:t>
            </a:r>
          </a:p>
          <a:p>
            <a:pPr algn="ctr" eaLnBrk="1" hangingPunct="1">
              <a:spcBef>
                <a:spcPct val="0"/>
              </a:spcBef>
              <a:buClrTx/>
              <a:buSzTx/>
              <a:buFontTx/>
              <a:buNone/>
            </a:pPr>
            <a:r>
              <a:rPr lang="en-US" altLang="en-US" sz="1600" b="1" dirty="0">
                <a:solidFill>
                  <a:srgbClr val="002060"/>
                </a:solidFill>
                <a:latin typeface="Times New Roman" panose="02020603050405020304" pitchFamily="18" charset="0"/>
                <a:cs typeface="Times New Roman" panose="02020603050405020304" pitchFamily="18" charset="0"/>
              </a:rPr>
              <a:t>TRƯỜNG MẦM NON </a:t>
            </a:r>
            <a:r>
              <a:rPr lang="en-US" altLang="en-US" sz="1600" b="1" dirty="0" smtClean="0">
                <a:solidFill>
                  <a:srgbClr val="002060"/>
                </a:solidFill>
                <a:latin typeface="Times New Roman" panose="02020603050405020304" pitchFamily="18" charset="0"/>
                <a:cs typeface="Times New Roman" panose="02020603050405020304" pitchFamily="18" charset="0"/>
              </a:rPr>
              <a:t>THƯỢNG THANH</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4104" name="TextBox 27"/>
          <p:cNvSpPr txBox="1">
            <a:spLocks noChangeArrowheads="1"/>
          </p:cNvSpPr>
          <p:nvPr/>
        </p:nvSpPr>
        <p:spPr bwMode="auto">
          <a:xfrm>
            <a:off x="1695450" y="2544763"/>
            <a:ext cx="703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4105" name="TextBox 28"/>
          <p:cNvSpPr txBox="1">
            <a:spLocks noChangeArrowheads="1"/>
          </p:cNvSpPr>
          <p:nvPr/>
        </p:nvSpPr>
        <p:spPr bwMode="auto">
          <a:xfrm>
            <a:off x="504825" y="3676650"/>
            <a:ext cx="8755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smtClean="0">
                <a:solidFill>
                  <a:srgbClr val="002060"/>
                </a:solidFill>
                <a:latin typeface="Times New Roman" panose="02020603050405020304" pitchFamily="18" charset="0"/>
                <a:cs typeface="Times New Roman" panose="02020603050405020304" pitchFamily="18" charset="0"/>
              </a:rPr>
              <a:t>          </a:t>
            </a:r>
            <a:r>
              <a:rPr lang="en-US" altLang="en-US" sz="2000" b="1" dirty="0" err="1" smtClean="0">
                <a:solidFill>
                  <a:srgbClr val="002060"/>
                </a:solidFill>
                <a:latin typeface="Times New Roman" panose="02020603050405020304" pitchFamily="18" charset="0"/>
                <a:cs typeface="Times New Roman" panose="02020603050405020304" pitchFamily="18" charset="0"/>
              </a:rPr>
              <a:t>Đề</a:t>
            </a:r>
            <a:r>
              <a:rPr lang="en-US" altLang="en-US" sz="2000" b="1" dirty="0" smtClean="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tài</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Thơ</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Bác</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Hồ</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của</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em</a:t>
            </a:r>
            <a:r>
              <a:rPr lang="en-US" altLang="en-US" sz="2000" b="1" dirty="0">
                <a:solidFill>
                  <a:srgbClr val="002060"/>
                </a:solidFill>
                <a:latin typeface="Times New Roman" panose="02020603050405020304" pitchFamily="18" charset="0"/>
                <a:cs typeface="Times New Roman" panose="02020603050405020304" pitchFamily="18" charset="0"/>
              </a:rPr>
              <a:t> – </a:t>
            </a:r>
            <a:r>
              <a:rPr lang="en-US" altLang="en-US" sz="2000" b="1" dirty="0" err="1">
                <a:solidFill>
                  <a:srgbClr val="002060"/>
                </a:solidFill>
                <a:latin typeface="Times New Roman" panose="02020603050405020304" pitchFamily="18" charset="0"/>
                <a:cs typeface="Times New Roman" panose="02020603050405020304" pitchFamily="18" charset="0"/>
              </a:rPr>
              <a:t>Tác</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giả</a:t>
            </a:r>
            <a:r>
              <a:rPr lang="en-US" altLang="en-US" sz="2000" b="1" dirty="0">
                <a:solidFill>
                  <a:srgbClr val="002060"/>
                </a:solidFill>
                <a:latin typeface="Times New Roman" panose="02020603050405020304" pitchFamily="18" charset="0"/>
                <a:cs typeface="Times New Roman" panose="02020603050405020304" pitchFamily="18" charset="0"/>
              </a:rPr>
              <a:t>: Phan </a:t>
            </a:r>
            <a:r>
              <a:rPr lang="en-US" altLang="en-US" sz="2000" b="1" dirty="0" err="1">
                <a:solidFill>
                  <a:srgbClr val="002060"/>
                </a:solidFill>
                <a:latin typeface="Times New Roman" panose="02020603050405020304" pitchFamily="18" charset="0"/>
                <a:cs typeface="Times New Roman" panose="02020603050405020304" pitchFamily="18" charset="0"/>
              </a:rPr>
              <a:t>Thị</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Thanh</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Nhàn</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6" name="TextBox 29"/>
          <p:cNvSpPr txBox="1">
            <a:spLocks noChangeArrowheads="1"/>
          </p:cNvSpPr>
          <p:nvPr/>
        </p:nvSpPr>
        <p:spPr bwMode="auto">
          <a:xfrm>
            <a:off x="227013" y="4164013"/>
            <a:ext cx="602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smtClean="0">
                <a:solidFill>
                  <a:srgbClr val="002060"/>
                </a:solidFill>
                <a:latin typeface="Times New Roman" panose="02020603050405020304" pitchFamily="18" charset="0"/>
                <a:cs typeface="Times New Roman" panose="02020603050405020304" pitchFamily="18" charset="0"/>
              </a:rPr>
              <a:t>              </a:t>
            </a:r>
            <a:r>
              <a:rPr lang="en-US" altLang="en-US" sz="2000" b="1" dirty="0" err="1" smtClean="0">
                <a:solidFill>
                  <a:srgbClr val="002060"/>
                </a:solidFill>
                <a:latin typeface="Times New Roman" panose="02020603050405020304" pitchFamily="18" charset="0"/>
                <a:cs typeface="Times New Roman" panose="02020603050405020304" pitchFamily="18" charset="0"/>
              </a:rPr>
              <a:t>Lứa</a:t>
            </a:r>
            <a:r>
              <a:rPr lang="en-US" altLang="en-US" sz="2000" b="1" dirty="0" smtClean="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tuổi</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Mẫu</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smtClean="0">
                <a:solidFill>
                  <a:srgbClr val="002060"/>
                </a:solidFill>
                <a:latin typeface="Times New Roman" panose="02020603050405020304" pitchFamily="18" charset="0"/>
                <a:cs typeface="Times New Roman" panose="02020603050405020304" pitchFamily="18" charset="0"/>
              </a:rPr>
              <a:t>giáo</a:t>
            </a:r>
            <a:r>
              <a:rPr lang="en-US" altLang="en-US" sz="2000" b="1" dirty="0" smtClean="0">
                <a:solidFill>
                  <a:srgbClr val="002060"/>
                </a:solidFill>
                <a:latin typeface="Times New Roman" panose="02020603050405020304" pitchFamily="18" charset="0"/>
                <a:cs typeface="Times New Roman" panose="02020603050405020304" pitchFamily="18" charset="0"/>
              </a:rPr>
              <a:t> </a:t>
            </a:r>
            <a:r>
              <a:rPr lang="en-US" altLang="en-US" sz="2000" b="1" dirty="0" err="1" smtClean="0">
                <a:solidFill>
                  <a:srgbClr val="002060"/>
                </a:solidFill>
                <a:latin typeface="Times New Roman" panose="02020603050405020304" pitchFamily="18" charset="0"/>
                <a:cs typeface="Times New Roman" panose="02020603050405020304" pitchFamily="18" charset="0"/>
              </a:rPr>
              <a:t>bé</a:t>
            </a:r>
            <a:r>
              <a:rPr lang="en-US" altLang="en-US" sz="2000" b="1" dirty="0" smtClean="0">
                <a:solidFill>
                  <a:srgbClr val="002060"/>
                </a:solidFill>
                <a:latin typeface="Times New Roman" panose="02020603050405020304" pitchFamily="18" charset="0"/>
                <a:cs typeface="Times New Roman" panose="02020603050405020304" pitchFamily="18" charset="0"/>
              </a:rPr>
              <a:t>  (3-4  </a:t>
            </a:r>
            <a:r>
              <a:rPr lang="en-US" altLang="en-US" sz="2000" b="1" dirty="0" err="1">
                <a:solidFill>
                  <a:srgbClr val="002060"/>
                </a:solidFill>
                <a:latin typeface="Times New Roman" panose="02020603050405020304" pitchFamily="18" charset="0"/>
                <a:cs typeface="Times New Roman" panose="02020603050405020304" pitchFamily="18" charset="0"/>
              </a:rPr>
              <a:t>tuổi</a:t>
            </a:r>
            <a:r>
              <a:rPr lang="en-US" altLang="en-US" sz="2000" b="1" dirty="0">
                <a:solidFill>
                  <a:srgbClr val="002060"/>
                </a:solidFill>
                <a:latin typeface="Times New Roman" panose="02020603050405020304" pitchFamily="18" charset="0"/>
                <a:cs typeface="Times New Roman" panose="02020603050405020304" pitchFamily="18" charset="0"/>
              </a:rPr>
              <a:t>)</a:t>
            </a:r>
          </a:p>
        </p:txBody>
      </p:sp>
      <p:sp>
        <p:nvSpPr>
          <p:cNvPr id="4107" name="TextBox 30"/>
          <p:cNvSpPr txBox="1">
            <a:spLocks noChangeArrowheads="1"/>
          </p:cNvSpPr>
          <p:nvPr/>
        </p:nvSpPr>
        <p:spPr bwMode="auto">
          <a:xfrm>
            <a:off x="368300" y="4670425"/>
            <a:ext cx="602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err="1">
                <a:solidFill>
                  <a:srgbClr val="002060"/>
                </a:solidFill>
                <a:latin typeface="Times New Roman" panose="02020603050405020304" pitchFamily="18" charset="0"/>
                <a:cs typeface="Times New Roman" panose="02020603050405020304" pitchFamily="18" charset="0"/>
              </a:rPr>
              <a:t>Giáo</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viên</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Nguyễn</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Thị</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smtClean="0">
                <a:solidFill>
                  <a:srgbClr val="002060"/>
                </a:solidFill>
                <a:latin typeface="Times New Roman" panose="02020603050405020304" pitchFamily="18" charset="0"/>
                <a:cs typeface="Times New Roman" panose="02020603050405020304" pitchFamily="18" charset="0"/>
              </a:rPr>
              <a:t>Hoài</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8" name="TextBox 31"/>
          <p:cNvSpPr txBox="1">
            <a:spLocks noChangeArrowheads="1"/>
          </p:cNvSpPr>
          <p:nvPr/>
        </p:nvSpPr>
        <p:spPr bwMode="auto">
          <a:xfrm>
            <a:off x="1479550" y="6088063"/>
            <a:ext cx="602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002060"/>
                </a:solidFill>
                <a:latin typeface="Times New Roman" panose="02020603050405020304" pitchFamily="18" charset="0"/>
                <a:cs typeface="Times New Roman" panose="02020603050405020304" pitchFamily="18" charset="0"/>
              </a:rPr>
              <a:t>NĂM HỌC: </a:t>
            </a:r>
            <a:r>
              <a:rPr lang="en-US" altLang="en-US" sz="2000" b="1" dirty="0" smtClean="0">
                <a:solidFill>
                  <a:srgbClr val="002060"/>
                </a:solidFill>
                <a:latin typeface="Times New Roman" panose="02020603050405020304" pitchFamily="18" charset="0"/>
                <a:cs typeface="Times New Roman" panose="02020603050405020304" pitchFamily="18" charset="0"/>
              </a:rPr>
              <a:t>2023-2024</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pic>
        <p:nvPicPr>
          <p:cNvPr id="26" name="Picture 1" descr="unnam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22" y="1160783"/>
            <a:ext cx="1375299" cy="11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3315"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331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3" name="TextBox 212"/>
          <p:cNvSpPr txBox="1"/>
          <p:nvPr/>
        </p:nvSpPr>
        <p:spPr>
          <a:xfrm>
            <a:off x="1258252" y="1905040"/>
            <a:ext cx="7359015" cy="2308324"/>
          </a:xfrm>
          <a:prstGeom prst="rect">
            <a:avLst/>
          </a:prstGeom>
          <a:noFill/>
        </p:spPr>
        <p:txBody>
          <a:bodyPr>
            <a:spAutoFit/>
          </a:bodyPr>
          <a:lstStyle/>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HOẠT ĐỘNG 2:</a:t>
            </a:r>
          </a:p>
          <a:p>
            <a:pPr algn="ctr">
              <a:defRPr/>
            </a:pPr>
            <a:endParaRPr lang="en-US" sz="4800" b="1" noProof="1">
              <a:solidFill>
                <a:srgbClr val="FF0000"/>
              </a:solidFill>
              <a:effectLst>
                <a:reflection blurRad="6350" stA="53000" endA="300" endPos="35500" dir="5400000" sy="-90000" algn="bl" rotWithShape="0"/>
              </a:effectLst>
              <a:cs typeface="Times New Roman" panose="02020603050405020304" pitchFamily="18" charset="0"/>
            </a:endParaRPr>
          </a:p>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TIẾN HÀNH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zi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13" y="4927600"/>
            <a:ext cx="15763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2"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4"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5"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324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6"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BH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8"/>
          <p:cNvSpPr>
            <a:spLocks noChangeArrowheads="1"/>
          </p:cNvSpPr>
          <p:nvPr/>
        </p:nvSpPr>
        <p:spPr bwMode="auto">
          <a:xfrm>
            <a:off x="1905000" y="1873250"/>
            <a:ext cx="56388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sz="2400" b="1">
                <a:solidFill>
                  <a:srgbClr val="0000CC"/>
                </a:solidFill>
                <a:latin typeface="Times New Roman" panose="02020603050405020304" pitchFamily="18" charset="0"/>
              </a:rPr>
              <a:t>Khi em ra đời</a:t>
            </a:r>
          </a:p>
          <a:p>
            <a:pPr algn="ctr">
              <a:spcBef>
                <a:spcPct val="0"/>
              </a:spcBef>
              <a:buClrTx/>
              <a:buSzTx/>
              <a:buFontTx/>
              <a:buNone/>
            </a:pPr>
            <a:r>
              <a:rPr lang="en-US" altLang="vi-VN" sz="2400" b="1">
                <a:solidFill>
                  <a:srgbClr val="0000CC"/>
                </a:solidFill>
                <a:latin typeface="Times New Roman" panose="02020603050405020304" pitchFamily="18" charset="0"/>
              </a:rPr>
              <a:t>Đã không còn Bác</a:t>
            </a:r>
          </a:p>
          <a:p>
            <a:pPr algn="ctr">
              <a:spcBef>
                <a:spcPct val="0"/>
              </a:spcBef>
              <a:buClrTx/>
              <a:buSzTx/>
              <a:buFontTx/>
              <a:buNone/>
            </a:pPr>
            <a:r>
              <a:rPr lang="en-US" altLang="vi-VN" sz="2400" b="1">
                <a:solidFill>
                  <a:srgbClr val="0000CC"/>
                </a:solidFill>
                <a:latin typeface="Times New Roman" panose="02020603050405020304" pitchFamily="18" charset="0"/>
              </a:rPr>
              <a:t>    Chỉ còn tiếng hát </a:t>
            </a:r>
          </a:p>
          <a:p>
            <a:pPr algn="ctr">
              <a:spcBef>
                <a:spcPct val="0"/>
              </a:spcBef>
              <a:buClrTx/>
              <a:buSzTx/>
              <a:buFontTx/>
              <a:buNone/>
            </a:pPr>
            <a:r>
              <a:rPr lang="en-US" altLang="vi-VN" sz="2400" b="1">
                <a:solidFill>
                  <a:srgbClr val="0000CC"/>
                </a:solidFill>
                <a:latin typeface="Times New Roman" panose="02020603050405020304" pitchFamily="18" charset="0"/>
              </a:rPr>
              <a:t>Chỉ còn lời ca</a:t>
            </a:r>
          </a:p>
          <a:p>
            <a:pPr algn="ctr">
              <a:spcBef>
                <a:spcPct val="0"/>
              </a:spcBef>
              <a:buClrTx/>
              <a:buSzTx/>
              <a:buFontTx/>
              <a:buNone/>
            </a:pPr>
            <a:r>
              <a:rPr lang="en-US" altLang="vi-VN" sz="2400" b="1">
                <a:solidFill>
                  <a:srgbClr val="0000CC"/>
                </a:solidFill>
                <a:latin typeface="Times New Roman" panose="02020603050405020304" pitchFamily="18" charset="0"/>
              </a:rPr>
              <a:t>        Chỉ còn câu chuyện</a:t>
            </a:r>
          </a:p>
          <a:p>
            <a:pPr algn="ctr">
              <a:spcBef>
                <a:spcPct val="0"/>
              </a:spcBef>
              <a:buClrTx/>
              <a:buSzTx/>
              <a:buFontTx/>
              <a:buNone/>
            </a:pPr>
            <a:r>
              <a:rPr lang="en-US" altLang="vi-VN" sz="2400" b="1">
                <a:solidFill>
                  <a:srgbClr val="0000CC"/>
                </a:solidFill>
                <a:latin typeface="Times New Roman" panose="02020603050405020304" pitchFamily="18" charset="0"/>
              </a:rPr>
              <a:t> Chỉ còn bài thơ</a:t>
            </a:r>
          </a:p>
          <a:p>
            <a:pPr algn="ctr">
              <a:spcBef>
                <a:spcPct val="0"/>
              </a:spcBef>
              <a:buClrTx/>
              <a:buSzTx/>
              <a:buFontTx/>
              <a:buNone/>
            </a:pPr>
            <a:r>
              <a:rPr lang="en-US" altLang="vi-VN" sz="2400" b="1">
                <a:solidFill>
                  <a:srgbClr val="0000CC"/>
                </a:solidFill>
                <a:latin typeface="Times New Roman" panose="02020603050405020304" pitchFamily="18" charset="0"/>
              </a:rPr>
              <a:t>   Mà em vẫn thấy</a:t>
            </a:r>
          </a:p>
          <a:p>
            <a:pPr algn="ctr">
              <a:spcBef>
                <a:spcPct val="0"/>
              </a:spcBef>
              <a:buClrTx/>
              <a:buSzTx/>
              <a:buFontTx/>
              <a:buNone/>
            </a:pPr>
            <a:r>
              <a:rPr lang="en-US" altLang="vi-VN" sz="2400" b="1">
                <a:solidFill>
                  <a:srgbClr val="0000CC"/>
                </a:solidFill>
                <a:latin typeface="Times New Roman" panose="02020603050405020304" pitchFamily="18" charset="0"/>
              </a:rPr>
              <a:t> Bác sao rất gần</a:t>
            </a:r>
          </a:p>
          <a:p>
            <a:pPr algn="ctr">
              <a:spcBef>
                <a:spcPct val="0"/>
              </a:spcBef>
              <a:buClrTx/>
              <a:buSzTx/>
              <a:buFontTx/>
              <a:buNone/>
            </a:pPr>
            <a:r>
              <a:rPr lang="en-US" altLang="vi-VN" sz="2400" b="1">
                <a:solidFill>
                  <a:srgbClr val="0000CC"/>
                </a:solidFill>
                <a:latin typeface="Times New Roman" panose="02020603050405020304" pitchFamily="18" charset="0"/>
              </a:rPr>
              <a:t>      Năm điều Bác dạy</a:t>
            </a:r>
          </a:p>
          <a:p>
            <a:pPr algn="ctr">
              <a:spcBef>
                <a:spcPct val="0"/>
              </a:spcBef>
              <a:buClrTx/>
              <a:buSzTx/>
              <a:buFontTx/>
              <a:buNone/>
            </a:pPr>
            <a:r>
              <a:rPr lang="en-US" altLang="vi-VN" sz="2400" b="1">
                <a:solidFill>
                  <a:srgbClr val="0000CC"/>
                </a:solidFill>
                <a:latin typeface="Times New Roman" panose="02020603050405020304" pitchFamily="18" charset="0"/>
              </a:rPr>
              <a:t>Mãi còn vang ngân</a:t>
            </a:r>
          </a:p>
          <a:p>
            <a:pPr algn="ctr">
              <a:spcBef>
                <a:spcPct val="0"/>
              </a:spcBef>
              <a:buClrTx/>
              <a:buSzTx/>
              <a:buFontTx/>
              <a:buNone/>
            </a:pPr>
            <a:endParaRPr lang="en-US" altLang="vi-VN" sz="2400" b="1">
              <a:solidFill>
                <a:srgbClr val="0000CC"/>
              </a:solidFill>
              <a:latin typeface="Times New Roman" panose="02020603050405020304" pitchFamily="18" charset="0"/>
            </a:endParaRPr>
          </a:p>
          <a:p>
            <a:pPr algn="ctr">
              <a:spcBef>
                <a:spcPct val="0"/>
              </a:spcBef>
              <a:buClrTx/>
              <a:buSzTx/>
              <a:buFontTx/>
              <a:buNone/>
            </a:pPr>
            <a:r>
              <a:rPr lang="en-US" altLang="vi-VN" sz="2400" b="1">
                <a:solidFill>
                  <a:srgbClr val="0000CC"/>
                </a:solidFill>
                <a:latin typeface="Times New Roman" panose="02020603050405020304" pitchFamily="18" charset="0"/>
              </a:rPr>
              <a:t>          Tác giả: Phan Thị Thanh Nhàn</a:t>
            </a:r>
          </a:p>
        </p:txBody>
      </p:sp>
      <p:sp>
        <p:nvSpPr>
          <p:cNvPr id="17423" name="WordArt 20"/>
          <p:cNvSpPr>
            <a:spLocks noTextEdit="1"/>
          </p:cNvSpPr>
          <p:nvPr/>
        </p:nvSpPr>
        <p:spPr>
          <a:xfrm>
            <a:off x="2819400" y="381000"/>
            <a:ext cx="3714750" cy="1447800"/>
          </a:xfrm>
          <a:prstGeom prst="rect">
            <a:avLst/>
          </a:prstGeom>
        </p:spPr>
        <p:txBody>
          <a:bodyPr wrap="none" fromWordArt="1">
            <a:prstTxWarp prst="textDeflate">
              <a:avLst>
                <a:gd name="adj" fmla="val 18750"/>
              </a:avLst>
            </a:prstTxWarp>
            <a:normAutofit/>
          </a:bodyPr>
          <a:lstStyle/>
          <a:p>
            <a:pPr algn="ctr">
              <a:defRPr/>
            </a:pPr>
            <a:r>
              <a:rPr lang="en-US" sz="3600" spc="-360" noProof="1">
                <a:ln/>
                <a:gradFill>
                  <a:gsLst>
                    <a:gs pos="0">
                      <a:srgbClr val="FECF40"/>
                    </a:gs>
                    <a:gs pos="100000">
                      <a:srgbClr val="846C21"/>
                    </a:gs>
                  </a:gsLst>
                  <a:lin scaled="0"/>
                </a:gradFill>
                <a:effectLst>
                  <a:reflection blurRad="6350" stA="53000" endA="300" endPos="35500" dir="5400000" sy="-90000" algn="bl" rotWithShape="0"/>
                </a:effectLst>
                <a:ea typeface="Times New Roman" panose="02020603050405020304" pitchFamily="18" charset="0"/>
              </a:rPr>
              <a:t>BÁC HỒ CỦA EM</a:t>
            </a:r>
            <a:r>
              <a:rPr lang="en-US" sz="3600" spc="-360" noProof="1">
                <a:ln/>
                <a:solidFill>
                  <a:srgbClr val="0000CC"/>
                </a:solidFill>
                <a:effectLst>
                  <a:reflection blurRad="6350" stA="53000" endA="300" endPos="35500" dir="5400000" sy="-90000" algn="bl" rotWithShape="0"/>
                </a:effectLst>
                <a:ea typeface="Times New Roman" panose="02020603050405020304" pitchFamily="18" charset="0"/>
              </a:rPr>
              <a:t> </a:t>
            </a:r>
          </a:p>
        </p:txBody>
      </p:sp>
      <p:pic>
        <p:nvPicPr>
          <p:cNvPr id="14349" name="Picture 22" descr="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19200"/>
            <a:ext cx="3776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5363"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536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Picture 2" descr="THƠ BÁC HỒ CỦA EM - YouTube"/>
          <p:cNvPicPr>
            <a:picLocks noChangeAspect="1" noChangeArrowheads="1"/>
          </p:cNvPicPr>
          <p:nvPr/>
        </p:nvPicPr>
        <p:blipFill>
          <a:blip r:embed="rId3">
            <a:extLst>
              <a:ext uri="{28A0092B-C50C-407E-A947-70E740481C1C}">
                <a14:useLocalDpi xmlns:a14="http://schemas.microsoft.com/office/drawing/2010/main" val="0"/>
              </a:ext>
            </a:extLst>
          </a:blip>
          <a:srcRect l="10834" r="10834"/>
          <a:stretch>
            <a:fillRect/>
          </a:stretch>
        </p:blipFill>
        <p:spPr bwMode="auto">
          <a:xfrm>
            <a:off x="2514600" y="1731963"/>
            <a:ext cx="495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7"/>
          <p:cNvSpPr txBox="1">
            <a:spLocks noChangeArrowheads="1"/>
          </p:cNvSpPr>
          <p:nvPr/>
        </p:nvSpPr>
        <p:spPr bwMode="auto">
          <a:xfrm>
            <a:off x="3060700" y="1208088"/>
            <a:ext cx="394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a:solidFill>
                  <a:srgbClr val="002060"/>
                </a:solidFill>
                <a:latin typeface="Times New Roman" panose="02020603050405020304" pitchFamily="18" charset="0"/>
                <a:cs typeface="Times New Roman" panose="02020603050405020304" pitchFamily="18" charset="0"/>
              </a:rPr>
              <a:t>Các con vừa nghe bài thơ gì?</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zi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13" y="4927600"/>
            <a:ext cx="15763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2"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5"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324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6"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BH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8"/>
          <p:cNvSpPr>
            <a:spLocks noChangeArrowheads="1"/>
          </p:cNvSpPr>
          <p:nvPr/>
        </p:nvSpPr>
        <p:spPr bwMode="auto">
          <a:xfrm>
            <a:off x="1905000" y="1873250"/>
            <a:ext cx="56388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sz="2400" b="1">
                <a:solidFill>
                  <a:srgbClr val="0000CC"/>
                </a:solidFill>
                <a:latin typeface="Times New Roman" panose="02020603050405020304" pitchFamily="18" charset="0"/>
              </a:rPr>
              <a:t>Khi em ra đời</a:t>
            </a:r>
          </a:p>
          <a:p>
            <a:pPr algn="ctr">
              <a:spcBef>
                <a:spcPct val="0"/>
              </a:spcBef>
              <a:buClrTx/>
              <a:buSzTx/>
              <a:buFontTx/>
              <a:buNone/>
            </a:pPr>
            <a:r>
              <a:rPr lang="en-US" altLang="vi-VN" sz="2400" b="1">
                <a:solidFill>
                  <a:srgbClr val="0000CC"/>
                </a:solidFill>
                <a:latin typeface="Times New Roman" panose="02020603050405020304" pitchFamily="18" charset="0"/>
              </a:rPr>
              <a:t>Đã không còn Bác</a:t>
            </a:r>
          </a:p>
          <a:p>
            <a:pPr algn="ctr">
              <a:spcBef>
                <a:spcPct val="0"/>
              </a:spcBef>
              <a:buClrTx/>
              <a:buSzTx/>
              <a:buFontTx/>
              <a:buNone/>
            </a:pPr>
            <a:r>
              <a:rPr lang="en-US" altLang="vi-VN" sz="2400" b="1">
                <a:solidFill>
                  <a:srgbClr val="0000CC"/>
                </a:solidFill>
                <a:latin typeface="Times New Roman" panose="02020603050405020304" pitchFamily="18" charset="0"/>
              </a:rPr>
              <a:t>    Chỉ còn tiếng hát </a:t>
            </a:r>
          </a:p>
          <a:p>
            <a:pPr algn="ctr">
              <a:spcBef>
                <a:spcPct val="0"/>
              </a:spcBef>
              <a:buClrTx/>
              <a:buSzTx/>
              <a:buFontTx/>
              <a:buNone/>
            </a:pPr>
            <a:r>
              <a:rPr lang="en-US" altLang="vi-VN" sz="2400" b="1">
                <a:solidFill>
                  <a:srgbClr val="0000CC"/>
                </a:solidFill>
                <a:latin typeface="Times New Roman" panose="02020603050405020304" pitchFamily="18" charset="0"/>
              </a:rPr>
              <a:t>Chỉ còn lời ca</a:t>
            </a:r>
          </a:p>
          <a:p>
            <a:pPr algn="ctr">
              <a:spcBef>
                <a:spcPct val="0"/>
              </a:spcBef>
              <a:buClrTx/>
              <a:buSzTx/>
              <a:buFontTx/>
              <a:buNone/>
            </a:pPr>
            <a:r>
              <a:rPr lang="en-US" altLang="vi-VN" sz="2400" b="1">
                <a:solidFill>
                  <a:srgbClr val="0000CC"/>
                </a:solidFill>
                <a:latin typeface="Times New Roman" panose="02020603050405020304" pitchFamily="18" charset="0"/>
              </a:rPr>
              <a:t>        Chỉ còn câu chuyện</a:t>
            </a:r>
          </a:p>
          <a:p>
            <a:pPr algn="ctr">
              <a:spcBef>
                <a:spcPct val="0"/>
              </a:spcBef>
              <a:buClrTx/>
              <a:buSzTx/>
              <a:buFontTx/>
              <a:buNone/>
            </a:pPr>
            <a:r>
              <a:rPr lang="en-US" altLang="vi-VN" sz="2400" b="1">
                <a:solidFill>
                  <a:srgbClr val="0000CC"/>
                </a:solidFill>
                <a:latin typeface="Times New Roman" panose="02020603050405020304" pitchFamily="18" charset="0"/>
              </a:rPr>
              <a:t> Chỉ còn bài thơ</a:t>
            </a:r>
          </a:p>
          <a:p>
            <a:pPr algn="ctr">
              <a:spcBef>
                <a:spcPct val="0"/>
              </a:spcBef>
              <a:buClrTx/>
              <a:buSzTx/>
              <a:buFontTx/>
              <a:buNone/>
            </a:pPr>
            <a:r>
              <a:rPr lang="en-US" altLang="vi-VN" sz="2400" b="1">
                <a:solidFill>
                  <a:srgbClr val="0000CC"/>
                </a:solidFill>
                <a:latin typeface="Times New Roman" panose="02020603050405020304" pitchFamily="18" charset="0"/>
              </a:rPr>
              <a:t>   Mà em vẫn thấy</a:t>
            </a:r>
          </a:p>
          <a:p>
            <a:pPr algn="ctr">
              <a:spcBef>
                <a:spcPct val="0"/>
              </a:spcBef>
              <a:buClrTx/>
              <a:buSzTx/>
              <a:buFontTx/>
              <a:buNone/>
            </a:pPr>
            <a:r>
              <a:rPr lang="en-US" altLang="vi-VN" sz="2400" b="1">
                <a:solidFill>
                  <a:srgbClr val="0000CC"/>
                </a:solidFill>
                <a:latin typeface="Times New Roman" panose="02020603050405020304" pitchFamily="18" charset="0"/>
              </a:rPr>
              <a:t> Bác sao rất gần</a:t>
            </a:r>
          </a:p>
          <a:p>
            <a:pPr algn="ctr">
              <a:spcBef>
                <a:spcPct val="0"/>
              </a:spcBef>
              <a:buClrTx/>
              <a:buSzTx/>
              <a:buFontTx/>
              <a:buNone/>
            </a:pPr>
            <a:r>
              <a:rPr lang="en-US" altLang="vi-VN" sz="2400" b="1">
                <a:solidFill>
                  <a:srgbClr val="0000CC"/>
                </a:solidFill>
                <a:latin typeface="Times New Roman" panose="02020603050405020304" pitchFamily="18" charset="0"/>
              </a:rPr>
              <a:t>      Năm điều Bác dạy</a:t>
            </a:r>
          </a:p>
          <a:p>
            <a:pPr algn="ctr">
              <a:spcBef>
                <a:spcPct val="0"/>
              </a:spcBef>
              <a:buClrTx/>
              <a:buSzTx/>
              <a:buFontTx/>
              <a:buNone/>
            </a:pPr>
            <a:r>
              <a:rPr lang="en-US" altLang="vi-VN" sz="2400" b="1">
                <a:solidFill>
                  <a:srgbClr val="0000CC"/>
                </a:solidFill>
                <a:latin typeface="Times New Roman" panose="02020603050405020304" pitchFamily="18" charset="0"/>
              </a:rPr>
              <a:t>Mãi còn vang ngân</a:t>
            </a:r>
          </a:p>
          <a:p>
            <a:pPr algn="ctr">
              <a:spcBef>
                <a:spcPct val="0"/>
              </a:spcBef>
              <a:buClrTx/>
              <a:buSzTx/>
              <a:buFontTx/>
              <a:buNone/>
            </a:pPr>
            <a:endParaRPr lang="en-US" altLang="vi-VN" sz="2400" b="1">
              <a:solidFill>
                <a:srgbClr val="0000CC"/>
              </a:solidFill>
              <a:latin typeface="Times New Roman" panose="02020603050405020304" pitchFamily="18" charset="0"/>
            </a:endParaRPr>
          </a:p>
          <a:p>
            <a:pPr algn="ctr">
              <a:spcBef>
                <a:spcPct val="0"/>
              </a:spcBef>
              <a:buClrTx/>
              <a:buSzTx/>
              <a:buFontTx/>
              <a:buNone/>
            </a:pPr>
            <a:r>
              <a:rPr lang="en-US" altLang="vi-VN" sz="2400" b="1">
                <a:solidFill>
                  <a:srgbClr val="0000CC"/>
                </a:solidFill>
                <a:latin typeface="Times New Roman" panose="02020603050405020304" pitchFamily="18" charset="0"/>
              </a:rPr>
              <a:t>          Tác giả: Phan Thị Thanh Nhàn</a:t>
            </a:r>
          </a:p>
        </p:txBody>
      </p:sp>
      <p:sp>
        <p:nvSpPr>
          <p:cNvPr id="17423" name="WordArt 20"/>
          <p:cNvSpPr>
            <a:spLocks noTextEdit="1"/>
          </p:cNvSpPr>
          <p:nvPr/>
        </p:nvSpPr>
        <p:spPr>
          <a:xfrm>
            <a:off x="2819400" y="381000"/>
            <a:ext cx="3714750" cy="1447800"/>
          </a:xfrm>
          <a:prstGeom prst="rect">
            <a:avLst/>
          </a:prstGeom>
        </p:spPr>
        <p:txBody>
          <a:bodyPr wrap="none" fromWordArt="1">
            <a:prstTxWarp prst="textDeflate">
              <a:avLst>
                <a:gd name="adj" fmla="val 18750"/>
              </a:avLst>
            </a:prstTxWarp>
            <a:normAutofit/>
          </a:bodyPr>
          <a:lstStyle/>
          <a:p>
            <a:pPr algn="ctr">
              <a:defRPr/>
            </a:pPr>
            <a:r>
              <a:rPr lang="en-US" sz="3600" spc="-360" noProof="1">
                <a:ln/>
                <a:gradFill>
                  <a:gsLst>
                    <a:gs pos="0">
                      <a:srgbClr val="FECF40"/>
                    </a:gs>
                    <a:gs pos="100000">
                      <a:srgbClr val="846C21"/>
                    </a:gs>
                  </a:gsLst>
                  <a:lin scaled="0"/>
                </a:gradFill>
                <a:effectLst>
                  <a:reflection blurRad="6350" stA="53000" endA="300" endPos="35500" dir="5400000" sy="-90000" algn="bl" rotWithShape="0"/>
                </a:effectLst>
                <a:ea typeface="Times New Roman" panose="02020603050405020304" pitchFamily="18" charset="0"/>
              </a:rPr>
              <a:t>BÁC HỒ CỦA EM</a:t>
            </a:r>
            <a:r>
              <a:rPr lang="en-US" sz="3600" spc="-360" noProof="1">
                <a:ln/>
                <a:solidFill>
                  <a:srgbClr val="0000CC"/>
                </a:solidFill>
                <a:effectLst>
                  <a:reflection blurRad="6350" stA="53000" endA="300" endPos="35500" dir="5400000" sy="-90000" algn="bl" rotWithShape="0"/>
                </a:effectLst>
                <a:ea typeface="Times New Roman" panose="02020603050405020304" pitchFamily="18" charset="0"/>
              </a:rPr>
              <a:t> </a:t>
            </a:r>
          </a:p>
        </p:txBody>
      </p:sp>
      <p:pic>
        <p:nvPicPr>
          <p:cNvPr id="16397" name="Picture 22" descr="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19200"/>
            <a:ext cx="3776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7411"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741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3" name="Picture 2" descr="THƠ BÁC HỒ CỦA EM - YouTube"/>
          <p:cNvPicPr>
            <a:picLocks noChangeAspect="1" noChangeArrowheads="1"/>
          </p:cNvPicPr>
          <p:nvPr/>
        </p:nvPicPr>
        <p:blipFill>
          <a:blip r:embed="rId3">
            <a:extLst>
              <a:ext uri="{28A0092B-C50C-407E-A947-70E740481C1C}">
                <a14:useLocalDpi xmlns:a14="http://schemas.microsoft.com/office/drawing/2010/main" val="0"/>
              </a:ext>
            </a:extLst>
          </a:blip>
          <a:srcRect l="10834" r="10834"/>
          <a:stretch>
            <a:fillRect/>
          </a:stretch>
        </p:blipFill>
        <p:spPr bwMode="auto">
          <a:xfrm>
            <a:off x="2514600" y="1731963"/>
            <a:ext cx="495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3060700" y="1208088"/>
            <a:ext cx="577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a:solidFill>
                  <a:srgbClr val="002060"/>
                </a:solidFill>
                <a:latin typeface="Times New Roman" panose="02020603050405020304" pitchFamily="18" charset="0"/>
                <a:cs typeface="Times New Roman" panose="02020603050405020304" pitchFamily="18" charset="0"/>
              </a:rPr>
              <a:t>Các con vừa nghe bài thơ gì? Do ai sáng tác?</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8435"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843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3" name="TextBox 212"/>
          <p:cNvSpPr txBox="1"/>
          <p:nvPr/>
        </p:nvSpPr>
        <p:spPr>
          <a:xfrm>
            <a:off x="1327837" y="1905040"/>
            <a:ext cx="7359015" cy="2308324"/>
          </a:xfrm>
          <a:prstGeom prst="rect">
            <a:avLst/>
          </a:prstGeom>
          <a:noFill/>
        </p:spPr>
        <p:txBody>
          <a:bodyPr>
            <a:spAutoFit/>
          </a:bodyPr>
          <a:lstStyle/>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HOẠT ĐỘNG 2:</a:t>
            </a:r>
          </a:p>
          <a:p>
            <a:pPr algn="ctr">
              <a:defRPr/>
            </a:pPr>
            <a:endParaRPr lang="en-US" sz="4800" b="1" noProof="1">
              <a:solidFill>
                <a:srgbClr val="FF0000"/>
              </a:solidFill>
              <a:effectLst>
                <a:reflection blurRad="6350" stA="53000" endA="300" endPos="35500" dir="5400000" sy="-90000" algn="bl" rotWithShape="0"/>
              </a:effectLst>
              <a:cs typeface="Times New Roman" panose="02020603050405020304" pitchFamily="18" charset="0"/>
            </a:endParaRPr>
          </a:p>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TIẾN HÀNH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47813" y="5478463"/>
            <a:ext cx="3862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endParaRPr lang="vi-VN" altLang="vi-VN" sz="1800"/>
          </a:p>
        </p:txBody>
      </p:sp>
      <p:sp>
        <p:nvSpPr>
          <p:cNvPr id="256006" name="Text Box 6"/>
          <p:cNvSpPr txBox="1">
            <a:spLocks noChangeArrowheads="1"/>
          </p:cNvSpPr>
          <p:nvPr/>
        </p:nvSpPr>
        <p:spPr bwMode="auto">
          <a:xfrm>
            <a:off x="2590800" y="3657600"/>
            <a:ext cx="5410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a:solidFill>
                  <a:srgbClr val="FF00FF"/>
                </a:solidFill>
              </a:rPr>
              <a:t>Khi em ra đời .</a:t>
            </a:r>
          </a:p>
          <a:p>
            <a:pPr algn="ctr">
              <a:spcBef>
                <a:spcPct val="50000"/>
              </a:spcBef>
              <a:buClrTx/>
              <a:buSzTx/>
              <a:buFontTx/>
              <a:buNone/>
            </a:pPr>
            <a:r>
              <a:rPr lang="en-US" altLang="vi-VN">
                <a:solidFill>
                  <a:srgbClr val="FF00FF"/>
                </a:solidFill>
              </a:rPr>
              <a:t>   Đã không còn Bác</a:t>
            </a:r>
            <a:r>
              <a:rPr lang="en-US" altLang="vi-VN">
                <a:solidFill>
                  <a:srgbClr val="0000CC"/>
                </a:solidFill>
              </a:rPr>
              <a:t> .</a:t>
            </a:r>
          </a:p>
        </p:txBody>
      </p:sp>
      <p:pic>
        <p:nvPicPr>
          <p:cNvPr id="19460"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250" y="6096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6" name="Group 15"/>
          <p:cNvGrpSpPr>
            <a:grpSpLocks/>
          </p:cNvGrpSpPr>
          <p:nvPr/>
        </p:nvGrpSpPr>
        <p:grpSpPr bwMode="auto">
          <a:xfrm>
            <a:off x="-101600" y="0"/>
            <a:ext cx="9253538" cy="7102475"/>
            <a:chOff x="-57" y="240"/>
            <a:chExt cx="5193" cy="4202"/>
          </a:xfrm>
        </p:grpSpPr>
        <p:pic>
          <p:nvPicPr>
            <p:cNvPr id="19469" name="Picture 4" descr="nha quan 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 y="240"/>
              <a:ext cx="5193" cy="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6" desc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0"/>
              <a:ext cx="1776" cy="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7033" name="Text Box 9"/>
          <p:cNvSpPr txBox="1"/>
          <p:nvPr/>
        </p:nvSpPr>
        <p:spPr>
          <a:xfrm>
            <a:off x="3352800" y="5562600"/>
            <a:ext cx="4114800" cy="1168400"/>
          </a:xfrm>
          <a:prstGeom prst="rect">
            <a:avLst/>
          </a:prstGeom>
          <a:noFill/>
          <a:ln w="9525" cap="flat" cmpd="sng">
            <a:solidFill>
              <a:srgbClr val="FFFF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latin typeface="+mn-lt"/>
              </a:defRPr>
            </a:lvl5pPr>
          </a:lstStyle>
          <a:p>
            <a:pPr marL="0" indent="0" algn="ctr">
              <a:spcBef>
                <a:spcPct val="50000"/>
              </a:spcBef>
              <a:buClrTx/>
              <a:buSzTx/>
              <a:buFontTx/>
              <a:buNone/>
              <a:defRPr/>
            </a:pPr>
            <a:r>
              <a:rPr lang="en-US" altLang="vi-VN" sz="2800" b="1" noProof="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 em ra đời</a:t>
            </a:r>
          </a:p>
          <a:p>
            <a:pPr marL="0" indent="0" algn="ctr">
              <a:spcBef>
                <a:spcPct val="50000"/>
              </a:spcBef>
              <a:buClrTx/>
              <a:buSzTx/>
              <a:buFontTx/>
              <a:buNone/>
              <a:defRPr/>
            </a:pPr>
            <a:r>
              <a:rPr lang="en-US" altLang="vi-VN" sz="2800" b="1" noProof="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không còn Bác</a:t>
            </a:r>
          </a:p>
        </p:txBody>
      </p:sp>
      <p:sp>
        <p:nvSpPr>
          <p:cNvPr id="14" name="Rectangle 5"/>
          <p:cNvSpPr>
            <a:spLocks noChangeArrowheads="1"/>
          </p:cNvSpPr>
          <p:nvPr/>
        </p:nvSpPr>
        <p:spPr bwMode="auto">
          <a:xfrm>
            <a:off x="0" y="217488"/>
            <a:ext cx="9115425" cy="461962"/>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2400" b="1" dirty="0">
                <a:solidFill>
                  <a:srgbClr val="FFFF00"/>
                </a:solidFill>
                <a:effectLst>
                  <a:outerShdw blurRad="38100" dist="38100" dir="2700000" algn="tl">
                    <a:srgbClr val="000000"/>
                  </a:outerShdw>
                </a:effectLst>
                <a:ea typeface="SimSun" panose="02010600030101010101" pitchFamily="2" charset="-122"/>
              </a:rPr>
              <a:t>- Khi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em</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sinh</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ra</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có</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còn</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gặp</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Bác</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Hồ</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không</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Vì</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sao</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wedge">
                                      <p:cBhvr>
                                        <p:cTn id="7" dur="2000"/>
                                        <p:tgtEl>
                                          <p:spTgt spid="256006"/>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57033"/>
                                        </p:tgtEl>
                                        <p:attrNameLst>
                                          <p:attrName>style.visibility</p:attrName>
                                        </p:attrNameLst>
                                      </p:cBhvr>
                                      <p:to>
                                        <p:strVal val="visible"/>
                                      </p:to>
                                    </p:set>
                                    <p:anim calcmode="lin" valueType="num">
                                      <p:cBhvr>
                                        <p:cTn id="10" dur="1000" fill="hold"/>
                                        <p:tgtEl>
                                          <p:spTgt spid="257033"/>
                                        </p:tgtEl>
                                        <p:attrNameLst>
                                          <p:attrName>ppt_x</p:attrName>
                                        </p:attrNameLst>
                                      </p:cBhvr>
                                      <p:tavLst>
                                        <p:tav tm="0">
                                          <p:val>
                                            <p:strVal val="#ppt_x-.2"/>
                                          </p:val>
                                        </p:tav>
                                        <p:tav tm="100000">
                                          <p:val>
                                            <p:strVal val="#ppt_x"/>
                                          </p:val>
                                        </p:tav>
                                      </p:tavLst>
                                    </p:anim>
                                    <p:anim calcmode="lin" valueType="num">
                                      <p:cBhvr>
                                        <p:cTn id="11" dur="1000" fill="hold"/>
                                        <p:tgtEl>
                                          <p:spTgt spid="25703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57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257033" grpId="0" bldLvl="0" animBg="1"/>
      <p:bldP spid="14" grpId="0" bldLvl="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7" descr="53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731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9"/>
          <p:cNvGrpSpPr>
            <a:grpSpLocks/>
          </p:cNvGrpSpPr>
          <p:nvPr/>
        </p:nvGrpSpPr>
        <p:grpSpPr bwMode="auto">
          <a:xfrm>
            <a:off x="-14288" y="-14288"/>
            <a:ext cx="9144001" cy="6975476"/>
            <a:chOff x="0" y="0"/>
            <a:chExt cx="5760" cy="4320"/>
          </a:xfrm>
        </p:grpSpPr>
        <p:pic>
          <p:nvPicPr>
            <p:cNvPr id="20486" name="Picture 4" descr="hbor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 y="292"/>
              <a:ext cx="4984" cy="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9"/>
          <p:cNvSpPr>
            <a:spLocks noChangeArrowheads="1"/>
          </p:cNvSpPr>
          <p:nvPr/>
        </p:nvSpPr>
        <p:spPr bwMode="auto">
          <a:xfrm>
            <a:off x="2133600" y="5867400"/>
            <a:ext cx="4562475" cy="1076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Chỉ còn tiếng hát</a:t>
            </a:r>
          </a:p>
          <a:p>
            <a:pPr algn="ctr">
              <a:spcBef>
                <a:spcPct val="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Chỉ còn lời ca</a:t>
            </a:r>
            <a:r>
              <a:rPr lang="en-US" altLang="vi-VN">
                <a:solidFill>
                  <a:srgbClr val="FF0066"/>
                </a:solidFill>
                <a:latin typeface="Times New Roman" panose="02020603050405020304" pitchFamily="18" charset="0"/>
                <a:cs typeface="Times New Roman" panose="02020603050405020304" pitchFamily="18" charset="0"/>
              </a:rPr>
              <a:t> </a:t>
            </a:r>
          </a:p>
        </p:txBody>
      </p:sp>
      <p:sp>
        <p:nvSpPr>
          <p:cNvPr id="7" name="Rectangle 5"/>
          <p:cNvSpPr>
            <a:spLocks noChangeArrowheads="1"/>
          </p:cNvSpPr>
          <p:nvPr/>
        </p:nvSpPr>
        <p:spPr bwMode="auto">
          <a:xfrm>
            <a:off x="600075" y="268288"/>
            <a:ext cx="9115425" cy="706437"/>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đã</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mất</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để</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lại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chúng</a:t>
            </a:r>
            <a:r>
              <a:rPr lang="en-US" altLang="zh-CN" sz="2400" b="1" dirty="0">
                <a:solidFill>
                  <a:srgbClr val="E5E500"/>
                </a:solidFill>
                <a:effectLst>
                  <a:outerShdw blurRad="38100" dist="38100" dir="2700000" algn="tl">
                    <a:srgbClr val="000000"/>
                  </a:outerShdw>
                </a:effectLst>
                <a:ea typeface="SimSun" panose="02010600030101010101" pitchFamily="2" charset="-122"/>
              </a:rPr>
              <a:t> ta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56"/>
          <p:cNvSpPr txBox="1">
            <a:spLocks noChangeArrowheads="1"/>
          </p:cNvSpPr>
          <p:nvPr/>
        </p:nvSpPr>
        <p:spPr bwMode="auto">
          <a:xfrm>
            <a:off x="2667000" y="61722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endParaRPr lang="vi-VN" altLang="vi-VN" sz="1800"/>
          </a:p>
        </p:txBody>
      </p:sp>
      <p:pic>
        <p:nvPicPr>
          <p:cNvPr id="21507" name="Picture 54" descr="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5" descr="18-01-09_1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76200"/>
            <a:ext cx="6151562"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7"/>
          <p:cNvSpPr txBox="1">
            <a:spLocks noChangeArrowheads="1"/>
          </p:cNvSpPr>
          <p:nvPr/>
        </p:nvSpPr>
        <p:spPr bwMode="auto">
          <a:xfrm>
            <a:off x="2122488" y="5638800"/>
            <a:ext cx="4800600" cy="13223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b="1">
                <a:solidFill>
                  <a:srgbClr val="00B050"/>
                </a:solidFill>
                <a:latin typeface="Times New Roman" panose="02020603050405020304" pitchFamily="18" charset="0"/>
              </a:rPr>
              <a:t>Chỉ còn câu chuyện</a:t>
            </a:r>
          </a:p>
          <a:p>
            <a:pPr algn="ctr">
              <a:spcBef>
                <a:spcPct val="50000"/>
              </a:spcBef>
              <a:buClrTx/>
              <a:buSzTx/>
              <a:buFontTx/>
              <a:buNone/>
            </a:pPr>
            <a:r>
              <a:rPr lang="en-US" altLang="vi-VN" b="1">
                <a:solidFill>
                  <a:srgbClr val="00B050"/>
                </a:solidFill>
                <a:latin typeface="Times New Roman" panose="02020603050405020304" pitchFamily="18" charset="0"/>
              </a:rPr>
              <a:t>Chỉ còn b</a:t>
            </a:r>
            <a:r>
              <a:rPr lang="en-US" altLang="vi-VN" b="1">
                <a:solidFill>
                  <a:srgbClr val="00B050"/>
                </a:solidFill>
                <a:latin typeface=".VnAvant" panose="020B7200000000000000" pitchFamily="34" charset="0"/>
              </a:rPr>
              <a:t>à</a:t>
            </a:r>
            <a:r>
              <a:rPr lang="en-US" altLang="vi-VN" b="1">
                <a:solidFill>
                  <a:srgbClr val="00B050"/>
                </a:solidFill>
                <a:latin typeface="Times New Roman" panose="02020603050405020304" pitchFamily="18" charset="0"/>
              </a:rPr>
              <a:t>i thơ</a:t>
            </a:r>
          </a:p>
        </p:txBody>
      </p:sp>
      <p:sp>
        <p:nvSpPr>
          <p:cNvPr id="6" name="Rectangle 5"/>
          <p:cNvSpPr>
            <a:spLocks noChangeArrowheads="1"/>
          </p:cNvSpPr>
          <p:nvPr/>
        </p:nvSpPr>
        <p:spPr bwMode="auto">
          <a:xfrm>
            <a:off x="1546225" y="-354013"/>
            <a:ext cx="6027738" cy="708026"/>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còn</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để</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lại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chúng</a:t>
            </a:r>
            <a:r>
              <a:rPr lang="en-US" altLang="zh-CN" sz="2400" b="1" dirty="0">
                <a:solidFill>
                  <a:srgbClr val="E5E500"/>
                </a:solidFill>
                <a:effectLst>
                  <a:outerShdw blurRad="38100" dist="38100" dir="2700000" algn="tl">
                    <a:srgbClr val="000000"/>
                  </a:outerShdw>
                </a:effectLst>
                <a:ea typeface="SimSun" panose="02010600030101010101" pitchFamily="2" charset="-122"/>
              </a:rPr>
              <a:t> ta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38"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8"/>
          <p:cNvGrpSpPr>
            <a:grpSpLocks/>
          </p:cNvGrpSpPr>
          <p:nvPr/>
        </p:nvGrpSpPr>
        <p:grpSpPr bwMode="auto">
          <a:xfrm>
            <a:off x="0" y="-26988"/>
            <a:ext cx="9155113" cy="6884988"/>
            <a:chOff x="0" y="-48"/>
            <a:chExt cx="5766" cy="4337"/>
          </a:xfrm>
        </p:grpSpPr>
        <p:pic>
          <p:nvPicPr>
            <p:cNvPr id="22533" name="Picture 4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
              <a:ext cx="57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 y="-44"/>
              <a:ext cx="4460" cy="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47"/>
            <p:cNvSpPr txBox="1">
              <a:spLocks noChangeArrowheads="1"/>
            </p:cNvSpPr>
            <p:nvPr/>
          </p:nvSpPr>
          <p:spPr bwMode="auto">
            <a:xfrm>
              <a:off x="1392" y="3456"/>
              <a:ext cx="3024" cy="8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Mà em vẫn thấy</a:t>
              </a:r>
            </a:p>
            <a:p>
              <a:pPr algn="ctr">
                <a:spcBef>
                  <a:spcPct val="5000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Bác sao rất gần</a:t>
              </a:r>
            </a:p>
          </p:txBody>
        </p:sp>
      </p:grpSp>
      <p:sp>
        <p:nvSpPr>
          <p:cNvPr id="7" name="Rectangle 6"/>
          <p:cNvSpPr>
            <a:spLocks noChangeArrowheads="1"/>
          </p:cNvSpPr>
          <p:nvPr/>
        </p:nvSpPr>
        <p:spPr bwMode="auto">
          <a:xfrm>
            <a:off x="1219200" y="30163"/>
            <a:ext cx="7081838" cy="708025"/>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đã</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ra</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em</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vẫn</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cảm</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thấy</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điều</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1139825"/>
          </a:xfrm>
        </p:spPr>
        <p:txBody>
          <a:bodyPr>
            <a:prstTxWarp prst="textNoShape">
              <a:avLst/>
            </a:prstTxWarp>
          </a:bodyPr>
          <a:lstStyle/>
          <a:p>
            <a:endParaRPr lang="vi-VN" altLang="vi-VN" sz="4200" smtClean="0">
              <a:effectLst/>
            </a:endParaRP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smtClean="0">
              <a:effectLst/>
            </a:endParaRPr>
          </a:p>
        </p:txBody>
      </p:sp>
      <p:grpSp>
        <p:nvGrpSpPr>
          <p:cNvPr id="5124" name="Group 4"/>
          <p:cNvGrpSpPr>
            <a:grpSpLocks/>
          </p:cNvGrpSpPr>
          <p:nvPr/>
        </p:nvGrpSpPr>
        <p:grpSpPr bwMode="auto">
          <a:xfrm>
            <a:off x="30163" y="-93663"/>
            <a:ext cx="9144000" cy="6858001"/>
            <a:chOff x="0" y="0"/>
            <a:chExt cx="5760" cy="4320"/>
          </a:xfrm>
        </p:grpSpPr>
        <p:grpSp>
          <p:nvGrpSpPr>
            <p:cNvPr id="5129" name="Group 2"/>
            <p:cNvGrpSpPr>
              <a:grpSpLocks/>
            </p:cNvGrpSpPr>
            <p:nvPr/>
          </p:nvGrpSpPr>
          <p:grpSpPr bwMode="auto">
            <a:xfrm>
              <a:off x="0" y="0"/>
              <a:ext cx="5760" cy="4320"/>
              <a:chOff x="0" y="0"/>
              <a:chExt cx="5760" cy="4333"/>
            </a:xfrm>
          </p:grpSpPr>
          <p:pic>
            <p:nvPicPr>
              <p:cNvPr id="5142"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1" y="2108"/>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1"/>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0" name="Group 10"/>
            <p:cNvGrpSpPr>
              <a:grpSpLocks/>
            </p:cNvGrpSpPr>
            <p:nvPr/>
          </p:nvGrpSpPr>
          <p:grpSpPr bwMode="auto">
            <a:xfrm>
              <a:off x="0" y="26"/>
              <a:ext cx="5716" cy="4217"/>
              <a:chOff x="0" y="26"/>
              <a:chExt cx="5716" cy="4217"/>
            </a:xfrm>
          </p:grpSpPr>
          <p:sp>
            <p:nvSpPr>
              <p:cNvPr id="5131" name="Rectangle 11"/>
              <p:cNvSpPr>
                <a:spLocks noChangeArrowheads="1"/>
              </p:cNvSpPr>
              <p:nvPr/>
            </p:nvSpPr>
            <p:spPr bwMode="auto">
              <a:xfrm>
                <a:off x="90" y="26"/>
                <a:ext cx="5568" cy="412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endParaRPr lang="vi-VN" altLang="vi-VN" sz="1800">
                  <a:latin typeface="Times New Roman" panose="02020603050405020304" pitchFamily="18" charset="0"/>
                </a:endParaRPr>
              </a:p>
            </p:txBody>
          </p:sp>
          <p:grpSp>
            <p:nvGrpSpPr>
              <p:cNvPr id="5132" name="Group 7"/>
              <p:cNvGrpSpPr>
                <a:grpSpLocks/>
              </p:cNvGrpSpPr>
              <p:nvPr/>
            </p:nvGrpSpPr>
            <p:grpSpPr bwMode="auto">
              <a:xfrm>
                <a:off x="1344" y="3504"/>
                <a:ext cx="3120" cy="642"/>
                <a:chOff x="977" y="3582"/>
                <a:chExt cx="3727" cy="642"/>
              </a:xfrm>
            </p:grpSpPr>
            <p:pic>
              <p:nvPicPr>
                <p:cNvPr id="5137" name="Picture 8"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9"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0"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 y="3582"/>
                  <a:ext cx="769"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1"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12"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 y="3603"/>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3" name="Picture 24" descr="729747d8za2kbu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1"/>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Flower-06-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31" descr="Flower-06-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4" descr="729747d8za2kbu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 y="3289"/>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5" name="Rectangle 1"/>
          <p:cNvSpPr>
            <a:spLocks noChangeArrowheads="1"/>
          </p:cNvSpPr>
          <p:nvPr/>
        </p:nvSpPr>
        <p:spPr bwMode="auto">
          <a:xfrm>
            <a:off x="1277938" y="274638"/>
            <a:ext cx="723106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1. </a:t>
            </a:r>
            <a:r>
              <a:rPr lang="en-US" altLang="en-US" sz="2000" b="1" dirty="0" err="1">
                <a:solidFill>
                  <a:srgbClr val="0070C0"/>
                </a:solidFill>
                <a:latin typeface="Times New Roman" panose="02020603050405020304" pitchFamily="18" charset="0"/>
                <a:cs typeface="Times New Roman" panose="02020603050405020304" pitchFamily="18" charset="0"/>
              </a:rPr>
              <a:t>Kiến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thức</a:t>
            </a:r>
            <a:r>
              <a:rPr lang="en-US" altLang="en-US" sz="2000" b="1"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biết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tên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Hồ</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em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và</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tên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giả</a:t>
            </a:r>
            <a:r>
              <a:rPr lang="en-US" altLang="en-US" sz="2000" dirty="0">
                <a:solidFill>
                  <a:srgbClr val="0070C0"/>
                </a:solidFill>
                <a:latin typeface="Times New Roman" panose="02020603050405020304" pitchFamily="18" charset="0"/>
                <a:cs typeface="Times New Roman" panose="02020603050405020304" pitchFamily="18" charset="0"/>
              </a:rPr>
              <a:t> “Phan </a:t>
            </a:r>
            <a:r>
              <a:rPr lang="en-US" altLang="en-US" sz="2000" dirty="0" err="1">
                <a:solidFill>
                  <a:srgbClr val="0070C0"/>
                </a:solidFill>
                <a:latin typeface="Times New Roman" panose="02020603050405020304" pitchFamily="18" charset="0"/>
                <a:cs typeface="Times New Roman" panose="02020603050405020304" pitchFamily="18" charset="0"/>
              </a:rPr>
              <a:t>Thị</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Thanh</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Nhàn</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hiểu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nội</a:t>
            </a:r>
            <a:r>
              <a:rPr lang="en-US" altLang="en-US" sz="2000" dirty="0">
                <a:solidFill>
                  <a:srgbClr val="0070C0"/>
                </a:solidFill>
                <a:latin typeface="Times New Roman" panose="02020603050405020304" pitchFamily="18" charset="0"/>
                <a:cs typeface="Times New Roman" panose="02020603050405020304" pitchFamily="18" charset="0"/>
              </a:rPr>
              <a:t> dung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cảm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nhận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được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âm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điệu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vui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tươi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2. </a:t>
            </a:r>
            <a:r>
              <a:rPr lang="en-US" altLang="en-US" sz="2000" b="1" dirty="0" err="1">
                <a:solidFill>
                  <a:srgbClr val="0070C0"/>
                </a:solidFill>
                <a:latin typeface="Times New Roman" panose="02020603050405020304" pitchFamily="18" charset="0"/>
                <a:cs typeface="Times New Roman" panose="02020603050405020304" pitchFamily="18" charset="0"/>
              </a:rPr>
              <a:t>Kỹ</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năng</a:t>
            </a:r>
            <a:r>
              <a:rPr lang="en-US" altLang="en-US" sz="2000" i="1"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i="1" dirty="0">
                <a:solidFill>
                  <a:srgbClr val="0070C0"/>
                </a:solidFill>
                <a:latin typeface="Times New Roman" panose="02020603050405020304" pitchFamily="18" charset="0"/>
                <a:cs typeface="Times New Roman" panose="02020603050405020304" pitchFamily="18" charset="0"/>
              </a:rPr>
              <a: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Rèn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kĩ</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năng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đọc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diễn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cảm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cho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Phát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triển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khả</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năng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ghi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nhớ</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nhanh</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3. </a:t>
            </a:r>
            <a:r>
              <a:rPr lang="en-US" altLang="en-US" sz="2000" b="1" dirty="0" err="1">
                <a:solidFill>
                  <a:srgbClr val="0070C0"/>
                </a:solidFill>
                <a:latin typeface="Times New Roman" panose="02020603050405020304" pitchFamily="18" charset="0"/>
                <a:cs typeface="Times New Roman" panose="02020603050405020304" pitchFamily="18" charset="0"/>
              </a:rPr>
              <a:t>Thái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độ</a:t>
            </a:r>
            <a:r>
              <a:rPr lang="en-US" altLang="en-US" sz="2000" b="1" dirty="0">
                <a:solidFill>
                  <a:srgbClr val="0070C0"/>
                </a:solidFill>
                <a:latin typeface="Times New Roman" panose="02020603050405020304" pitchFamily="18" charset="0"/>
                <a:cs typeface="Times New Roman" panose="02020603050405020304" pitchFamily="18" charset="0"/>
              </a:rPr>
              <a:t>:</a:t>
            </a:r>
            <a:r>
              <a:rPr lang="en-US" altLang="en-US" sz="2000"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hứng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thú</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đọc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Giáo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dục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biết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yêu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mến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kính</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trọng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Hồ</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và</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nhớ</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ơn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công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lao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p:txBody>
      </p:sp>
      <p:sp>
        <p:nvSpPr>
          <p:cNvPr id="5126" name="TextBox 27"/>
          <p:cNvSpPr txBox="1">
            <a:spLocks noChangeArrowheads="1"/>
          </p:cNvSpPr>
          <p:nvPr/>
        </p:nvSpPr>
        <p:spPr bwMode="auto">
          <a:xfrm>
            <a:off x="3182938" y="152400"/>
            <a:ext cx="3167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dirty="0">
                <a:solidFill>
                  <a:srgbClr val="FF0066"/>
                </a:solidFill>
                <a:latin typeface="Times New Roman" panose="02020603050405020304" pitchFamily="18" charset="0"/>
                <a:cs typeface="Times New Roman" panose="02020603050405020304" pitchFamily="18" charset="0"/>
              </a:rPr>
              <a:t>MỤC ĐÍCH – YÊU CẦU</a:t>
            </a:r>
          </a:p>
        </p:txBody>
      </p:sp>
      <p:sp>
        <p:nvSpPr>
          <p:cNvPr id="5127" name="TextBox 28"/>
          <p:cNvSpPr txBox="1">
            <a:spLocks noChangeArrowheads="1"/>
          </p:cNvSpPr>
          <p:nvPr/>
        </p:nvSpPr>
        <p:spPr bwMode="auto">
          <a:xfrm>
            <a:off x="3636963" y="3933825"/>
            <a:ext cx="186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dirty="0">
                <a:solidFill>
                  <a:schemeClr val="bg1">
                    <a:lumMod val="60000"/>
                    <a:lumOff val="40000"/>
                  </a:schemeClr>
                </a:solidFill>
                <a:latin typeface="Times New Roman" panose="02020603050405020304" pitchFamily="18" charset="0"/>
                <a:cs typeface="Times New Roman" panose="02020603050405020304" pitchFamily="18" charset="0"/>
              </a:rPr>
              <a:t>CHUẨN BỊ</a:t>
            </a:r>
          </a:p>
        </p:txBody>
      </p:sp>
      <p:sp>
        <p:nvSpPr>
          <p:cNvPr id="30" name="TextBox 29"/>
          <p:cNvSpPr txBox="1"/>
          <p:nvPr/>
        </p:nvSpPr>
        <p:spPr>
          <a:xfrm>
            <a:off x="2928938" y="4611688"/>
            <a:ext cx="4040187" cy="400050"/>
          </a:xfrm>
          <a:prstGeom prst="rect">
            <a:avLst/>
          </a:prstGeom>
          <a:noFill/>
        </p:spPr>
        <p:txBody>
          <a:bodyPr>
            <a:spAutoFit/>
          </a:bodyPr>
          <a:lstStyle/>
          <a:p>
            <a:pPr eaLnBrk="1" hangingPunct="1">
              <a:defRPr/>
            </a:pPr>
            <a:r>
              <a:rPr lang="en-US" sz="2000" dirty="0">
                <a:solidFill>
                  <a:srgbClr val="0070C0"/>
                </a:solidFill>
                <a:cs typeface="Times New Roman" panose="02020603050405020304" pitchFamily="18" charset="0"/>
              </a:rPr>
              <a:t>Power point </a:t>
            </a:r>
            <a:r>
              <a:rPr lang="en-US" sz="2000" dirty="0" err="1">
                <a:solidFill>
                  <a:srgbClr val="0070C0"/>
                </a:solidFill>
                <a:cs typeface="Times New Roman" panose="02020603050405020304" pitchFamily="18" charset="0"/>
              </a:rPr>
              <a:t>nội</a:t>
            </a:r>
            <a:r>
              <a:rPr lang="en-US" sz="2000" dirty="0">
                <a:solidFill>
                  <a:srgbClr val="0070C0"/>
                </a:solidFill>
                <a:cs typeface="Times New Roman" panose="02020603050405020304" pitchFamily="18" charset="0"/>
              </a:rPr>
              <a:t> dung </a:t>
            </a:r>
            <a:r>
              <a:rPr lang="en-US" sz="2000" dirty="0" err="1">
                <a:solidFill>
                  <a:srgbClr val="0070C0"/>
                </a:solidFill>
                <a:cs typeface="Times New Roman" panose="02020603050405020304" pitchFamily="18" charset="0"/>
              </a:rPr>
              <a:t>bài</a:t>
            </a:r>
            <a:r>
              <a:rPr lang="en-US" sz="2000" dirty="0">
                <a:solidFill>
                  <a:srgbClr val="0070C0"/>
                </a:solidFill>
                <a:cs typeface="Times New Roman" panose="02020603050405020304" pitchFamily="18" charset="0"/>
              </a:rPr>
              <a:t> </a:t>
            </a:r>
            <a:r>
              <a:rPr lang="en-US" sz="2000" dirty="0" err="1">
                <a:solidFill>
                  <a:srgbClr val="0070C0"/>
                </a:solidFill>
                <a:cs typeface="Times New Roman" panose="02020603050405020304" pitchFamily="18" charset="0"/>
              </a:rPr>
              <a:t>thơ</a:t>
            </a:r>
            <a:endParaRPr lang="en-US" sz="2000" dirty="0">
              <a:solidFill>
                <a:srgbClr val="0070C0"/>
              </a:solidFill>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554" name="Group 7"/>
          <p:cNvGrpSpPr>
            <a:grpSpLocks/>
          </p:cNvGrpSpPr>
          <p:nvPr/>
        </p:nvGrpSpPr>
        <p:grpSpPr bwMode="auto">
          <a:xfrm>
            <a:off x="0" y="-55563"/>
            <a:ext cx="9296400" cy="6883401"/>
            <a:chOff x="6" y="24"/>
            <a:chExt cx="5856" cy="4335"/>
          </a:xfrm>
        </p:grpSpPr>
        <p:pic>
          <p:nvPicPr>
            <p:cNvPr id="23556" name="Picture 12" descr="hbor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24"/>
              <a:ext cx="58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13"/>
            <p:cNvGrpSpPr>
              <a:grpSpLocks/>
            </p:cNvGrpSpPr>
            <p:nvPr/>
          </p:nvGrpSpPr>
          <p:grpSpPr bwMode="auto">
            <a:xfrm>
              <a:off x="629" y="311"/>
              <a:ext cx="4727" cy="4047"/>
              <a:chOff x="310" y="2173"/>
              <a:chExt cx="2300" cy="2232"/>
            </a:xfrm>
          </p:grpSpPr>
          <p:pic>
            <p:nvPicPr>
              <p:cNvPr id="1027" name="Picture 3"/>
              <p:cNvPicPr>
                <a:picLocks noChangeAspect="1" noChangeArrowheads="1"/>
              </p:cNvPicPr>
              <p:nvPr/>
            </p:nvPicPr>
            <p:blipFill>
              <a:blip r:embed="rId3"/>
              <a:srcRect/>
              <a:stretch>
                <a:fillRect/>
              </a:stretch>
            </p:blipFill>
            <p:spPr bwMode="auto">
              <a:xfrm>
                <a:off x="310" y="2173"/>
                <a:ext cx="2300" cy="175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3559" name="Text Box 15"/>
              <p:cNvSpPr txBox="1">
                <a:spLocks noChangeArrowheads="1"/>
              </p:cNvSpPr>
              <p:nvPr/>
            </p:nvSpPr>
            <p:spPr bwMode="auto">
              <a:xfrm>
                <a:off x="633" y="3946"/>
                <a:ext cx="1653" cy="459"/>
              </a:xfrm>
              <a:prstGeom prst="rect">
                <a:avLst/>
              </a:prstGeom>
              <a:solidFill>
                <a:srgbClr val="FFD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vi-VN" b="1">
                    <a:solidFill>
                      <a:srgbClr val="FF0066"/>
                    </a:solidFill>
                    <a:latin typeface="Times New Roman" panose="02020603050405020304" pitchFamily="18" charset="0"/>
                  </a:rPr>
                  <a:t>Năm điều Bác dạy</a:t>
                </a:r>
              </a:p>
              <a:p>
                <a:pPr algn="ctr" eaLnBrk="1" hangingPunct="1">
                  <a:spcBef>
                    <a:spcPct val="50000"/>
                  </a:spcBef>
                  <a:buClrTx/>
                  <a:buSzTx/>
                  <a:buFontTx/>
                  <a:buNone/>
                </a:pPr>
                <a:r>
                  <a:rPr lang="en-US" altLang="vi-VN" b="1">
                    <a:solidFill>
                      <a:srgbClr val="FF0066"/>
                    </a:solidFill>
                    <a:latin typeface="Times New Roman" panose="02020603050405020304" pitchFamily="18" charset="0"/>
                  </a:rPr>
                  <a:t>Mãi còn vang ngân</a:t>
                </a:r>
              </a:p>
            </p:txBody>
          </p:sp>
        </p:grpSp>
      </p:grpSp>
      <p:sp>
        <p:nvSpPr>
          <p:cNvPr id="7" name="Rectangle 6"/>
          <p:cNvSpPr>
            <a:spLocks noChangeArrowheads="1"/>
          </p:cNvSpPr>
          <p:nvPr/>
        </p:nvSpPr>
        <p:spPr bwMode="auto">
          <a:xfrm>
            <a:off x="1633538" y="82550"/>
            <a:ext cx="6029325" cy="708025"/>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điều</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dạy</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thế</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nào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p:nvPr/>
        </p:nvSpPr>
        <p:spPr bwMode="auto">
          <a:xfrm>
            <a:off x="-152400" y="2060575"/>
            <a:ext cx="9139238" cy="1597025"/>
          </a:xfrm>
          <a:prstGeom prst="rect">
            <a:avLst/>
          </a:prstGeom>
          <a:noFill/>
          <a:ln>
            <a:noFill/>
          </a:ln>
          <a:effectLst/>
        </p:spPr>
        <p:txBody>
          <a:bodyPr/>
          <a:lstStyle/>
          <a:p>
            <a:pPr marL="342900" indent="-342900" algn="just">
              <a:defRPr/>
            </a:pPr>
            <a:r>
              <a:rPr sz="2800" noProof="1">
                <a:solidFill>
                  <a:srgbClr val="FF0066"/>
                </a:solidFill>
                <a:effectLst>
                  <a:outerShdw blurRad="38100" dist="38100" dir="2700000">
                    <a:srgbClr val="000000"/>
                  </a:outerShdw>
                </a:effectLst>
              </a:rPr>
              <a:t>  </a:t>
            </a:r>
            <a:r>
              <a:rPr sz="2800" noProof="1">
                <a:solidFill>
                  <a:schemeClr val="tx2">
                    <a:lumMod val="50000"/>
                  </a:schemeClr>
                </a:solidFill>
                <a:effectLst>
                  <a:outerShdw blurRad="38100" dist="38100" dir="2700000">
                    <a:srgbClr val="000000"/>
                  </a:outerShdw>
                </a:effectLst>
              </a:rPr>
              <a:t>   Bác hồ của chúng ta đã mất nhưng hình</a:t>
            </a:r>
            <a:r>
              <a:rPr lang="en-US" sz="2800" noProof="1">
                <a:solidFill>
                  <a:schemeClr val="tx2">
                    <a:lumMod val="50000"/>
                  </a:schemeClr>
                </a:solidFill>
                <a:effectLst>
                  <a:outerShdw blurRad="38100" dist="38100" dir="2700000">
                    <a:srgbClr val="000000"/>
                  </a:outerShdw>
                </a:effectLst>
              </a:rPr>
              <a:t> </a:t>
            </a:r>
            <a:r>
              <a:rPr sz="2800" noProof="1">
                <a:solidFill>
                  <a:schemeClr val="tx2">
                    <a:lumMod val="50000"/>
                  </a:schemeClr>
                </a:solidFill>
                <a:effectLst>
                  <a:outerShdw blurRad="38100" dist="38100" dir="2700000">
                    <a:srgbClr val="000000"/>
                  </a:outerShdw>
                </a:effectLst>
                <a:cs typeface="Times New Roman" panose="02020603050405020304" pitchFamily="18" charset="0"/>
              </a:rPr>
              <a:t>ảnh về Bác rất gần gũi v</a:t>
            </a:r>
            <a:r>
              <a:rPr sz="2800" noProof="1">
                <a:solidFill>
                  <a:schemeClr val="tx2">
                    <a:lumMod val="50000"/>
                  </a:schemeClr>
                </a:solidFill>
                <a:effectLst>
                  <a:outerShdw blurRad="38100" dist="38100" dir="2700000">
                    <a:srgbClr val="000000"/>
                  </a:outerShdw>
                </a:effectLst>
                <a:ea typeface="Times New Roman" panose="02020603050405020304" pitchFamily="18" charset="0"/>
              </a:rPr>
              <a:t>à</a:t>
            </a:r>
            <a:r>
              <a:rPr sz="2800" noProof="1">
                <a:solidFill>
                  <a:schemeClr val="tx2">
                    <a:lumMod val="50000"/>
                  </a:schemeClr>
                </a:solidFill>
                <a:effectLst>
                  <a:outerShdw blurRad="38100" dist="38100" dir="2700000">
                    <a:srgbClr val="000000"/>
                  </a:outerShdw>
                </a:effectLst>
                <a:cs typeface="Times New Roman" panose="02020603050405020304" pitchFamily="18" charset="0"/>
              </a:rPr>
              <a:t> chan chứa yêu thương, Những lời dạy  của Bác vẫn còn vang mãi trong lòng bé th</a:t>
            </a:r>
            <a:r>
              <a:rPr lang="en-US" sz="2800" noProof="1">
                <a:solidFill>
                  <a:schemeClr val="tx2">
                    <a:lumMod val="50000"/>
                  </a:schemeClr>
                </a:solidFill>
                <a:effectLst>
                  <a:outerShdw blurRad="38100" dist="38100" dir="2700000">
                    <a:srgbClr val="000000"/>
                  </a:outerShdw>
                </a:effectLst>
                <a:cs typeface="Times New Roman" panose="02020603050405020304" pitchFamily="18" charset="0"/>
              </a:rPr>
              <a:t>ơ.</a:t>
            </a:r>
            <a:endParaRPr sz="2800" noProof="1">
              <a:solidFill>
                <a:srgbClr val="FF0066"/>
              </a:solidFill>
              <a:effectLst>
                <a:outerShdw blurRad="38100" dist="38100" dir="2700000">
                  <a:srgbClr val="000000"/>
                </a:outerShdw>
              </a:effectLst>
              <a:ea typeface="Times New Roman" panose="02020603050405020304" pitchFamily="18" charset="0"/>
            </a:endParaRPr>
          </a:p>
        </p:txBody>
      </p:sp>
      <p:sp>
        <p:nvSpPr>
          <p:cNvPr id="52231" name="Rectangle 7"/>
          <p:cNvSpPr>
            <a:spLocks noChangeArrowheads="1"/>
          </p:cNvSpPr>
          <p:nvPr/>
        </p:nvSpPr>
        <p:spPr bwMode="auto">
          <a:xfrm>
            <a:off x="473075" y="152400"/>
            <a:ext cx="8686800" cy="1384300"/>
          </a:xfrm>
          <a:prstGeom prst="rect">
            <a:avLst/>
          </a:prstGeom>
          <a:noFill/>
          <a:ln>
            <a:noFill/>
          </a:ln>
          <a:effectLst/>
        </p:spPr>
        <p:txBody>
          <a:bodyPr>
            <a:spAutoFit/>
          </a:bodyPr>
          <a:lstStyle/>
          <a:p>
            <a:pPr algn="ctr">
              <a:defRPr/>
            </a:pPr>
            <a:r>
              <a:rPr lang="en-US" altLang="zh-CN" sz="2800" dirty="0">
                <a:effectLst>
                  <a:outerShdw blurRad="38100" dist="38100" dir="2700000" algn="tl">
                    <a:srgbClr val="000000"/>
                  </a:outerShdw>
                </a:effectLst>
                <a:ea typeface="SimSun" panose="02010600030101010101" pitchFamily="2" charset="-122"/>
              </a:rPr>
              <a:t>*</a:t>
            </a:r>
            <a:r>
              <a:rPr lang="en-US" altLang="zh-CN" sz="2800" dirty="0" err="1">
                <a:effectLst>
                  <a:outerShdw blurRad="38100" dist="38100" dir="2700000" algn="tl">
                    <a:srgbClr val="000000"/>
                  </a:outerShdw>
                </a:effectLst>
                <a:ea typeface="SimSun" panose="02010600030101010101" pitchFamily="2" charset="-122"/>
              </a:rPr>
              <a:t>Giải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nghĩa</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từ</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a:t>
            </a:r>
          </a:p>
          <a:p>
            <a:pPr>
              <a:defRPr/>
            </a:pPr>
            <a:r>
              <a:rPr lang="en-US" altLang="zh-CN" sz="2800" dirty="0" err="1">
                <a:effectLst>
                  <a:outerShdw blurRad="38100" dist="38100" dir="2700000" algn="tl">
                    <a:srgbClr val="000000"/>
                  </a:outerShdw>
                </a:effectLst>
                <a:ea typeface="SimSun" panose="02010600030101010101" pitchFamily="2" charset="-122"/>
              </a:rPr>
              <a:t>Âm</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như</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kéo</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dài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không</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rứt</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xa</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mãi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được</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gọi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là</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a:t>
            </a:r>
          </a:p>
        </p:txBody>
      </p:sp>
      <p:sp>
        <p:nvSpPr>
          <p:cNvPr id="24580" name="TextBox 4"/>
          <p:cNvSpPr txBox="1">
            <a:spLocks noChangeArrowheads="1"/>
          </p:cNvSpPr>
          <p:nvPr/>
        </p:nvSpPr>
        <p:spPr bwMode="auto">
          <a:xfrm>
            <a:off x="341313" y="3627438"/>
            <a:ext cx="86455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800">
                <a:latin typeface="Times New Roman" panose="02020603050405020304" pitchFamily="18" charset="0"/>
              </a:rPr>
              <a:t>Bác Hồ tuy không còn nữa nhưng hình ảnh Bác luôn in đậm trong trái tim mỗi người Việt Nam. Các bạn nhỏ ai cũng nhận danh biệu cháu ngoan Bác Hồ. Vì thế các con hãy cố gắng chăm ngoan – học giỏi để thế hiện tình yêu với Bác Hồ nhé.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2231"/>
                                        </p:tgtEl>
                                        <p:attrNameLst>
                                          <p:attrName>style.visibility</p:attrName>
                                        </p:attrNameLst>
                                      </p:cBhvr>
                                      <p:to>
                                        <p:strVal val="visible"/>
                                      </p:to>
                                    </p:set>
                                    <p:anim calcmode="discrete" valueType="clr">
                                      <p:cBhvr override="childStyle">
                                        <p:cTn id="12" dur="80"/>
                                        <p:tgtEl>
                                          <p:spTgt spid="522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31"/>
                                        </p:tgtEl>
                                        <p:attrNameLst>
                                          <p:attrName>fillcolor</p:attrName>
                                        </p:attrNameLst>
                                      </p:cBhvr>
                                      <p:tavLst>
                                        <p:tav tm="0">
                                          <p:val>
                                            <p:clrVal>
                                              <a:schemeClr val="accent2"/>
                                            </p:clrVal>
                                          </p:val>
                                        </p:tav>
                                        <p:tav tm="50000">
                                          <p:val>
                                            <p:clrVal>
                                              <a:schemeClr val="hlink"/>
                                            </p:clrVal>
                                          </p:val>
                                        </p:tav>
                                      </p:tavLst>
                                    </p:anim>
                                    <p:set>
                                      <p:cBhvr>
                                        <p:cTn id="14" dur="80"/>
                                        <p:tgtEl>
                                          <p:spTgt spid="52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2231" grpId="0" animBg="1"/>
      <p:bldP spid="522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914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35814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2819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21336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6477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5715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5105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4191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8077200" y="5715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72390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Content Placeholder 5" descr="hinh-nen-powerpoint-sang-ta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66225" cy="6858000"/>
          </a:xfrm>
        </p:spPr>
      </p:pic>
      <p:sp>
        <p:nvSpPr>
          <p:cNvPr id="207" name="Rectangle 206"/>
          <p:cNvSpPr/>
          <p:nvPr/>
        </p:nvSpPr>
        <p:spPr>
          <a:xfrm>
            <a:off x="2054225" y="1143000"/>
            <a:ext cx="5403215" cy="706755"/>
          </a:xfrm>
          <a:prstGeom prst="rect">
            <a:avLst/>
          </a:prstGeom>
        </p:spPr>
        <p:txBody>
          <a:bodyPr>
            <a:spAutoFit/>
          </a:bodyPr>
          <a:lstStyle/>
          <a:p>
            <a:pPr algn="ctr" fontAlgn="auto">
              <a:spcBef>
                <a:spcPts val="0"/>
              </a:spcBef>
              <a:spcAft>
                <a:spcPts val="0"/>
              </a:spcAft>
              <a:defRPr/>
            </a:pPr>
            <a:r>
              <a:rPr lang="en-US" sz="4000" b="1" noProof="1">
                <a:ln w="22225">
                  <a:solidFill>
                    <a:schemeClr val="accent2"/>
                  </a:solidFill>
                  <a:prstDash val="solid"/>
                </a:ln>
                <a:solidFill>
                  <a:srgbClr val="FF0000"/>
                </a:solidFill>
                <a:cs typeface="Times New Roman" panose="02020603050405020304" pitchFamily="18" charset="0"/>
              </a:rPr>
              <a:t>Hoạt động:</a:t>
            </a:r>
          </a:p>
        </p:txBody>
      </p:sp>
      <p:sp>
        <p:nvSpPr>
          <p:cNvPr id="25614" name="WordArt 57"/>
          <p:cNvSpPr>
            <a:spLocks noChangeArrowheads="1" noChangeShapeType="1" noTextEdit="1"/>
          </p:cNvSpPr>
          <p:nvPr/>
        </p:nvSpPr>
        <p:spPr bwMode="auto">
          <a:xfrm>
            <a:off x="1328738" y="2133600"/>
            <a:ext cx="6564312" cy="2039938"/>
          </a:xfrm>
          <a:prstGeom prst="rect">
            <a:avLst/>
          </a:prstGeom>
        </p:spPr>
        <p:txBody>
          <a:bodyPr wrap="none" fromWordArt="1">
            <a:prstTxWarp prst="textWave1">
              <a:avLst>
                <a:gd name="adj1" fmla="val 13005"/>
                <a:gd name="adj2" fmla="val 0"/>
              </a:avLst>
            </a:prstTxWarp>
          </a:bodyPr>
          <a:lstStyle/>
          <a:p>
            <a:pPr algn="ctr"/>
            <a:r>
              <a:rPr lang="vi-VN" sz="4400" b="1" kern="10">
                <a:ln w="9525">
                  <a:solidFill>
                    <a:srgbClr val="FF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53882" dir="2700000" algn="ctr" rotWithShape="0">
                    <a:srgbClr val="9999FF">
                      <a:alpha val="79999"/>
                    </a:srgbClr>
                  </a:outerShdw>
                </a:effectLst>
                <a:cs typeface="Times New Roman" panose="02020603050405020304" pitchFamily="18" charset="0"/>
              </a:rPr>
              <a:t>Dạy trẻ đọc thơ</a:t>
            </a:r>
            <a:endParaRPr lang="en-US" sz="4400" b="1" kern="10">
              <a:ln w="9525">
                <a:solidFill>
                  <a:srgbClr val="FF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53882" dir="2700000" algn="ctr" rotWithShape="0">
                  <a:srgbClr val="9999FF">
                    <a:alpha val="79999"/>
                  </a:srgbClr>
                </a:outerShdw>
              </a:effectLs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ppt_x</p:attrName>
                                        </p:attrNameLst>
                                      </p:cBhvr>
                                      <p:tavLst>
                                        <p:tav tm="0">
                                          <p:val>
                                            <p:strVal val="#ppt_x"/>
                                          </p:val>
                                        </p:tav>
                                        <p:tav tm="100000">
                                          <p:val>
                                            <p:strVal val="#ppt_x"/>
                                          </p:val>
                                        </p:tav>
                                      </p:tavLst>
                                    </p:anim>
                                    <p:anim calcmode="lin" valueType="num">
                                      <p:cBhvr>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26627" name="Picture 4" descr="Picture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9525"/>
            <a:ext cx="9144000" cy="6848475"/>
          </a:xfrm>
          <a:effectLst>
            <a:outerShdw dist="35921" dir="2700000" algn="ctr" rotWithShape="0">
              <a:srgbClr val="808080"/>
            </a:outerShdw>
          </a:effectLst>
        </p:spPr>
      </p:pic>
      <p:sp>
        <p:nvSpPr>
          <p:cNvPr id="5" name="Rectangle 4"/>
          <p:cNvSpPr/>
          <p:nvPr/>
        </p:nvSpPr>
        <p:spPr>
          <a:xfrm>
            <a:off x="1026788" y="1752600"/>
            <a:ext cx="6823365" cy="707886"/>
          </a:xfrm>
          <a:prstGeom prst="rect">
            <a:avLst/>
          </a:prstGeom>
          <a:noFill/>
        </p:spPr>
        <p:txBody>
          <a:bodyPr>
            <a:spAutoFit/>
          </a:bodyPr>
          <a:lstStyle/>
          <a:p>
            <a:pPr algn="ctr">
              <a:defRPr/>
            </a:pP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Hoạt</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động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3: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Kết</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thúc</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534989" y="4114800"/>
            <a:ext cx="7694611" cy="583565"/>
          </a:xfrm>
          <a:prstGeom prst="rect">
            <a:avLst/>
          </a:prstGeom>
          <a:noFill/>
          <a:ln>
            <a:noFill/>
          </a:ln>
        </p:spPr>
        <p:txBody>
          <a:bodyPr>
            <a:spAutoFit/>
          </a:bodyPr>
          <a:lstStyle/>
          <a:p>
            <a:pPr algn="ctr">
              <a:defRPr/>
            </a:pPr>
            <a:r>
              <a:rPr lang="en-US" sz="3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cs typeface="Times New Roman" panose="02020603050405020304" pitchFamily="18" charset="0"/>
              </a:rPr>
              <a:t>Chúc các con chăm ngoan, học giỏi</a:t>
            </a:r>
            <a:endPar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smtClean="0">
              <a:effectLst/>
            </a:endParaRPr>
          </a:p>
        </p:txBody>
      </p:sp>
      <p:pic>
        <p:nvPicPr>
          <p:cNvPr id="6147"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Rectangle 22"/>
          <p:cNvSpPr/>
          <p:nvPr/>
        </p:nvSpPr>
        <p:spPr>
          <a:xfrm>
            <a:off x="1463675" y="1981200"/>
            <a:ext cx="7239000" cy="1735138"/>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1"/>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latin typeface="+mn-lt"/>
              </a:defRPr>
            </a:lvl5pPr>
          </a:lstStyle>
          <a:p>
            <a:pPr marL="0" indent="0" algn="ctr">
              <a:spcBef>
                <a:spcPct val="0"/>
              </a:spcBef>
              <a:buClrTx/>
              <a:buSzTx/>
              <a:buFontTx/>
              <a:buNone/>
              <a:defRPr/>
            </a:pPr>
            <a:r>
              <a:rPr lang="en-US" altLang="vi-VN" sz="4000" b="1" noProof="1">
                <a:solidFill>
                  <a:srgbClr val="FF0066"/>
                </a:solidFill>
                <a:latin typeface="Times New Roman" panose="02020603050405020304" pitchFamily="18" charset="0"/>
              </a:rPr>
              <a:t>Hoạt động 1: </a:t>
            </a:r>
          </a:p>
          <a:p>
            <a:pPr marL="0" indent="0" algn="ctr">
              <a:spcBef>
                <a:spcPct val="0"/>
              </a:spcBef>
              <a:buClrTx/>
              <a:buSzTx/>
              <a:buFontTx/>
              <a:buNone/>
              <a:defRPr/>
            </a:pPr>
            <a:r>
              <a:rPr lang="en-US" altLang="vi-VN" sz="4000" b="1" noProof="1">
                <a:solidFill>
                  <a:srgbClr val="FF0066"/>
                </a:solidFill>
                <a:latin typeface="Times New Roman" panose="02020603050405020304" pitchFamily="18" charset="0"/>
              </a:rPr>
              <a:t>Trò chuyện về Bác Hồ kính yêu</a:t>
            </a:r>
            <a:r>
              <a:rPr lang="en-US" altLang="vi-VN" sz="1500" b="1" noProof="1">
                <a:solidFill>
                  <a:srgbClr val="0000CC"/>
                </a:solidFill>
                <a:latin typeface="Times New Roman" panose="02020603050405020304" pitchFamily="18" charset="0"/>
              </a:rPr>
              <a:t> </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371600" y="533400"/>
            <a:ext cx="7315200" cy="5791200"/>
          </a:xfrm>
        </p:spPr>
        <p:txBody>
          <a:bodyPr/>
          <a:lstStyle/>
          <a:p>
            <a:pPr eaLnBrk="1" hangingPunct="1">
              <a:defRPr/>
            </a:pPr>
            <a:endParaRPr lang="vi-VN"/>
          </a:p>
        </p:txBody>
      </p:sp>
      <p:pic>
        <p:nvPicPr>
          <p:cNvPr id="327683" name="Picture 3" descr="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checkerboard(across)">
                                      <p:cBhvr>
                                        <p:cTn id="7" dur="500"/>
                                        <p:tgtEl>
                                          <p:spTgt spid="3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8195" name="Rectangle 3"/>
          <p:cNvSpPr>
            <a:spLocks noGrp="1" noChangeArrowheads="1"/>
          </p:cNvSpPr>
          <p:nvPr>
            <p:ph idx="1"/>
          </p:nvPr>
        </p:nvSpPr>
        <p:spPr/>
        <p:txBody>
          <a:bodyPr>
            <a:prstTxWarp prst="textNoShape">
              <a:avLst/>
            </a:prstTxWarp>
          </a:bodyPr>
          <a:lstStyle/>
          <a:p>
            <a:pPr>
              <a:buFont typeface="Wingdings" panose="05000000000000000000" pitchFamily="2" charset="2"/>
              <a:buNone/>
            </a:pPr>
            <a:endParaRPr lang="vi-VN" altLang="vi-VN" smtClean="0">
              <a:effectLst/>
            </a:endParaRPr>
          </a:p>
        </p:txBody>
      </p:sp>
      <p:pic>
        <p:nvPicPr>
          <p:cNvPr id="8196" name="Picture 4" descr="Ben nhà 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p:txBody>
          <a:bodyPr/>
          <a:lstStyle/>
          <a:p>
            <a:pPr eaLnBrk="1" hangingPunct="1">
              <a:defRPr/>
            </a:pPr>
            <a:endParaRPr lang="vi-VN"/>
          </a:p>
        </p:txBody>
      </p:sp>
      <p:sp>
        <p:nvSpPr>
          <p:cNvPr id="331779" name="Rectangle 3"/>
          <p:cNvSpPr>
            <a:spLocks noGrp="1" noChangeArrowheads="1"/>
          </p:cNvSpPr>
          <p:nvPr>
            <p:ph type="body" idx="4294967295"/>
          </p:nvPr>
        </p:nvSpPr>
        <p:spPr>
          <a:xfrm>
            <a:off x="0" y="0"/>
            <a:ext cx="9144000" cy="6858000"/>
          </a:xfrm>
        </p:spPr>
        <p:txBody>
          <a:bodyPr/>
          <a:lstStyle/>
          <a:p>
            <a:pPr eaLnBrk="1" hangingPunct="1">
              <a:defRPr/>
            </a:pPr>
            <a:endParaRPr lang="vi-VN"/>
          </a:p>
        </p:txBody>
      </p:sp>
      <p:pic>
        <p:nvPicPr>
          <p:cNvPr id="331780" name="Picture 4" descr="BacHochochaubean-Viet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1780"/>
                                        </p:tgtEl>
                                        <p:attrNameLst>
                                          <p:attrName>style.visibility</p:attrName>
                                        </p:attrNameLst>
                                      </p:cBhvr>
                                      <p:to>
                                        <p:strVal val="visible"/>
                                      </p:to>
                                    </p:set>
                                    <p:anim calcmode="lin" valueType="num">
                                      <p:cBhvr>
                                        <p:cTn id="7" dur="1000" fill="hold"/>
                                        <p:tgtEl>
                                          <p:spTgt spid="331780"/>
                                        </p:tgtEl>
                                        <p:attrNameLst>
                                          <p:attrName>ppt_x</p:attrName>
                                        </p:attrNameLst>
                                      </p:cBhvr>
                                      <p:tavLst>
                                        <p:tav tm="0">
                                          <p:val>
                                            <p:strVal val="#ppt_x-.2"/>
                                          </p:val>
                                        </p:tav>
                                        <p:tav tm="100000">
                                          <p:val>
                                            <p:strVal val="#ppt_x"/>
                                          </p:val>
                                        </p:tav>
                                      </p:tavLst>
                                    </p:anim>
                                    <p:anim calcmode="lin" valueType="num">
                                      <p:cBhvr>
                                        <p:cTn id="8" dur="1000" fill="hold"/>
                                        <p:tgtEl>
                                          <p:spTgt spid="3317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0243"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0244" name="Picture 4" descr="BacHoThamtruongmaugiaomamnon-ThanhHoa-10-12-1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1267"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1268" name="Picture 4" descr="b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prstTxWarp prst="textNoShape">
              <a:avLst/>
            </a:prstTxWarp>
          </a:bodyPr>
          <a:lstStyle/>
          <a:p>
            <a:endParaRPr lang="vi-VN" altLang="vi-VN" smtClean="0">
              <a:effectLst/>
            </a:endParaRPr>
          </a:p>
        </p:txBody>
      </p:sp>
      <p:sp>
        <p:nvSpPr>
          <p:cNvPr id="12291" name="Rectangle 3"/>
          <p:cNvSpPr>
            <a:spLocks noGrp="1" noChangeArrowheads="1"/>
          </p:cNvSpPr>
          <p:nvPr>
            <p:ph idx="1"/>
          </p:nvPr>
        </p:nvSpPr>
        <p:spPr/>
        <p:txBody>
          <a:bodyPr>
            <a:prstTxWarp prst="textNoShape">
              <a:avLst/>
            </a:prstTxWarp>
          </a:bodyPr>
          <a:lstStyle/>
          <a:p>
            <a:endParaRPr lang="vi-VN" altLang="vi-VN" smtClean="0">
              <a:effectLst/>
            </a:endParaRPr>
          </a:p>
        </p:txBody>
      </p:sp>
      <p:pic>
        <p:nvPicPr>
          <p:cNvPr id="12292" name="Picture 4" descr="bac ho mua 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75</TotalTime>
  <Words>493</Words>
  <Application>Microsoft Office PowerPoint</Application>
  <PresentationFormat>On-screen Show (4:3)</PresentationFormat>
  <Paragraphs>81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.VnAvant</vt:lpstr>
      <vt:lpstr>Arial</vt:lpstr>
      <vt:lpstr>Tahoma</vt:lpstr>
      <vt:lpstr>Times New Roman</vt:lpstr>
      <vt:lpstr>Wingdings</vt:lpstr>
      <vt:lpstr>Curtain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T.H.C.S LEÂ HOÀNG PHONG</dc:title>
  <dc:creator>User</dc:creator>
  <cp:lastModifiedBy>Admin</cp:lastModifiedBy>
  <cp:revision>326</cp:revision>
  <dcterms:created xsi:type="dcterms:W3CDTF">2008-11-14T13:21:17Z</dcterms:created>
  <dcterms:modified xsi:type="dcterms:W3CDTF">2024-05-01T02:50:32Z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9</vt:r8>
  </property>
  <property fmtid="{D5CDD505-2E9C-101B-9397-08002B2CF9AE}" pid="3" name="ICV">
    <vt:lpwstr>DA00E920F0A241CC8B9989F83B8C212C</vt:lpwstr>
  </property>
  <property fmtid="{D5CDD505-2E9C-101B-9397-08002B2CF9AE}" pid="4" name="KSOProductBuildVer">
    <vt:lpwstr>1033-11.2.0.11042</vt:lpwstr>
  </property>
</Properties>
</file>