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A677-3B42-72BA-64B9-E8A4A76E2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67FE9-BB2D-3F9D-B472-6A8595DBB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B6624-703A-E719-6A68-09D2BFE9F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08D5B-0F7D-200F-1674-1B62720E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BCEB8-7DBC-C0CD-CFA2-1A2CB426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1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57D98-A560-9074-0C69-01F6BC1C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8B14D-714C-F379-D943-104A5A74D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F036F-D74D-907C-65DF-77EA755D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BC5C8-E47F-1081-9984-5A0D89D6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70D74-B433-E6E1-55D7-664E6C70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96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52307-10D2-F2E8-964C-747198BD1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6E884-717A-B601-3617-A5FA066DC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26C1-59F5-D57C-3C3F-3DE97AF6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33B00-CF81-C70D-9652-EBFB058D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C6EB7-7899-B076-0CF1-54DACC0E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413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4D7C-C043-B840-054C-4C97187B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C21EE-4892-74B8-F5A9-F7BC8B15F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1BE2-1F34-1796-28DC-85ADBF44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5066B-0F64-8E55-DFB5-62545774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96194-8B40-0249-BDC0-25904B65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23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C7C8-D579-FC7F-3CFF-47914974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8AA2-3DA5-1E6F-160F-0645C62D5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A20BB-D697-DFFB-E243-E68ACC26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3097E-7C86-654B-55DE-E9E2C53E1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62ADF-8D11-D978-D6A5-D207EACE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25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1CB8-5C81-511B-0B3D-E6D3158D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1D7A-C5AF-1BBB-70C9-1A2D19D3D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3F955-BF3C-B07B-AA1D-CF2820DA7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90BC1-EC89-66D1-DB51-F362614B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4F86F-A741-66DD-8417-4A9821AD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2128D-ED71-0987-E2EE-AE0D4DF2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683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F86-25EE-9693-D3B2-5A60C2A2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37A8-10A4-7872-C23F-87EEC0EF0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06043-6DA6-53B3-EE39-BE9BAB46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6D07B-D346-2B95-1117-5F2A8A028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F5A8D-6325-00C7-C7CC-7FF4C97A6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E715F-185C-4608-222C-90216EC6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AFCB9-4D37-D3FA-5462-2D5CA385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F3E81-ED24-9855-6FED-ED4DF840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71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18BE-241E-F1E6-2E98-93E2AB08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5B936-B666-ECCF-EF14-06654043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AFC8E-824D-F103-550E-CFE17900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B990-4C49-2259-981A-F086A7FC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94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D3A48-D489-BD71-61B9-B64FDC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7FCBE5-AAE9-6103-DBC3-CEAC92D6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182BE-BA96-AEC7-3CEC-1FC4731B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99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9BCA-3CD1-755F-77A0-7A0639F6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5CD6-71C8-A305-B40E-188BC3DA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9D481-E488-C177-0DC1-0D941677E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1989A-D8D1-EFBE-35A1-3DD8FFAC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AC806-3209-6E58-ED25-EA07F9B3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EFDC4-D797-1179-0A8F-113C28D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79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1F19-F797-8EF3-364D-5894B9FA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99EF2-3C64-B4D8-7F4A-F93482F69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54CF8-8466-90A8-1FC0-656B8E95C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BC81B-CD5F-1E4D-F50A-62C8438D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0D7DE-B3B8-E691-4A17-DC811E05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0DF21-B3A7-7932-E507-46D355A4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062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7ACD6-BA05-BB8B-B623-F9B48C8D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920EA-6B61-CFDE-146B-9D32193B6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68D79-E8C9-0B2C-BC96-3EAD93B5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4552-DBDD-4F78-8611-ACA3E296C3C8}" type="datetimeFigureOut">
              <a:rPr lang="vi-VN" smtClean="0"/>
              <a:t>30/09/2024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97AA3-6D18-AB9B-8BBC-1BD76D77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48C3-D4BA-34ED-901C-97D4E59D0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557A-3B05-499E-8452-7DCFE4E722B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457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A8AEDCD-4626-9CF4-E6AE-36C2FB39F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882"/>
            <a:ext cx="12192000" cy="73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A1EBF-13E7-4558-AE3B-2E17365B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77863"/>
            <a:ext cx="624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 QUẬN LONG BIÊN</a:t>
            </a:r>
          </a:p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THƯỢNG THANH </a:t>
            </a:r>
          </a:p>
          <a:p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unnamed">
            <a:extLst>
              <a:ext uri="{FF2B5EF4-FFF2-40B4-BE49-F238E27FC236}">
                <a16:creationId xmlns:a16="http://schemas.microsoft.com/office/drawing/2014/main" id="{5F469D29-6985-064B-DF70-8A9B8641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98" y="1440865"/>
            <a:ext cx="1171403" cy="10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9E1104-4000-A74C-FE65-512F25A9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097" y="2446337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8A1F2-6C10-8743-C4CF-0922EE869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097" y="3124201"/>
            <a:ext cx="63165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8394E-1F52-C384-1DD9-BE42F7C2F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470" y="5570835"/>
            <a:ext cx="2852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2024-2025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9D7CF3-D806-1C59-0F42-4A4101400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53943"/>
          </a:xfrm>
          <a:prstGeom prst="rect">
            <a:avLst/>
          </a:prstGeom>
        </p:spPr>
      </p:pic>
      <p:sp>
        <p:nvSpPr>
          <p:cNvPr id="5" name="Text Box 84997">
            <a:extLst>
              <a:ext uri="{FF2B5EF4-FFF2-40B4-BE49-F238E27FC236}">
                <a16:creationId xmlns:a16="http://schemas.microsoft.com/office/drawing/2014/main" id="{31F381F7-8BD6-93F0-5C7E-6E5BA9FD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188" y="400050"/>
            <a:ext cx="25864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400" b="1" dirty="0" err="1">
                <a:solidFill>
                  <a:srgbClr val="FF0000"/>
                </a:solidFill>
                <a:ea typeface="SimSun" panose="02010600030101010101" pitchFamily="2" charset="-122"/>
              </a:rPr>
              <a:t>Nh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ìn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Picture 5" descr="A">
            <a:extLst>
              <a:ext uri="{FF2B5EF4-FFF2-40B4-BE49-F238E27FC236}">
                <a16:creationId xmlns:a16="http://schemas.microsoft.com/office/drawing/2014/main" id="{DF66EB7C-52A0-D8A9-7DEF-B7BC6C7C1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" y="1143000"/>
            <a:ext cx="2586445" cy="265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180070L">
            <a:extLst>
              <a:ext uri="{FF2B5EF4-FFF2-40B4-BE49-F238E27FC236}">
                <a16:creationId xmlns:a16="http://schemas.microsoft.com/office/drawing/2014/main" id="{50AD8DF6-1484-E20A-5DD7-D042A96F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06" y="1169491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118076L">
            <a:extLst>
              <a:ext uri="{FF2B5EF4-FFF2-40B4-BE49-F238E27FC236}">
                <a16:creationId xmlns:a16="http://schemas.microsoft.com/office/drawing/2014/main" id="{1E85858F-678F-039A-7B7B-70D0F9FA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" y="4065091"/>
            <a:ext cx="2586445" cy="24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i">
            <a:extLst>
              <a:ext uri="{FF2B5EF4-FFF2-40B4-BE49-F238E27FC236}">
                <a16:creationId xmlns:a16="http://schemas.microsoft.com/office/drawing/2014/main" id="{8CC5AE3A-2A7C-CD2B-FB59-6E3A332D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930" r="4445" b="9157"/>
          <a:stretch>
            <a:fillRect/>
          </a:stretch>
        </p:blipFill>
        <p:spPr bwMode="auto">
          <a:xfrm>
            <a:off x="7752806" y="4187917"/>
            <a:ext cx="297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C8B15-15E4-FDE6-1433-E44D47D62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5394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C719BE1-6B7E-3643-1B63-D36CB129ACC0}"/>
              </a:ext>
            </a:extLst>
          </p:cNvPr>
          <p:cNvGraphicFramePr>
            <a:graphicFrameLocks/>
          </p:cNvGraphicFramePr>
          <p:nvPr/>
        </p:nvGraphicFramePr>
        <p:xfrm>
          <a:off x="2209800" y="685800"/>
          <a:ext cx="7696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05954" imgH="1600000" progId="Paint.Picture">
                  <p:embed/>
                </p:oleObj>
              </mc:Choice>
              <mc:Fallback>
                <p:oleObj r:id="rId3" imgW="4505954" imgH="1600000" progId="Paint.Picture">
                  <p:embed/>
                  <p:pic>
                    <p:nvPicPr>
                      <p:cNvPr id="29702" name="Object 29701">
                        <a:extLst>
                          <a:ext uri="{FF2B5EF4-FFF2-40B4-BE49-F238E27FC236}">
                            <a16:creationId xmlns:a16="http://schemas.microsoft.com/office/drawing/2014/main" id="{55F2D912-BA8D-F61B-27A7-7EFD6FF1B6B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85800"/>
                        <a:ext cx="76962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703">
            <a:extLst>
              <a:ext uri="{FF2B5EF4-FFF2-40B4-BE49-F238E27FC236}">
                <a16:creationId xmlns:a16="http://schemas.microsoft.com/office/drawing/2014/main" id="{1A09CD26-4BD8-D457-7084-488FD6394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4629151"/>
            <a:ext cx="2787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zh-CN" sz="60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Cái</a:t>
            </a:r>
            <a:r>
              <a:rPr lang="en-US" altLang="zh-CN" sz="6000" b="1" dirty="0">
                <a:solidFill>
                  <a:schemeClr val="hlin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6000" b="1" dirty="0" err="1">
                <a:solidFill>
                  <a:schemeClr val="hlin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mũi</a:t>
            </a:r>
            <a:endParaRPr lang="en-US" altLang="zh-CN" sz="6000" b="1" dirty="0">
              <a:solidFill>
                <a:schemeClr val="hlin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D37DD-6F58-E0AF-6285-B107BB03C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5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B83BF-C89D-E06A-0D54-7EABEF19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52" y="1672046"/>
            <a:ext cx="685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3249">
            <a:extLst>
              <a:ext uri="{FF2B5EF4-FFF2-40B4-BE49-F238E27FC236}">
                <a16:creationId xmlns:a16="http://schemas.microsoft.com/office/drawing/2014/main" id="{88D5DDD2-7C87-AAD5-887C-E299F592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16" y="313509"/>
            <a:ext cx="6230983" cy="8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FF0000"/>
                </a:solidFill>
                <a:ea typeface="SimSun" panose="02010600030101010101" pitchFamily="2" charset="-122"/>
              </a:rPr>
              <a:t>Tai 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4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237BE9-BFEB-5610-3B76-152843F58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43691"/>
            <a:ext cx="12191999" cy="705394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E77696-D052-915E-AC93-F1565EBE645F}"/>
              </a:ext>
            </a:extLst>
          </p:cNvPr>
          <p:cNvGraphicFramePr>
            <a:graphicFrameLocks/>
          </p:cNvGraphicFramePr>
          <p:nvPr/>
        </p:nvGraphicFramePr>
        <p:xfrm>
          <a:off x="3352800" y="2362201"/>
          <a:ext cx="548640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29532" imgH="1467055" progId="Paint.Picture">
                  <p:embed/>
                </p:oleObj>
              </mc:Choice>
              <mc:Fallback>
                <p:oleObj r:id="rId3" imgW="3629532" imgH="1467055" progId="Paint.Picture">
                  <p:embed/>
                  <p:pic>
                    <p:nvPicPr>
                      <p:cNvPr id="17416" name="Object 17415">
                        <a:extLst>
                          <a:ext uri="{FF2B5EF4-FFF2-40B4-BE49-F238E27FC236}">
                            <a16:creationId xmlns:a16="http://schemas.microsoft.com/office/drawing/2014/main" id="{2FD00CEF-A436-8F64-7DF7-BFBF75B8C1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1"/>
                        <a:ext cx="5486400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7411">
            <a:extLst>
              <a:ext uri="{FF2B5EF4-FFF2-40B4-BE49-F238E27FC236}">
                <a16:creationId xmlns:a16="http://schemas.microsoft.com/office/drawing/2014/main" id="{65F48789-0914-416D-19DE-82F8C8D5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Miệng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041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AA53A513-F0BC-8C47-6AB2-FF1C8A71E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1" y="128701"/>
            <a:ext cx="12191999" cy="7053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9D84E-66A1-8934-3B89-EA8F1B97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82" y="2828144"/>
            <a:ext cx="48006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E4001A-F060-AC10-58EA-5C63F3AB3D60}"/>
              </a:ext>
            </a:extLst>
          </p:cNvPr>
          <p:cNvSpPr txBox="1"/>
          <p:nvPr/>
        </p:nvSpPr>
        <p:spPr>
          <a:xfrm>
            <a:off x="3762530" y="695202"/>
            <a:ext cx="5180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Tay </a:t>
            </a:r>
            <a:r>
              <a:rPr lang="en-US" altLang="zh-CN" sz="5400" b="1" dirty="0" err="1">
                <a:solidFill>
                  <a:srgbClr val="FF0066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lµm</a:t>
            </a:r>
            <a:r>
              <a:rPr lang="en-US" altLang="zh-CN" sz="5400" b="1" dirty="0">
                <a:solidFill>
                  <a:srgbClr val="FF0066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 ®­</a:t>
            </a:r>
            <a:r>
              <a:rPr lang="en-US" altLang="zh-CN" sz="5400" b="1" dirty="0" err="1">
                <a:solidFill>
                  <a:srgbClr val="FF0066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ược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 eaLnBrk="1" hangingPunct="1"/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altLang="zh-CN" sz="54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76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3975-A11C-8837-636D-91F1E852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AD4DD-F44A-754C-8F60-1352C5DC6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2F17A4-A8F5-5074-BAC4-A34A6350D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53943"/>
          </a:xfrm>
          <a:prstGeom prst="rect">
            <a:avLst/>
          </a:prstGeom>
        </p:spPr>
      </p:pic>
      <p:pic>
        <p:nvPicPr>
          <p:cNvPr id="5" name="Content Placeholder 44035">
            <a:extLst>
              <a:ext uri="{FF2B5EF4-FFF2-40B4-BE49-F238E27FC236}">
                <a16:creationId xmlns:a16="http://schemas.microsoft.com/office/drawing/2014/main" id="{C59107A8-2E3C-F6D2-5FBC-7B50E10C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912122"/>
            <a:ext cx="6858000" cy="4414838"/>
          </a:xfrm>
          <a:prstGeom prst="rect">
            <a:avLst/>
          </a:prstGeom>
        </p:spPr>
      </p:pic>
      <p:sp>
        <p:nvSpPr>
          <p:cNvPr id="6" name="Title 44033">
            <a:extLst>
              <a:ext uri="{FF2B5EF4-FFF2-40B4-BE49-F238E27FC236}">
                <a16:creationId xmlns:a16="http://schemas.microsoft.com/office/drawing/2014/main" id="{589284CE-C7B1-3610-0C45-FBC98E8CB2EC}"/>
              </a:ext>
            </a:extLst>
          </p:cNvPr>
          <p:cNvSpPr txBox="1">
            <a:spLocks noChangeArrowheads="1"/>
          </p:cNvSpPr>
          <p:nvPr/>
        </p:nvSpPr>
        <p:spPr>
          <a:xfrm>
            <a:off x="3447738" y="274638"/>
            <a:ext cx="52390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CN" sz="4000" dirty="0">
                <a:solidFill>
                  <a:srgbClr val="0000CC"/>
                </a:solidFill>
                <a:ea typeface="SimSun" panose="02010600030101010101" pitchFamily="2" charset="-122"/>
              </a:rPr>
            </a:br>
            <a:r>
              <a:rPr lang="en-US" altLang="zh-CN" sz="12600" b="1" dirty="0" err="1">
                <a:solidFill>
                  <a:srgbClr val="0000CC"/>
                </a:solidFill>
                <a:ea typeface="SimSun" panose="02010600030101010101" pitchFamily="2" charset="-122"/>
              </a:rPr>
              <a:t>Chân</a:t>
            </a:r>
            <a:r>
              <a:rPr lang="en-US" altLang="zh-CN" sz="12600" b="1" dirty="0">
                <a:solidFill>
                  <a:srgbClr val="0000CC"/>
                </a:solidFill>
                <a:ea typeface="SimSun" panose="02010600030101010101" pitchFamily="2" charset="-122"/>
              </a:rPr>
              <a:t> </a:t>
            </a:r>
            <a:r>
              <a:rPr lang="en-US" altLang="zh-CN" sz="12600" b="1" dirty="0" err="1">
                <a:solidFill>
                  <a:srgbClr val="0000CC"/>
                </a:solidFill>
                <a:ea typeface="SimSun" panose="02010600030101010101" pitchFamily="2" charset="-122"/>
              </a:rPr>
              <a:t>có</a:t>
            </a:r>
            <a:r>
              <a:rPr lang="en-US" altLang="zh-CN" sz="12600" b="1" dirty="0">
                <a:solidFill>
                  <a:srgbClr val="0000CC"/>
                </a:solidFill>
                <a:ea typeface="SimSun" panose="02010600030101010101" pitchFamily="2" charset="-122"/>
              </a:rPr>
              <a:t> </a:t>
            </a:r>
            <a:r>
              <a:rPr lang="en-US" altLang="zh-CN" sz="12600" b="1" dirty="0" err="1">
                <a:solidFill>
                  <a:srgbClr val="0000CC"/>
                </a:solidFill>
                <a:ea typeface="SimSun" panose="02010600030101010101" pitchFamily="2" charset="-122"/>
              </a:rPr>
              <a:t>tác</a:t>
            </a:r>
            <a:r>
              <a:rPr lang="en-US" altLang="zh-CN" sz="12600" b="1" dirty="0">
                <a:solidFill>
                  <a:srgbClr val="0000CC"/>
                </a:solidFill>
                <a:ea typeface="SimSun" panose="02010600030101010101" pitchFamily="2" charset="-122"/>
              </a:rPr>
              <a:t> </a:t>
            </a:r>
            <a:r>
              <a:rPr lang="en-US" altLang="zh-CN" sz="12600" b="1" dirty="0" err="1">
                <a:solidFill>
                  <a:srgbClr val="0000CC"/>
                </a:solidFill>
                <a:ea typeface="SimSun" panose="02010600030101010101" pitchFamily="2" charset="-122"/>
              </a:rPr>
              <a:t>dụng</a:t>
            </a:r>
            <a:r>
              <a:rPr lang="en-US" altLang="zh-CN" sz="12600" b="1" dirty="0">
                <a:solidFill>
                  <a:srgbClr val="0000CC"/>
                </a:solidFill>
                <a:ea typeface="SimSun" panose="02010600030101010101" pitchFamily="2" charset="-122"/>
              </a:rPr>
              <a:t> </a:t>
            </a:r>
            <a:r>
              <a:rPr lang="en-US" altLang="zh-CN" sz="12600" b="1" dirty="0" err="1">
                <a:solidFill>
                  <a:srgbClr val="0000CC"/>
                </a:solidFill>
                <a:ea typeface="SimSun" panose="02010600030101010101" pitchFamily="2" charset="-122"/>
              </a:rPr>
              <a:t>gì</a:t>
            </a:r>
            <a:r>
              <a:rPr lang="en-US" altLang="zh-CN" sz="12600" b="1" dirty="0">
                <a:solidFill>
                  <a:srgbClr val="0000CC"/>
                </a:solidFill>
                <a:ea typeface="SimSun" panose="02010600030101010101" pitchFamily="2" charset="-122"/>
              </a:rPr>
              <a:t>?</a:t>
            </a:r>
            <a:br>
              <a:rPr lang="en-US" altLang="zh-CN" sz="12600" b="1" dirty="0">
                <a:solidFill>
                  <a:srgbClr val="0000CC"/>
                </a:solidFill>
                <a:ea typeface="SimSun" panose="02010600030101010101" pitchFamily="2" charset="-122"/>
              </a:rPr>
            </a:br>
            <a:endParaRPr lang="en-US" altLang="zh-CN" sz="12600" b="1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14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4F0AC9-7FFE-63DC-4807-FEC6CB69D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" y="0"/>
            <a:ext cx="1206708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1E3AE-5840-34F1-887C-97EE76861C15}"/>
              </a:ext>
            </a:extLst>
          </p:cNvPr>
          <p:cNvSpPr txBox="1"/>
          <p:nvPr/>
        </p:nvSpPr>
        <p:spPr>
          <a:xfrm>
            <a:off x="3342807" y="1738859"/>
            <a:ext cx="647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 Box 193539">
            <a:extLst>
              <a:ext uri="{FF2B5EF4-FFF2-40B4-BE49-F238E27FC236}">
                <a16:creationId xmlns:a16="http://schemas.microsoft.com/office/drawing/2014/main" id="{E94F75F6-5AE6-5D48-84DA-B08A3DA0C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62" y="1752600"/>
            <a:ext cx="92339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Hoạt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động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</a:p>
          <a:p>
            <a:pPr algn="ctr" eaLnBrk="1" hangingPunct="1"/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̀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chuyện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gây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hứng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r>
              <a:rPr lang="en-US" altLang="zh-CN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́</a:t>
            </a:r>
          </a:p>
        </p:txBody>
      </p:sp>
    </p:spTree>
    <p:extLst>
      <p:ext uri="{BB962C8B-B14F-4D97-AF65-F5344CB8AC3E}">
        <p14:creationId xmlns:p14="http://schemas.microsoft.com/office/powerpoint/2010/main" val="272670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E3940-F649-8455-C6F1-06FB57B95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" y="0"/>
            <a:ext cx="12067082" cy="6858000"/>
          </a:xfrm>
          <a:prstGeom prst="rect">
            <a:avLst/>
          </a:prstGeom>
        </p:spPr>
      </p:pic>
      <p:sp>
        <p:nvSpPr>
          <p:cNvPr id="5" name="Text Box 196609">
            <a:extLst>
              <a:ext uri="{FF2B5EF4-FFF2-40B4-BE49-F238E27FC236}">
                <a16:creationId xmlns:a16="http://schemas.microsoft.com/office/drawing/2014/main" id="{477395EB-91CC-5E0C-2D1F-A35961AF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120" y="152400"/>
            <a:ext cx="6355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Tr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ò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chơi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“Ai </a:t>
            </a:r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gi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ỏi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9DC8FF-4FD8-261A-74F9-78C93564A64A}"/>
              </a:ext>
            </a:extLst>
          </p:cNvPr>
          <p:cNvSpPr/>
          <p:nvPr/>
        </p:nvSpPr>
        <p:spPr>
          <a:xfrm>
            <a:off x="992777" y="1567543"/>
            <a:ext cx="4232366" cy="15806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endParaRPr lang="vi-VN" sz="28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1951E98-9F95-13F4-3CCE-78B7A6867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634470"/>
              </p:ext>
            </p:extLst>
          </p:nvPr>
        </p:nvGraphicFramePr>
        <p:xfrm>
          <a:off x="5709896" y="1977934"/>
          <a:ext cx="5934891" cy="234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29955" imgH="1638529" progId="Paint.Picture">
                  <p:embed/>
                </p:oleObj>
              </mc:Choice>
              <mc:Fallback>
                <p:oleObj r:id="rId3" imgW="5229955" imgH="1638529" progId="Paint.Picture">
                  <p:embed/>
                  <p:pic>
                    <p:nvPicPr>
                      <p:cNvPr id="166914" name="Object 166913">
                        <a:extLst>
                          <a:ext uri="{FF2B5EF4-FFF2-40B4-BE49-F238E27FC236}">
                            <a16:creationId xmlns:a16="http://schemas.microsoft.com/office/drawing/2014/main" id="{49946196-20D4-47BC-0149-EFBE9CFE00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896" y="1977934"/>
                        <a:ext cx="5934891" cy="2340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95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711BAD-C1BC-4AFA-2BF4-6034EC3FF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708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DEBE857-9B8C-3BFE-0CA3-5E6F977F45FF}"/>
              </a:ext>
            </a:extLst>
          </p:cNvPr>
          <p:cNvSpPr/>
          <p:nvPr/>
        </p:nvSpPr>
        <p:spPr>
          <a:xfrm>
            <a:off x="992777" y="1567543"/>
            <a:ext cx="4232366" cy="15806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ta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mùi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, </a:t>
            </a:r>
            <a:r>
              <a:rPr lang="en-US" sz="2800" dirty="0" err="1"/>
              <a:t>mùi</a:t>
            </a:r>
            <a:r>
              <a:rPr lang="en-US" sz="2800" dirty="0"/>
              <a:t> </a:t>
            </a:r>
            <a:r>
              <a:rPr lang="en-US" sz="2800" dirty="0" err="1"/>
              <a:t>hôi</a:t>
            </a:r>
            <a:endParaRPr lang="vi-VN" sz="28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3E03E4-2030-CBBA-53F7-C487E24F46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67366"/>
              </p:ext>
            </p:extLst>
          </p:nvPr>
        </p:nvGraphicFramePr>
        <p:xfrm>
          <a:off x="5643153" y="2338251"/>
          <a:ext cx="6074230" cy="275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05954" imgH="1600000" progId="Paint.Picture">
                  <p:embed/>
                </p:oleObj>
              </mc:Choice>
              <mc:Fallback>
                <p:oleObj r:id="rId3" imgW="4505954" imgH="1600000" progId="Paint.Picture">
                  <p:embed/>
                  <p:pic>
                    <p:nvPicPr>
                      <p:cNvPr id="29702" name="Object 29701">
                        <a:extLst>
                          <a:ext uri="{FF2B5EF4-FFF2-40B4-BE49-F238E27FC236}">
                            <a16:creationId xmlns:a16="http://schemas.microsoft.com/office/drawing/2014/main" id="{55F2D912-BA8D-F61B-27A7-7EFD6FF1B6B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153" y="2338251"/>
                        <a:ext cx="6074230" cy="2752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6609">
            <a:extLst>
              <a:ext uri="{FF2B5EF4-FFF2-40B4-BE49-F238E27FC236}">
                <a16:creationId xmlns:a16="http://schemas.microsoft.com/office/drawing/2014/main" id="{DF3A5EC7-C2E2-828D-EB4F-496F8D705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120" y="152400"/>
            <a:ext cx="6355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Tr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ò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chơi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“Ai </a:t>
            </a:r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gi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ỏi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70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77327-56C9-037B-DCA8-4943219C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8" y="91440"/>
            <a:ext cx="1206708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67EEF90-6C16-C4EA-CB7F-3C732C23D9CC}"/>
              </a:ext>
            </a:extLst>
          </p:cNvPr>
          <p:cNvSpPr/>
          <p:nvPr/>
        </p:nvSpPr>
        <p:spPr>
          <a:xfrm>
            <a:off x="992777" y="1567543"/>
            <a:ext cx="4232366" cy="15806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ăn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algn="ctr"/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hát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…?</a:t>
            </a:r>
          </a:p>
          <a:p>
            <a:pPr algn="ctr"/>
            <a:endParaRPr lang="vi-VN" sz="28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683C8EA-760F-42FF-C475-8F1A097EE5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92763"/>
              </p:ext>
            </p:extLst>
          </p:nvPr>
        </p:nvGraphicFramePr>
        <p:xfrm>
          <a:off x="5812972" y="2805044"/>
          <a:ext cx="548640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29532" imgH="1467055" progId="Paint.Picture">
                  <p:embed/>
                </p:oleObj>
              </mc:Choice>
              <mc:Fallback>
                <p:oleObj r:id="rId3" imgW="3629532" imgH="1467055" progId="Paint.Picture">
                  <p:embed/>
                  <p:pic>
                    <p:nvPicPr>
                      <p:cNvPr id="17416" name="Object 17415">
                        <a:extLst>
                          <a:ext uri="{FF2B5EF4-FFF2-40B4-BE49-F238E27FC236}">
                            <a16:creationId xmlns:a16="http://schemas.microsoft.com/office/drawing/2014/main" id="{2FD00CEF-A436-8F64-7DF7-BFBF75B8C1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972" y="2805044"/>
                        <a:ext cx="5486400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6609">
            <a:extLst>
              <a:ext uri="{FF2B5EF4-FFF2-40B4-BE49-F238E27FC236}">
                <a16:creationId xmlns:a16="http://schemas.microsoft.com/office/drawing/2014/main" id="{0B146878-B90A-7B05-A90F-01CBD426E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120" y="152400"/>
            <a:ext cx="6355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Tr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ò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chơi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“Ai </a:t>
            </a:r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gi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ỏi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526A09-9166-D303-E9E8-627523294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539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4977F18-30A0-E933-8EA3-0669EA0EDD53}"/>
              </a:ext>
            </a:extLst>
          </p:cNvPr>
          <p:cNvSpPr/>
          <p:nvPr/>
        </p:nvSpPr>
        <p:spPr>
          <a:xfrm>
            <a:off x="992777" y="1567543"/>
            <a:ext cx="4232366" cy="15806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endParaRPr lang="en-US" altLang="zh-CN" sz="2800" b="1" dirty="0">
              <a:solidFill>
                <a:srgbClr val="00FF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174FC-B405-CECB-E4D6-591B1B18D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07" y="2404461"/>
            <a:ext cx="6058989" cy="41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6609">
            <a:extLst>
              <a:ext uri="{FF2B5EF4-FFF2-40B4-BE49-F238E27FC236}">
                <a16:creationId xmlns:a16="http://schemas.microsoft.com/office/drawing/2014/main" id="{5EB66F88-EB77-0587-6A6A-6B591C2AB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120" y="152400"/>
            <a:ext cx="6355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Tr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ò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chơi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“Ai </a:t>
            </a:r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gi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ỏi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2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B4FFC-EA87-1BB8-2EC3-5C42B3D6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" y="169817"/>
            <a:ext cx="12067082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7FDA7A0-A474-AA30-A202-0218DD64C599}"/>
              </a:ext>
            </a:extLst>
          </p:cNvPr>
          <p:cNvSpPr/>
          <p:nvPr/>
        </p:nvSpPr>
        <p:spPr>
          <a:xfrm>
            <a:off x="992777" y="1567543"/>
            <a:ext cx="4232366" cy="15806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Cái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ngón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cầm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bút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xúc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cơm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múa</a:t>
            </a:r>
            <a:r>
              <a:rPr lang="en-US" altLang="zh-CN" sz="2800" b="1" dirty="0">
                <a:solidFill>
                  <a:srgbClr val="00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?</a:t>
            </a:r>
            <a:endParaRPr lang="vi-VN" sz="2800" dirty="0"/>
          </a:p>
        </p:txBody>
      </p:sp>
      <p:sp>
        <p:nvSpPr>
          <p:cNvPr id="7" name="Text Box 196609">
            <a:extLst>
              <a:ext uri="{FF2B5EF4-FFF2-40B4-BE49-F238E27FC236}">
                <a16:creationId xmlns:a16="http://schemas.microsoft.com/office/drawing/2014/main" id="{DD661F91-B21B-67D1-A116-CD27F1287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120" y="152400"/>
            <a:ext cx="6355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Tr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ò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chơi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: 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“Ai </a:t>
            </a:r>
            <a:r>
              <a:rPr lang="en-US" altLang="zh-CN" sz="4000" b="1" dirty="0" err="1">
                <a:solidFill>
                  <a:srgbClr val="0000FF"/>
                </a:solidFill>
                <a:ea typeface="SimSun" panose="02010600030101010101" pitchFamily="2" charset="-122"/>
              </a:rPr>
              <a:t>gi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ỏi</a:t>
            </a: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nhất</a:t>
            </a:r>
            <a:r>
              <a:rPr lang="en-US" altLang="zh-CN" sz="4000" b="1" dirty="0">
                <a:solidFill>
                  <a:srgbClr val="0000FF"/>
                </a:solidFill>
                <a:ea typeface="SimSun" panose="02010600030101010101" pitchFamily="2" charset="-122"/>
              </a:rPr>
              <a:t>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70768-46A4-7D77-ABDD-3857E97E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72" y="2756262"/>
            <a:ext cx="4731994" cy="29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5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E849B6-B152-E938-0C87-5785CB234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53943"/>
          </a:xfrm>
          <a:prstGeom prst="rect">
            <a:avLst/>
          </a:prstGeom>
        </p:spPr>
      </p:pic>
      <p:sp>
        <p:nvSpPr>
          <p:cNvPr id="6" name="Text Box 197635">
            <a:extLst>
              <a:ext uri="{FF2B5EF4-FFF2-40B4-BE49-F238E27FC236}">
                <a16:creationId xmlns:a16="http://schemas.microsoft.com/office/drawing/2014/main" id="{93064871-F50A-86CF-661C-AC786070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286000"/>
            <a:ext cx="9074739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Hoạt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động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</a:t>
            </a:r>
          </a:p>
          <a:p>
            <a:pPr algn="ctr" eaLnBrk="1" hangingPunct="1"/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Tìm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hiểu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 eaLnBrk="1" hangingPunct="1"/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các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bô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̣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phận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cơ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800" b="1" i="1" dirty="0" err="1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</a:t>
            </a:r>
            <a:r>
              <a:rPr lang="en-US" altLang="zh-CN" sz="4800" b="1" i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̉ bé</a:t>
            </a:r>
          </a:p>
        </p:txBody>
      </p:sp>
    </p:spTree>
    <p:extLst>
      <p:ext uri="{BB962C8B-B14F-4D97-AF65-F5344CB8AC3E}">
        <p14:creationId xmlns:p14="http://schemas.microsoft.com/office/powerpoint/2010/main" val="427462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7EC1F7-7859-9E7C-1364-EE218E9A3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5394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EE5655-0DEA-A9D9-8680-2538FCF67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439394"/>
              </p:ext>
            </p:extLst>
          </p:nvPr>
        </p:nvGraphicFramePr>
        <p:xfrm>
          <a:off x="2382881" y="555171"/>
          <a:ext cx="80010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29955" imgH="1638529" progId="Paint.Picture">
                  <p:embed/>
                </p:oleObj>
              </mc:Choice>
              <mc:Fallback>
                <p:oleObj r:id="rId3" imgW="5229955" imgH="1638529" progId="Paint.Picture">
                  <p:embed/>
                  <p:pic>
                    <p:nvPicPr>
                      <p:cNvPr id="166914" name="Object 166913">
                        <a:extLst>
                          <a:ext uri="{FF2B5EF4-FFF2-40B4-BE49-F238E27FC236}">
                            <a16:creationId xmlns:a16="http://schemas.microsoft.com/office/drawing/2014/main" id="{49946196-20D4-47BC-0149-EFBE9CFE00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81" y="555171"/>
                        <a:ext cx="80010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6914">
            <a:extLst>
              <a:ext uri="{FF2B5EF4-FFF2-40B4-BE49-F238E27FC236}">
                <a16:creationId xmlns:a16="http://schemas.microsoft.com/office/drawing/2014/main" id="{93D50405-0723-D065-E59F-456E3AD0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142" y="4800600"/>
            <a:ext cx="2847703" cy="9144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Đôi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mắt</a:t>
            </a:r>
            <a:endParaRPr lang="en-US" altLang="zh-CN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177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.VnTime</vt:lpstr>
      <vt:lpstr>Arial</vt:lpstr>
      <vt:lpstr>Calibri</vt:lpstr>
      <vt:lpstr>Calibri Light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chuhoa251114@gmail.com</dc:creator>
  <cp:lastModifiedBy>chuhoa251114@gmail.com</cp:lastModifiedBy>
  <cp:revision>2</cp:revision>
  <dcterms:created xsi:type="dcterms:W3CDTF">2024-09-29T08:39:31Z</dcterms:created>
  <dcterms:modified xsi:type="dcterms:W3CDTF">2024-09-30T08:43:34Z</dcterms:modified>
</cp:coreProperties>
</file>