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2" r:id="rId2"/>
    <p:sldId id="258" r:id="rId3"/>
    <p:sldId id="261" r:id="rId4"/>
    <p:sldId id="262" r:id="rId5"/>
    <p:sldId id="281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6742E-CABA-4910-ACC8-40A13A11E5B5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F94FC-5A92-4F87-AAA2-3FF27C530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1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70E6-6DEB-4AD9-8D83-99CC6D484DE9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F88D-D3C2-4896-BD6B-39EAD0A47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3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70E6-6DEB-4AD9-8D83-99CC6D484DE9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F88D-D3C2-4896-BD6B-39EAD0A47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38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70E6-6DEB-4AD9-8D83-99CC6D484DE9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F88D-D3C2-4896-BD6B-39EAD0A47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45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70E6-6DEB-4AD9-8D83-99CC6D484DE9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F88D-D3C2-4896-BD6B-39EAD0A47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59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70E6-6DEB-4AD9-8D83-99CC6D484DE9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F88D-D3C2-4896-BD6B-39EAD0A47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490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70E6-6DEB-4AD9-8D83-99CC6D484DE9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F88D-D3C2-4896-BD6B-39EAD0A47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43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70E6-6DEB-4AD9-8D83-99CC6D484DE9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F88D-D3C2-4896-BD6B-39EAD0A47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99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70E6-6DEB-4AD9-8D83-99CC6D484DE9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F88D-D3C2-4896-BD6B-39EAD0A47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1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70E6-6DEB-4AD9-8D83-99CC6D484DE9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F88D-D3C2-4896-BD6B-39EAD0A47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07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70E6-6DEB-4AD9-8D83-99CC6D484DE9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F88D-D3C2-4896-BD6B-39EAD0A47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60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70E6-6DEB-4AD9-8D83-99CC6D484DE9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F88D-D3C2-4896-BD6B-39EAD0A47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470E6-6DEB-4AD9-8D83-99CC6D484DE9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CF88D-D3C2-4896-BD6B-39EAD0A47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9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gif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D9F13A-8C11-4879-B5D5-EC221F34A8D3}"/>
              </a:ext>
            </a:extLst>
          </p:cNvPr>
          <p:cNvSpPr txBox="1"/>
          <p:nvPr/>
        </p:nvSpPr>
        <p:spPr>
          <a:xfrm>
            <a:off x="457200" y="304800"/>
            <a:ext cx="76200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UỶ BAN NHẬN DÂN QUẬN LONG BIÊN</a:t>
            </a:r>
          </a:p>
          <a:p>
            <a:pPr algn="ctr">
              <a:defRPr/>
            </a:pP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TRƯƠNG MẦM NON THƯỢNGTHANH</a:t>
            </a:r>
            <a:endParaRPr lang="vi-VN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1600200"/>
            <a:ext cx="6248400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LĨNH VỰC PHÁT TRIỂN NHẬN THỨC</a:t>
            </a:r>
          </a:p>
          <a:p>
            <a:pPr algn="ctr">
              <a:lnSpc>
                <a:spcPct val="150000"/>
              </a:lnSpc>
            </a:pPr>
            <a:r>
              <a:rPr lang="en-US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 XÃ HỘI</a:t>
            </a:r>
          </a:p>
          <a:p>
            <a:pPr algn="ctr">
              <a:lnSpc>
                <a:spcPct val="150000"/>
              </a:lnSpc>
            </a:pPr>
            <a:r>
              <a:rPr lang="en-US" sz="2500" b="1" u="sng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5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u="sng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5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5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5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5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5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25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5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5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endParaRPr lang="en-US" sz="25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667000" y="1074738"/>
            <a:ext cx="373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60309" y="3581400"/>
            <a:ext cx="5314275" cy="11752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Lứa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MG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Nhỡ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(4 – 5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Thanh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Huệ</a:t>
            </a:r>
            <a:endParaRPr lang="en-US" sz="2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174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200400"/>
            <a:ext cx="8229600" cy="1143000"/>
          </a:xfrm>
        </p:spPr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14340" name="Picture 7" descr="Archi - Lưu ý khi trang trí phòng ă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9" descr="trang tri noi that cho phong an n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5791200" y="0"/>
            <a:ext cx="25170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 b="1" dirty="0" err="1">
                <a:solidFill>
                  <a:srgbClr val="0000CC"/>
                </a:solidFill>
              </a:rPr>
              <a:t>Phòng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ăn</a:t>
            </a:r>
            <a:endParaRPr lang="en-US" sz="4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94365"/>
      </p:ext>
    </p:extLst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57600"/>
            <a:ext cx="8229600" cy="1143000"/>
          </a:xfrm>
        </p:spPr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15364" name="Picture 4" descr="DSC_13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a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181600" y="0"/>
            <a:ext cx="33153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 b="1" dirty="0" err="1">
                <a:solidFill>
                  <a:srgbClr val="0000CC"/>
                </a:solidFill>
              </a:rPr>
              <a:t>Sân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và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vườn</a:t>
            </a:r>
            <a:endParaRPr lang="en-US" sz="4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312717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299" y="152400"/>
            <a:ext cx="8153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6" name="Picture 2" descr="Kết quả hình ảnh cho ngôi nhà 2 tầng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983657"/>
            <a:ext cx="4547419" cy="487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41" y="1983657"/>
            <a:ext cx="4581541" cy="487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87262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in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0" y="1143000"/>
            <a:ext cx="50241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4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415652"/>
      </p:ext>
    </p:extLst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31748" name="Picture 4" descr="nha l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118502"/>
      </p:ext>
    </p:extLst>
  </p:cSld>
  <p:clrMapOvr>
    <a:masterClrMapping/>
  </p:clrMapOvr>
  <p:transition spd="med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chemeClr val="folHlink"/>
          </a:solidFill>
        </p:spPr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19459" name="Picture 5" descr="Hình ảnh của  thiết kế - thi công xây dựng - trang trí nội thất, nhà thầu xây dựng chuyên nghiệp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336550"/>
      </p:ext>
    </p:extLst>
  </p:cSld>
  <p:clrMapOvr>
    <a:masterClrMapping/>
  </p:clrMapOvr>
  <p:transition spd="med" advClick="0" advTm="5000"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cmc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259039"/>
      </p:ext>
    </p:extLst>
  </p:cSld>
  <p:clrMapOvr>
    <a:masterClrMapping/>
  </p:clrMapOvr>
  <p:transition spd="med" advClick="0" advTm="5000">
    <p:newsfla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2011-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114381"/>
      </p:ext>
    </p:extLst>
  </p:cSld>
  <p:clrMapOvr>
    <a:masterClrMapping/>
  </p:clrMapOvr>
  <p:transition spd="med" advClick="0" advTm="5000"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3.bp.blogspot.com/-Q0KpfvpW6Mo/UjcqQIANN-I/AAAAAAAAFkI/cfR8z16CELQ/s1600/Hinh+nen+dong+cho+blog+dep+nhat+%287%2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7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Ngoi nha cua toi - Nhac khong lo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59779" y="5715000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5496580"/>
            <a:ext cx="44807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1: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886409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2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BABY 4 (70)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5181600"/>
            <a:ext cx="799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2: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831333"/>
      </p:ext>
    </p:extLst>
  </p:cSld>
  <p:clrMapOvr>
    <a:masterClrMapping/>
  </p:clrMapOvr>
  <p:transition spd="med"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tran-van-h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0" y="6146800"/>
            <a:ext cx="380682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0000CC"/>
                </a:solidFill>
              </a:rPr>
              <a:t>NHÀ MÁI NGÓI</a:t>
            </a:r>
          </a:p>
        </p:txBody>
      </p:sp>
      <p:pic>
        <p:nvPicPr>
          <p:cNvPr id="4" name="Picture 8" descr="Kết quả hình ảnh cho ngôi nhà cấp 4 đẹp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2" y="24581"/>
            <a:ext cx="9134168" cy="686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24600" y="6179343"/>
            <a:ext cx="27809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0000CC"/>
                </a:solidFill>
              </a:rPr>
              <a:t>NHÀ 1 TẦNG</a:t>
            </a:r>
            <a:endParaRPr lang="vi-VN" sz="3200" b="1" dirty="0">
              <a:solidFill>
                <a:srgbClr val="0000CC"/>
              </a:solidFill>
            </a:endParaRPr>
          </a:p>
        </p:txBody>
      </p:sp>
      <p:pic>
        <p:nvPicPr>
          <p:cNvPr id="6" name="Picture 3" descr="b33a42064cd440c10f7e7c2bd38cbc0d--Éß¦íi-gia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9164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52400" y="6059643"/>
            <a:ext cx="2209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 err="1">
                <a:solidFill>
                  <a:srgbClr val="0000CC"/>
                </a:solidFill>
              </a:rPr>
              <a:t>Nhà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gỗ</a:t>
            </a:r>
            <a:endParaRPr lang="vi-VN" sz="36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059779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25 4.44444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Kết quả hình ảnh cho ngôi nhà 2 tầng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03788" y="50939"/>
            <a:ext cx="28055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 b="1" dirty="0" err="1">
                <a:solidFill>
                  <a:srgbClr val="002060"/>
                </a:solidFill>
              </a:rPr>
              <a:t>Nhà</a:t>
            </a:r>
            <a:r>
              <a:rPr lang="en-US" sz="4000" b="1" dirty="0">
                <a:solidFill>
                  <a:srgbClr val="002060"/>
                </a:solidFill>
              </a:rPr>
              <a:t> 2 </a:t>
            </a:r>
            <a:r>
              <a:rPr lang="en-US" sz="4000" b="1" dirty="0" err="1">
                <a:solidFill>
                  <a:srgbClr val="002060"/>
                </a:solidFill>
              </a:rPr>
              <a:t>tầng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10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phong_khach_nho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28600" y="6163969"/>
            <a:ext cx="35429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 b="1" dirty="0" err="1">
                <a:solidFill>
                  <a:srgbClr val="0000CC"/>
                </a:solidFill>
              </a:rPr>
              <a:t>Phòng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khách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887958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phong-ngu-tre-em-012_514fd0704219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152400" y="6019800"/>
            <a:ext cx="33162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 b="1" dirty="0" err="1">
                <a:solidFill>
                  <a:srgbClr val="0000CC"/>
                </a:solidFill>
              </a:rPr>
              <a:t>Phòng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ngủ</a:t>
            </a:r>
            <a:endParaRPr lang="en-US" sz="4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564102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1268999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1" descr="Noi-that-t%C3%A2n-trang-phong-t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5105400" y="5867400"/>
            <a:ext cx="42179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 b="1" dirty="0" err="1">
                <a:solidFill>
                  <a:srgbClr val="0000CC"/>
                </a:solidFill>
              </a:rPr>
              <a:t>Phòng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vệ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sinh</a:t>
            </a:r>
            <a:endParaRPr lang="en-US" sz="4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01345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BABY 4 (44)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4857750" y="59807"/>
            <a:ext cx="3276600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 b="1" dirty="0" err="1">
                <a:solidFill>
                  <a:srgbClr val="002060"/>
                </a:solidFill>
              </a:rPr>
              <a:t>Phòng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bếp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3316" name="Picture 9" descr="988295157_2f03558f_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812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1" descr="988350767_910c6e31_C0DBC0BA+BEC6C0CCC4DC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657600"/>
            <a:ext cx="590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8" name="Group 27"/>
          <p:cNvGrpSpPr>
            <a:grpSpLocks/>
          </p:cNvGrpSpPr>
          <p:nvPr/>
        </p:nvGrpSpPr>
        <p:grpSpPr bwMode="auto">
          <a:xfrm>
            <a:off x="4572000" y="3657600"/>
            <a:ext cx="3590925" cy="1543050"/>
            <a:chOff x="2880" y="2304"/>
            <a:chExt cx="2262" cy="972"/>
          </a:xfrm>
        </p:grpSpPr>
        <p:pic>
          <p:nvPicPr>
            <p:cNvPr id="13328" name="Picture 13" descr="988350767_1fbf224f_C0DBC0BA+BEC6C0CCC4DC8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777439">
              <a:off x="4461" y="2595"/>
              <a:ext cx="252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9" name="Picture 14" descr="988350767_1fbf224f_C0DBC0BA+BEC6C0CCC4DC8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777439">
              <a:off x="4557" y="2691"/>
              <a:ext cx="252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0" name="Picture 15" descr="988350767_1fbf224f_C0DBC0BA+BEC6C0CCC4DC8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777439">
              <a:off x="4701" y="2835"/>
              <a:ext cx="252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1" name="Picture 20" descr="988350767_910c6e31_C0DBC0BA+BEC6C0CCC4DC8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2448"/>
              <a:ext cx="372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2" name="Picture 22" descr="988350767_910c6e31_C0DBC0BA+BEC6C0CCC4DC8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2400"/>
              <a:ext cx="372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3" name="Picture 23" descr="988350767_39c30631_C0DBC0BA+BEC6C0CCC4DC7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08828">
              <a:off x="2880" y="2304"/>
              <a:ext cx="44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19" name="Group 28"/>
          <p:cNvGrpSpPr>
            <a:grpSpLocks/>
          </p:cNvGrpSpPr>
          <p:nvPr/>
        </p:nvGrpSpPr>
        <p:grpSpPr bwMode="auto">
          <a:xfrm>
            <a:off x="0" y="3505200"/>
            <a:ext cx="3048000" cy="2638425"/>
            <a:chOff x="0" y="2208"/>
            <a:chExt cx="1920" cy="1662"/>
          </a:xfrm>
        </p:grpSpPr>
        <p:pic>
          <p:nvPicPr>
            <p:cNvPr id="13320" name="Picture 17" descr="988350767_f7ae08f2_C0DBC0BA+BEC6C0CCC4DC9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53087">
              <a:off x="144" y="3216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1" name="Picture 11" descr="988295157_2b8fd3f5_7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544"/>
              <a:ext cx="36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2" name="Picture 12" descr="988350767_f3fb787e_C0DBC0BA+BEC6C0CCC4DC78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784"/>
              <a:ext cx="36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3" name="Picture 16" descr="988350767_f3fb787e_C0DBC0BA+BEC6C0CCC4DC78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28"/>
              <a:ext cx="36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4" name="Picture 18" descr="988350767_f7ae08f2_C0DBC0BA+BEC6C0CCC4DC9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11336">
              <a:off x="384" y="3264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5" name="Picture 19" descr="988350767_d52b9967_C0DBC0BA+BEC6C0CCC4DC8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2208"/>
              <a:ext cx="67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6" name="Picture 24" descr="988350767_d01cf526_C0DBC0BA+BEC6C0CCC4DC7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38451">
              <a:off x="1296" y="3216"/>
              <a:ext cx="384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7" name="Picture 25" descr="988350767_d01cf526_C0DBC0BA+BEC6C0CCC4DC7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38451">
              <a:off x="1248" y="3456"/>
              <a:ext cx="384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521749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113</Words>
  <Application>Microsoft Office PowerPoint</Application>
  <PresentationFormat>On-screen Show (4:3)</PresentationFormat>
  <Paragraphs>22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Bé có nhận xét gì về 2 ngôi nhà?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hp</dc:creator>
  <cp:lastModifiedBy>chuhoa251114@gmail.com</cp:lastModifiedBy>
  <cp:revision>17</cp:revision>
  <dcterms:created xsi:type="dcterms:W3CDTF">2016-10-17T18:57:48Z</dcterms:created>
  <dcterms:modified xsi:type="dcterms:W3CDTF">2024-09-30T09:13:35Z</dcterms:modified>
</cp:coreProperties>
</file>