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87" r:id="rId3"/>
    <p:sldId id="290" r:id="rId4"/>
    <p:sldId id="291" r:id="rId5"/>
    <p:sldId id="292" r:id="rId6"/>
    <p:sldId id="288" r:id="rId7"/>
    <p:sldId id="278" r:id="rId8"/>
    <p:sldId id="286" r:id="rId9"/>
    <p:sldId id="272" r:id="rId10"/>
    <p:sldId id="273" r:id="rId11"/>
    <p:sldId id="279" r:id="rId12"/>
    <p:sldId id="274" r:id="rId13"/>
    <p:sldId id="275" r:id="rId14"/>
    <p:sldId id="280" r:id="rId15"/>
    <p:sldId id="281" r:id="rId16"/>
    <p:sldId id="276" r:id="rId17"/>
    <p:sldId id="282" r:id="rId18"/>
    <p:sldId id="283" r:id="rId19"/>
    <p:sldId id="277" r:id="rId20"/>
    <p:sldId id="284" r:id="rId21"/>
    <p:sldId id="289" r:id="rId22"/>
    <p:sldId id="28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48D-6DEE-39C1-1253-055D89DA5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8FEF7-4CD5-1E8F-5006-D4A79BCD3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0EB41-26E1-AE4B-1CDC-88084247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E736C-9112-3D46-7322-F341AE99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FD6F4-E4E5-7EEB-B666-80E433F9A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14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FEE4-5FC2-A287-FA15-31FDF662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40FD90-945B-C03C-4D6C-1B1AEE342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B7944-334C-B96D-A0C1-43AED56C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CBEDC-B130-A8C6-659C-4E4F5801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76922-72DE-FB6B-E685-D7BA58FE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90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1A21E-4E69-67C0-BA10-9CC0647B6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EF1E7-72C4-7355-0BC0-52AFC60AC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D4C2A-02F4-4994-4D5B-C45ABAD6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B5433-460F-EB33-7467-07DD58A8B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1E778-02B0-C424-2F62-DD90CCB5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F4A30-F75E-A9B6-3FC0-481F7FBF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36F0B-C7B3-2B45-E460-CEAF4BC35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40D18-60CE-55DE-E640-73E90FFD0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AC318-AC4E-5DD9-921B-EBB7A8CE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C1151-0218-3646-2F77-F50EADA5B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29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62004-59D3-E8E7-937F-9073C8CA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A671F-FF45-C252-1D31-FB9C97C28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F000E-72DA-1FE8-250C-83C99DF5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E7F05-43B9-B31E-B112-A95921EF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5A241-D2FE-C64A-7E9D-F56D7E88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09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FA18F-2DAF-0347-C85F-EF984A141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24E28-6C34-E98A-F0B0-9BF5F9221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77A9F-120F-2F8B-4023-917EC7AAC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1DDA-7944-0EDA-31D5-03B6E2EA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29BAA-1511-A60E-B71F-9A59C9D7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AE55D-FC40-D316-E9A3-5BF7BBC66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0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4598B-EB2B-085E-56AA-4BD283F2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59543-216D-9D3C-A769-44B49F8AB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519C4-3D28-DFAC-A90A-EDD12865A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BA8418-7894-87CB-0C29-1B048BD8E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DB7C1-9C06-59CE-35E4-C39673D9A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091BD7-2D68-D794-B322-4B97D7AFB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C85E49-1978-1AE2-24D0-DC83797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3E3D58-67C8-9E08-27B2-D2B88B87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4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8B89A-B2EE-59EE-A8F2-26011755E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330A99-D4F2-7D1A-AB4E-74F83814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A8B26-1BB9-5975-ECD1-7FAC7E3E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29951-F700-9D5A-FD24-5CA12D254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5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B6EF05-5DE6-3181-A952-BC31565D3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AB848-F3E9-B86D-E54B-018D9E57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31EE4-78D5-8301-220E-4123FECC9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9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89BE-3CAA-AA46-6954-80B22FF8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52BA-AD90-9A85-1D02-905427C52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6A4A8-C65F-4A04-E607-39F3BD5B8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AAB490-4DE8-8050-3A1E-E404DA0A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9EBAF4-46E3-36F1-289A-D737C27A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94B68-C207-E4B6-5822-ED04A36EF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8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954C-4015-CFBC-32C3-7DC553DD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A98D30-279F-257C-D61A-A96B627CE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FA5C-090A-D708-540F-93A261928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47B23-34A7-BFD3-68DC-AAA61484B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70280-16DD-BE14-AA0A-FA4B1E8D2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67B61-935D-BF73-64DE-03C1874EB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3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0C0DD-6531-8AEF-634D-9E8377294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EE58A-E36D-03A3-5843-E9F3C0E08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4BEAD-D394-E250-E280-4F39A7BB23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C3E1-0145-44CA-A4A8-FEB9CB5D460B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EE45C-A390-BB96-32EE-4A6D67B24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8E109-8AC0-911C-DE8D-D2CCE5A5E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AD293-A381-468E-B403-232307549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0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A16292-3D7A-C8BA-E9F4-3D9A660C147F}"/>
              </a:ext>
            </a:extLst>
          </p:cNvPr>
          <p:cNvSpPr txBox="1"/>
          <p:nvPr/>
        </p:nvSpPr>
        <p:spPr>
          <a:xfrm>
            <a:off x="3151163" y="440085"/>
            <a:ext cx="5711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UỶ BAN NHÂN DÂN QUẬN LONG BIÊN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7E4C7-80F5-0C8C-36E9-9BC5B04ECAB0}"/>
              </a:ext>
            </a:extLst>
          </p:cNvPr>
          <p:cNvSpPr txBox="1"/>
          <p:nvPr/>
        </p:nvSpPr>
        <p:spPr>
          <a:xfrm>
            <a:off x="3418449" y="840195"/>
            <a:ext cx="5444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TRƯỜNG MẦM NON THƯỢNG THANH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2B297-CE5A-2C2F-78A7-A00CD4CECB85}"/>
              </a:ext>
            </a:extLst>
          </p:cNvPr>
          <p:cNvSpPr txBox="1"/>
          <p:nvPr/>
        </p:nvSpPr>
        <p:spPr>
          <a:xfrm>
            <a:off x="3695286" y="2869336"/>
            <a:ext cx="4801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E3F70-F070-9B21-FFB9-DB53D2806493}"/>
              </a:ext>
            </a:extLst>
          </p:cNvPr>
          <p:cNvSpPr txBox="1"/>
          <p:nvPr/>
        </p:nvSpPr>
        <p:spPr>
          <a:xfrm>
            <a:off x="3802960" y="3308225"/>
            <a:ext cx="4643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3F793-8104-065A-7455-C168DFAB2800}"/>
              </a:ext>
            </a:extLst>
          </p:cNvPr>
          <p:cNvSpPr txBox="1"/>
          <p:nvPr/>
        </p:nvSpPr>
        <p:spPr>
          <a:xfrm>
            <a:off x="4081671" y="3772121"/>
            <a:ext cx="4415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478C7-EF58-87D7-5DD4-8452794700F0}"/>
              </a:ext>
            </a:extLst>
          </p:cNvPr>
          <p:cNvSpPr txBox="1"/>
          <p:nvPr/>
        </p:nvSpPr>
        <p:spPr>
          <a:xfrm>
            <a:off x="4081671" y="4186582"/>
            <a:ext cx="3576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Lý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C1EB7B-4B3F-8EB3-9577-9221BDBA014A}"/>
              </a:ext>
            </a:extLst>
          </p:cNvPr>
          <p:cNvSpPr txBox="1"/>
          <p:nvPr/>
        </p:nvSpPr>
        <p:spPr>
          <a:xfrm>
            <a:off x="4200939" y="4567128"/>
            <a:ext cx="3228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E79D1C-348A-06CA-1700-4D3E91C13402}"/>
              </a:ext>
            </a:extLst>
          </p:cNvPr>
          <p:cNvSpPr txBox="1"/>
          <p:nvPr/>
        </p:nvSpPr>
        <p:spPr>
          <a:xfrm>
            <a:off x="4791076" y="632460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D0ACE-0713-217B-BB7C-18A103C2D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C2763B-8486-4E83-BBDF-E47BC5998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54745"/>
            <a:ext cx="12435840" cy="701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8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83B87-550E-EDCE-671A-088724C0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D76EF4-E3F3-5017-BDFC-A85D70A6F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DC257D-8FC1-892F-84F2-F119DC3C00DF}"/>
              </a:ext>
            </a:extLst>
          </p:cNvPr>
          <p:cNvSpPr txBox="1"/>
          <p:nvPr/>
        </p:nvSpPr>
        <p:spPr>
          <a:xfrm>
            <a:off x="838200" y="1550505"/>
            <a:ext cx="56023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DED48F-7B05-F2CC-75B3-DBA874CCAC97}"/>
              </a:ext>
            </a:extLst>
          </p:cNvPr>
          <p:cNvSpPr txBox="1"/>
          <p:nvPr/>
        </p:nvSpPr>
        <p:spPr>
          <a:xfrm>
            <a:off x="5552661" y="3429000"/>
            <a:ext cx="58011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631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D241-EEA5-D9DA-3D51-7EC3074B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60571E-3162-9055-5B13-1E88DE64C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759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4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1540-ACBB-619F-C1D6-7528E983B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7168F7-392D-00C4-7E14-7A76EC411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17852" y="0"/>
            <a:ext cx="13680633" cy="710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52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C402-6759-9543-4872-10042F22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36CCC5-40CF-6B68-E903-AD1E9D656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69CCD9-D080-9EF9-7B55-EAE6C9A51ECF}"/>
              </a:ext>
            </a:extLst>
          </p:cNvPr>
          <p:cNvSpPr txBox="1"/>
          <p:nvPr/>
        </p:nvSpPr>
        <p:spPr>
          <a:xfrm>
            <a:off x="4149969" y="2574388"/>
            <a:ext cx="6949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5094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452E-4307-5E1C-70C3-2D8ABDBC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AC4245-03BC-1399-838A-EA2C50850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0495BA-ADEE-7E85-04B8-79AFA33DB4EF}"/>
              </a:ext>
            </a:extLst>
          </p:cNvPr>
          <p:cNvSpPr txBox="1"/>
          <p:nvPr/>
        </p:nvSpPr>
        <p:spPr>
          <a:xfrm>
            <a:off x="1533378" y="2377440"/>
            <a:ext cx="83562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</p:spTree>
    <p:extLst>
      <p:ext uri="{BB962C8B-B14F-4D97-AF65-F5344CB8AC3E}">
        <p14:creationId xmlns:p14="http://schemas.microsoft.com/office/powerpoint/2010/main" val="71478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7CCFD-AFB4-FD5E-8F6D-8CEC9382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47F4A7-5C1D-86C4-9639-52E47A864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1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F2CBA-0A44-0F3B-B29C-D902F8FA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476BDF-64CC-6122-A07A-9A2F2873F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784438-48F7-872D-466A-0442A6D8302E}"/>
              </a:ext>
            </a:extLst>
          </p:cNvPr>
          <p:cNvSpPr txBox="1"/>
          <p:nvPr/>
        </p:nvSpPr>
        <p:spPr>
          <a:xfrm>
            <a:off x="3263705" y="2055813"/>
            <a:ext cx="72167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Nghe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0819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7723-4424-3D66-E752-9D118E791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41E643-9F20-04E2-03B4-A5F0EA238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D6348-28FB-D766-A4BB-970A7E506B3A}"/>
              </a:ext>
            </a:extLst>
          </p:cNvPr>
          <p:cNvSpPr txBox="1"/>
          <p:nvPr/>
        </p:nvSpPr>
        <p:spPr>
          <a:xfrm>
            <a:off x="2968283" y="1690688"/>
            <a:ext cx="7019781" cy="341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8263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1C5FC-6252-C50A-B7C9-57634292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6D5872-F8F6-28A0-6DFB-4489D8571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98474" y="0"/>
            <a:ext cx="12290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3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2F7E-089A-3B82-3DD9-460F35EA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A22FD6-EA09-217B-F833-CDC109462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BCEB4-B3BB-7209-B679-1163F841E52F}"/>
              </a:ext>
            </a:extLst>
          </p:cNvPr>
          <p:cNvSpPr txBox="1"/>
          <p:nvPr/>
        </p:nvSpPr>
        <p:spPr>
          <a:xfrm>
            <a:off x="2822713" y="2055812"/>
            <a:ext cx="82344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286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8381-9760-535F-416E-6138EB8F6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00B834-E09B-83A3-CA24-D6248B5E3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F336F8-D884-01D7-4717-62C96DB04134}"/>
              </a:ext>
            </a:extLst>
          </p:cNvPr>
          <p:cNvSpPr txBox="1"/>
          <p:nvPr/>
        </p:nvSpPr>
        <p:spPr>
          <a:xfrm>
            <a:off x="2518117" y="1814731"/>
            <a:ext cx="8581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4421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5C90-11B2-1C31-74ED-06376A82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ECC74F-A747-99D2-351F-2564DBADB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89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6D75F-D565-0905-68E0-DD978EE42403}"/>
              </a:ext>
            </a:extLst>
          </p:cNvPr>
          <p:cNvSpPr txBox="1"/>
          <p:nvPr/>
        </p:nvSpPr>
        <p:spPr>
          <a:xfrm>
            <a:off x="4488873" y="2570922"/>
            <a:ext cx="64977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030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2F7E-089A-3B82-3DD9-460F35EA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A22FD6-EA09-217B-F833-CDC109462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BCEB4-B3BB-7209-B679-1163F841E52F}"/>
              </a:ext>
            </a:extLst>
          </p:cNvPr>
          <p:cNvSpPr txBox="1"/>
          <p:nvPr/>
        </p:nvSpPr>
        <p:spPr>
          <a:xfrm>
            <a:off x="3685735" y="2055812"/>
            <a:ext cx="7371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9958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ED32E-5340-2804-9AC9-AAC8255F5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A7E37F-9198-DE9F-EF3F-746729C61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7CA198-2CCC-7272-BCE6-80A98AF202D1}"/>
              </a:ext>
            </a:extLst>
          </p:cNvPr>
          <p:cNvSpPr txBox="1"/>
          <p:nvPr/>
        </p:nvSpPr>
        <p:spPr>
          <a:xfrm>
            <a:off x="2521527" y="1690688"/>
            <a:ext cx="8575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953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DF4E5-6523-5017-AF16-85E7A4589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E207E6-0D22-2C1D-78CD-BE32A5A80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77EA4C-EB11-A440-BBAB-28B08E255ED6}"/>
              </a:ext>
            </a:extLst>
          </p:cNvPr>
          <p:cNvSpPr txBox="1"/>
          <p:nvPr/>
        </p:nvSpPr>
        <p:spPr>
          <a:xfrm>
            <a:off x="3408219" y="2660073"/>
            <a:ext cx="624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036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5CDBB-95BB-F2F1-F4B5-14FA8A19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1ACC74-845E-6B5C-3E16-085C04A54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53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34FEE-CB12-E446-3B5C-013881154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646A2C-7C99-5404-97E0-668206B17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0286F-FE79-AC18-D768-3251C62FE61C}"/>
              </a:ext>
            </a:extLst>
          </p:cNvPr>
          <p:cNvSpPr txBox="1"/>
          <p:nvPr/>
        </p:nvSpPr>
        <p:spPr>
          <a:xfrm>
            <a:off x="1842052" y="2055813"/>
            <a:ext cx="87199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294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20779-CD15-55B7-E1A3-FF58404EA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85DF37-54E9-A26C-59CA-1CA3EEC0B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3E489-717B-5AB9-514F-38748FC60016}"/>
              </a:ext>
            </a:extLst>
          </p:cNvPr>
          <p:cNvSpPr txBox="1"/>
          <p:nvPr/>
        </p:nvSpPr>
        <p:spPr>
          <a:xfrm>
            <a:off x="2489981" y="2166425"/>
            <a:ext cx="710418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603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2752-F67C-1ED3-8C81-747590CE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1BFA52-3D8B-98BC-1A94-023E92956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67565-C1FC-8C59-15CE-CBB5D0E0AADA}"/>
              </a:ext>
            </a:extLst>
          </p:cNvPr>
          <p:cNvSpPr txBox="1"/>
          <p:nvPr/>
        </p:nvSpPr>
        <p:spPr>
          <a:xfrm>
            <a:off x="2912013" y="1842868"/>
            <a:ext cx="7160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067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47F37-4AA2-6008-E0AC-358FFDFA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990B23-AD37-3EA5-4EAD-33BB21AFA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900073" cy="915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07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266</Words>
  <Application>Microsoft Office PowerPoint</Application>
  <PresentationFormat>Widescreen</PresentationFormat>
  <Paragraphs>41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dothu dothithu</dc:creator>
  <cp:lastModifiedBy>chuhoa251114@gmail.com</cp:lastModifiedBy>
  <cp:revision>12</cp:revision>
  <dcterms:created xsi:type="dcterms:W3CDTF">2024-01-02T13:40:28Z</dcterms:created>
  <dcterms:modified xsi:type="dcterms:W3CDTF">2024-09-30T09:16:15Z</dcterms:modified>
</cp:coreProperties>
</file>