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5" r:id="rId2"/>
    <p:sldId id="271" r:id="rId3"/>
    <p:sldId id="295" r:id="rId4"/>
    <p:sldId id="296" r:id="rId5"/>
    <p:sldId id="262" r:id="rId6"/>
    <p:sldId id="288" r:id="rId7"/>
    <p:sldId id="292" r:id="rId8"/>
    <p:sldId id="293" r:id="rId9"/>
    <p:sldId id="285" r:id="rId10"/>
    <p:sldId id="294" r:id="rId11"/>
    <p:sldId id="289" r:id="rId12"/>
    <p:sldId id="297" r:id="rId13"/>
    <p:sldId id="298" r:id="rId14"/>
    <p:sldId id="290" r:id="rId15"/>
    <p:sldId id="299" r:id="rId16"/>
    <p:sldId id="300" r:id="rId17"/>
    <p:sldId id="291" r:id="rId18"/>
    <p:sldId id="301" r:id="rId19"/>
    <p:sldId id="304" r:id="rId20"/>
    <p:sldId id="302" r:id="rId21"/>
    <p:sldId id="303" r:id="rId22"/>
    <p:sldId id="270" r:id="rId23"/>
    <p:sldId id="286" r:id="rId24"/>
    <p:sldId id="259" r:id="rId25"/>
    <p:sldId id="258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260648"/>
            <a:ext cx="9144000" cy="6432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9752" y="620689"/>
            <a:ext cx="511256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THƯỢNG </a:t>
            </a: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</a:t>
            </a:r>
            <a:r>
              <a:rPr lang="en-US" sz="36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lvl="0" algn="ctr"/>
            <a:endParaRPr lang="en-US" sz="36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143248"/>
            <a:ext cx="932741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vi-VN" dirty="0">
                <a:solidFill>
                  <a:prstClr val="black"/>
                </a:solidFill>
              </a:rPr>
              <a:t>Năm học : 2023 - 2024</a:t>
            </a: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1224136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5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tập1: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nối các bức tranh với số tương ứng theo thứ tự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sắp xếp theo thứ tự từ sáng đến tối nhé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.VnAvant" pitchFamily="34" charset="0"/>
              </a:rPr>
              <a:t>Buổi sáng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3986</TotalTime>
  <Words>383</Words>
  <Application>Microsoft Office PowerPoint</Application>
  <PresentationFormat>On-screen Show (4:3)</PresentationFormat>
  <Paragraphs>72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ADMIN</cp:lastModifiedBy>
  <cp:revision>245</cp:revision>
  <cp:lastPrinted>2024-03-12T09:33:34Z</cp:lastPrinted>
  <dcterms:created xsi:type="dcterms:W3CDTF">2019-07-31T04:01:38Z</dcterms:created>
  <dcterms:modified xsi:type="dcterms:W3CDTF">2024-07-12T09:17:26Z</dcterms:modified>
</cp:coreProperties>
</file>