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6239" y="298887"/>
            <a:ext cx="10599521" cy="1352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3976" y="2597861"/>
            <a:ext cx="10944047" cy="2049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buFontTx/>
              <a:buNone/>
            </a:pP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THƯỢNG THANH </a:t>
            </a:r>
          </a:p>
        </p:txBody>
      </p:sp>
      <p:sp>
        <p:nvSpPr>
          <p:cNvPr id="7" name="object 7"/>
          <p:cNvSpPr/>
          <p:nvPr/>
        </p:nvSpPr>
        <p:spPr>
          <a:xfrm>
            <a:off x="551687" y="3208020"/>
            <a:ext cx="11371325" cy="701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00"/>
              </a:spcBef>
            </a:pPr>
            <a:r>
              <a:rPr dirty="0"/>
              <a:t>LĨNH VỰC PHÁT </a:t>
            </a:r>
            <a:r>
              <a:rPr spc="-5" dirty="0"/>
              <a:t>TRIỂN NHẬN</a:t>
            </a:r>
            <a:r>
              <a:rPr spc="-80" dirty="0"/>
              <a:t> </a:t>
            </a:r>
            <a:r>
              <a:rPr dirty="0"/>
              <a:t>THỨC</a:t>
            </a:r>
          </a:p>
          <a:p>
            <a:pPr marL="1536065" marR="1517015" indent="-12700">
              <a:lnSpc>
                <a:spcPct val="100000"/>
              </a:lnSpc>
              <a:spcBef>
                <a:spcPts val="2975"/>
              </a:spcBef>
            </a:pPr>
            <a:r>
              <a:rPr sz="2000" dirty="0">
                <a:latin typeface="Times New Roman"/>
                <a:cs typeface="Times New Roman"/>
              </a:rPr>
              <a:t>LQVT : </a:t>
            </a:r>
            <a:r>
              <a:rPr lang="en-US" sz="2000" dirty="0" err="1">
                <a:latin typeface="Times New Roman"/>
                <a:cs typeface="Times New Roman"/>
              </a:rPr>
              <a:t>N</a:t>
            </a:r>
            <a:r>
              <a:rPr sz="2000" dirty="0" err="1" smtClean="0">
                <a:latin typeface="Times New Roman"/>
                <a:cs typeface="Times New Roman"/>
              </a:rPr>
              <a:t>hận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biết hình </a:t>
            </a:r>
            <a:r>
              <a:rPr sz="2000" dirty="0">
                <a:latin typeface="Times New Roman"/>
                <a:cs typeface="Times New Roman"/>
              </a:rPr>
              <a:t>tròn, </a:t>
            </a:r>
            <a:r>
              <a:rPr sz="2000" spc="-5" dirty="0">
                <a:latin typeface="Times New Roman"/>
                <a:cs typeface="Times New Roman"/>
              </a:rPr>
              <a:t>hình </a:t>
            </a:r>
            <a:r>
              <a:rPr sz="2000" dirty="0">
                <a:latin typeface="Times New Roman"/>
                <a:cs typeface="Times New Roman"/>
              </a:rPr>
              <a:t>vuông, </a:t>
            </a:r>
            <a:r>
              <a:rPr sz="2000" spc="-5" dirty="0">
                <a:latin typeface="Times New Roman"/>
                <a:cs typeface="Times New Roman"/>
              </a:rPr>
              <a:t>hình </a:t>
            </a:r>
            <a:r>
              <a:rPr sz="2000" dirty="0">
                <a:latin typeface="Times New Roman"/>
                <a:cs typeface="Times New Roman"/>
              </a:rPr>
              <a:t>tam giác và hình chữ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nhật  </a:t>
            </a:r>
            <a:r>
              <a:rPr sz="2000" spc="-5" dirty="0">
                <a:latin typeface="Times New Roman"/>
                <a:cs typeface="Times New Roman"/>
              </a:rPr>
              <a:t>Lứa </a:t>
            </a:r>
            <a:r>
              <a:rPr sz="2000" dirty="0">
                <a:latin typeface="Times New Roman"/>
                <a:cs typeface="Times New Roman"/>
              </a:rPr>
              <a:t>tuổi: </a:t>
            </a:r>
            <a:r>
              <a:rPr sz="2000" spc="5" dirty="0">
                <a:latin typeface="Times New Roman"/>
                <a:cs typeface="Times New Roman"/>
              </a:rPr>
              <a:t>Mẫu </a:t>
            </a:r>
            <a:r>
              <a:rPr sz="2000" dirty="0" err="1">
                <a:latin typeface="Times New Roman"/>
                <a:cs typeface="Times New Roman"/>
              </a:rPr>
              <a:t>giáo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bé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sz="2000" dirty="0">
              <a:latin typeface="Times New Roman"/>
              <a:cs typeface="Times New Roman"/>
            </a:endParaRPr>
          </a:p>
          <a:p>
            <a:pPr marL="153606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Giáo viên: </a:t>
            </a:r>
            <a:r>
              <a:rPr lang="en-US" sz="2000" spc="-5" dirty="0" err="1" smtClean="0">
                <a:latin typeface="Times New Roman"/>
                <a:cs typeface="Times New Roman"/>
              </a:rPr>
              <a:t>Phạm</a:t>
            </a:r>
            <a:r>
              <a:rPr lang="en-US" sz="2000" spc="-5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err="1" smtClean="0">
                <a:latin typeface="Times New Roman"/>
                <a:cs typeface="Times New Roman"/>
              </a:rPr>
              <a:t>Thị</a:t>
            </a:r>
            <a:r>
              <a:rPr lang="en-US" sz="2000" spc="-5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err="1" smtClean="0">
                <a:latin typeface="Times New Roman"/>
                <a:cs typeface="Times New Roman"/>
              </a:rPr>
              <a:t>Khoa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82744" y="6457289"/>
            <a:ext cx="22872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Năm </a:t>
            </a:r>
            <a:r>
              <a:rPr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202</a:t>
            </a:r>
            <a:r>
              <a:rPr lang="en-US"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20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000" b="1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202</a:t>
            </a:r>
            <a:r>
              <a:rPr lang="en-US"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4" name="Picture 1" descr="unn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73130"/>
            <a:ext cx="11715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786" y="0"/>
            <a:ext cx="9525000" cy="2677160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835"/>
              </a:spcBef>
            </a:pPr>
            <a:r>
              <a:rPr sz="2900" b="1" dirty="0">
                <a:latin typeface="Times New Roman"/>
                <a:cs typeface="Times New Roman"/>
              </a:rPr>
              <a:t>* Khác</a:t>
            </a:r>
            <a:r>
              <a:rPr sz="2900" b="1" spc="-2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nhau:</a:t>
            </a:r>
            <a:endParaRPr sz="2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sz="2900" dirty="0">
                <a:latin typeface="Times New Roman"/>
                <a:cs typeface="Times New Roman"/>
              </a:rPr>
              <a:t>- Hình tròn </a:t>
            </a:r>
            <a:r>
              <a:rPr sz="2900" spc="-5" dirty="0">
                <a:latin typeface="Times New Roman"/>
                <a:cs typeface="Times New Roman"/>
              </a:rPr>
              <a:t>có </a:t>
            </a:r>
            <a:r>
              <a:rPr sz="2900" dirty="0">
                <a:latin typeface="Times New Roman"/>
                <a:cs typeface="Times New Roman"/>
              </a:rPr>
              <a:t>đường bao cong nên </a:t>
            </a:r>
            <a:r>
              <a:rPr sz="2900" spc="-5" dirty="0">
                <a:latin typeface="Times New Roman"/>
                <a:cs typeface="Times New Roman"/>
              </a:rPr>
              <a:t>lăn được, các </a:t>
            </a:r>
            <a:r>
              <a:rPr sz="2900" dirty="0">
                <a:latin typeface="Times New Roman"/>
                <a:cs typeface="Times New Roman"/>
              </a:rPr>
              <a:t>hình </a:t>
            </a:r>
            <a:r>
              <a:rPr sz="2900" spc="-5" dirty="0">
                <a:latin typeface="Times New Roman"/>
                <a:cs typeface="Times New Roman"/>
              </a:rPr>
              <a:t>tam giác,  </a:t>
            </a:r>
            <a:r>
              <a:rPr sz="2900" dirty="0">
                <a:latin typeface="Times New Roman"/>
                <a:cs typeface="Times New Roman"/>
              </a:rPr>
              <a:t>vuông, chữ nhật đều </a:t>
            </a:r>
            <a:r>
              <a:rPr sz="2900" spc="-5" dirty="0">
                <a:latin typeface="Times New Roman"/>
                <a:cs typeface="Times New Roman"/>
              </a:rPr>
              <a:t>có các cạnh, </a:t>
            </a:r>
            <a:r>
              <a:rPr sz="2900" dirty="0">
                <a:latin typeface="Times New Roman"/>
                <a:cs typeface="Times New Roman"/>
              </a:rPr>
              <a:t>đường bao </a:t>
            </a:r>
            <a:r>
              <a:rPr sz="2900" spc="-5" dirty="0">
                <a:latin typeface="Times New Roman"/>
                <a:cs typeface="Times New Roman"/>
              </a:rPr>
              <a:t>là </a:t>
            </a:r>
            <a:r>
              <a:rPr sz="2900" dirty="0">
                <a:latin typeface="Times New Roman"/>
                <a:cs typeface="Times New Roman"/>
              </a:rPr>
              <a:t>đường thẳng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nên  </a:t>
            </a:r>
            <a:r>
              <a:rPr sz="2900" spc="-5" dirty="0">
                <a:latin typeface="Times New Roman"/>
                <a:cs typeface="Times New Roman"/>
              </a:rPr>
              <a:t>không lăn</a:t>
            </a:r>
            <a:r>
              <a:rPr sz="2900" spc="-1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được.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60364" y="2889504"/>
            <a:ext cx="5372100" cy="3503929"/>
            <a:chOff x="5960364" y="2889504"/>
            <a:chExt cx="5372100" cy="3503929"/>
          </a:xfrm>
        </p:grpSpPr>
        <p:sp>
          <p:nvSpPr>
            <p:cNvPr id="4" name="object 4"/>
            <p:cNvSpPr/>
            <p:nvPr/>
          </p:nvSpPr>
          <p:spPr>
            <a:xfrm>
              <a:off x="5979414" y="2908554"/>
              <a:ext cx="5334000" cy="3465829"/>
            </a:xfrm>
            <a:custGeom>
              <a:avLst/>
              <a:gdLst/>
              <a:ahLst/>
              <a:cxnLst/>
              <a:rect l="l" t="t" r="r" b="b"/>
              <a:pathLst>
                <a:path w="5334000" h="3465829">
                  <a:moveTo>
                    <a:pt x="5333999" y="0"/>
                  </a:moveTo>
                  <a:lnTo>
                    <a:pt x="0" y="0"/>
                  </a:lnTo>
                  <a:lnTo>
                    <a:pt x="0" y="3465576"/>
                  </a:lnTo>
                  <a:lnTo>
                    <a:pt x="5333999" y="3465576"/>
                  </a:lnTo>
                  <a:lnTo>
                    <a:pt x="5333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79414" y="2908554"/>
              <a:ext cx="5334000" cy="3465829"/>
            </a:xfrm>
            <a:custGeom>
              <a:avLst/>
              <a:gdLst/>
              <a:ahLst/>
              <a:cxnLst/>
              <a:rect l="l" t="t" r="r" b="b"/>
              <a:pathLst>
                <a:path w="5334000" h="3465829">
                  <a:moveTo>
                    <a:pt x="0" y="3465576"/>
                  </a:moveTo>
                  <a:lnTo>
                    <a:pt x="5333999" y="3465576"/>
                  </a:lnTo>
                  <a:lnTo>
                    <a:pt x="5333999" y="0"/>
                  </a:lnTo>
                  <a:lnTo>
                    <a:pt x="0" y="0"/>
                  </a:lnTo>
                  <a:lnTo>
                    <a:pt x="0" y="34655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6416" y="3360420"/>
              <a:ext cx="1403985" cy="1155700"/>
            </a:xfrm>
            <a:custGeom>
              <a:avLst/>
              <a:gdLst/>
              <a:ahLst/>
              <a:cxnLst/>
              <a:rect l="l" t="t" r="r" b="b"/>
              <a:pathLst>
                <a:path w="1403984" h="1155700">
                  <a:moveTo>
                    <a:pt x="701802" y="0"/>
                  </a:moveTo>
                  <a:lnTo>
                    <a:pt x="0" y="1155191"/>
                  </a:lnTo>
                  <a:lnTo>
                    <a:pt x="1403604" y="1155191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6416" y="3360420"/>
              <a:ext cx="1403985" cy="1155700"/>
            </a:xfrm>
            <a:custGeom>
              <a:avLst/>
              <a:gdLst/>
              <a:ahLst/>
              <a:cxnLst/>
              <a:rect l="l" t="t" r="r" b="b"/>
              <a:pathLst>
                <a:path w="1403984" h="1155700">
                  <a:moveTo>
                    <a:pt x="0" y="1155191"/>
                  </a:moveTo>
                  <a:lnTo>
                    <a:pt x="701802" y="0"/>
                  </a:lnTo>
                  <a:lnTo>
                    <a:pt x="1403604" y="1155191"/>
                  </a:lnTo>
                  <a:lnTo>
                    <a:pt x="0" y="1155191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0576" y="3364992"/>
              <a:ext cx="1294130" cy="1164590"/>
            </a:xfrm>
            <a:custGeom>
              <a:avLst/>
              <a:gdLst/>
              <a:ahLst/>
              <a:cxnLst/>
              <a:rect l="l" t="t" r="r" b="b"/>
              <a:pathLst>
                <a:path w="1294129" h="1164589">
                  <a:moveTo>
                    <a:pt x="1293876" y="0"/>
                  </a:moveTo>
                  <a:lnTo>
                    <a:pt x="0" y="0"/>
                  </a:lnTo>
                  <a:lnTo>
                    <a:pt x="0" y="1164336"/>
                  </a:lnTo>
                  <a:lnTo>
                    <a:pt x="1293876" y="1164336"/>
                  </a:lnTo>
                  <a:lnTo>
                    <a:pt x="1293876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80576" y="3364992"/>
              <a:ext cx="1294130" cy="1164590"/>
            </a:xfrm>
            <a:custGeom>
              <a:avLst/>
              <a:gdLst/>
              <a:ahLst/>
              <a:cxnLst/>
              <a:rect l="l" t="t" r="r" b="b"/>
              <a:pathLst>
                <a:path w="1294129" h="1164589">
                  <a:moveTo>
                    <a:pt x="0" y="1164336"/>
                  </a:moveTo>
                  <a:lnTo>
                    <a:pt x="1293876" y="1164336"/>
                  </a:lnTo>
                  <a:lnTo>
                    <a:pt x="1293876" y="0"/>
                  </a:lnTo>
                  <a:lnTo>
                    <a:pt x="0" y="0"/>
                  </a:lnTo>
                  <a:lnTo>
                    <a:pt x="0" y="1164336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75576" y="4885944"/>
              <a:ext cx="2621280" cy="1199515"/>
            </a:xfrm>
            <a:custGeom>
              <a:avLst/>
              <a:gdLst/>
              <a:ahLst/>
              <a:cxnLst/>
              <a:rect l="l" t="t" r="r" b="b"/>
              <a:pathLst>
                <a:path w="2621279" h="1199514">
                  <a:moveTo>
                    <a:pt x="2621279" y="0"/>
                  </a:moveTo>
                  <a:lnTo>
                    <a:pt x="0" y="0"/>
                  </a:lnTo>
                  <a:lnTo>
                    <a:pt x="0" y="1199387"/>
                  </a:lnTo>
                  <a:lnTo>
                    <a:pt x="2621279" y="1199387"/>
                  </a:lnTo>
                  <a:lnTo>
                    <a:pt x="262127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75576" y="4885944"/>
              <a:ext cx="2621280" cy="1199515"/>
            </a:xfrm>
            <a:custGeom>
              <a:avLst/>
              <a:gdLst/>
              <a:ahLst/>
              <a:cxnLst/>
              <a:rect l="l" t="t" r="r" b="b"/>
              <a:pathLst>
                <a:path w="2621279" h="1199514">
                  <a:moveTo>
                    <a:pt x="0" y="1199387"/>
                  </a:moveTo>
                  <a:lnTo>
                    <a:pt x="2621279" y="1199387"/>
                  </a:lnTo>
                  <a:lnTo>
                    <a:pt x="2621279" y="0"/>
                  </a:lnTo>
                  <a:lnTo>
                    <a:pt x="0" y="0"/>
                  </a:lnTo>
                  <a:lnTo>
                    <a:pt x="0" y="1199387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129408" y="3854577"/>
            <a:ext cx="1852930" cy="1729105"/>
            <a:chOff x="2129408" y="3854577"/>
            <a:chExt cx="1852930" cy="1729105"/>
          </a:xfrm>
        </p:grpSpPr>
        <p:sp>
          <p:nvSpPr>
            <p:cNvPr id="13" name="object 13"/>
            <p:cNvSpPr/>
            <p:nvPr/>
          </p:nvSpPr>
          <p:spPr>
            <a:xfrm>
              <a:off x="2157983" y="3883152"/>
              <a:ext cx="1795780" cy="1671955"/>
            </a:xfrm>
            <a:custGeom>
              <a:avLst/>
              <a:gdLst/>
              <a:ahLst/>
              <a:cxnLst/>
              <a:rect l="l" t="t" r="r" b="b"/>
              <a:pathLst>
                <a:path w="1795779" h="1671954">
                  <a:moveTo>
                    <a:pt x="897636" y="0"/>
                  </a:moveTo>
                  <a:lnTo>
                    <a:pt x="848379" y="1236"/>
                  </a:lnTo>
                  <a:lnTo>
                    <a:pt x="799818" y="4905"/>
                  </a:lnTo>
                  <a:lnTo>
                    <a:pt x="752020" y="10941"/>
                  </a:lnTo>
                  <a:lnTo>
                    <a:pt x="705054" y="19280"/>
                  </a:lnTo>
                  <a:lnTo>
                    <a:pt x="658988" y="29860"/>
                  </a:lnTo>
                  <a:lnTo>
                    <a:pt x="613891" y="42617"/>
                  </a:lnTo>
                  <a:lnTo>
                    <a:pt x="569831" y="57485"/>
                  </a:lnTo>
                  <a:lnTo>
                    <a:pt x="526876" y="74403"/>
                  </a:lnTo>
                  <a:lnTo>
                    <a:pt x="485095" y="93306"/>
                  </a:lnTo>
                  <a:lnTo>
                    <a:pt x="444556" y="114130"/>
                  </a:lnTo>
                  <a:lnTo>
                    <a:pt x="405328" y="136812"/>
                  </a:lnTo>
                  <a:lnTo>
                    <a:pt x="367479" y="161287"/>
                  </a:lnTo>
                  <a:lnTo>
                    <a:pt x="331077" y="187493"/>
                  </a:lnTo>
                  <a:lnTo>
                    <a:pt x="296191" y="215365"/>
                  </a:lnTo>
                  <a:lnTo>
                    <a:pt x="262890" y="244840"/>
                  </a:lnTo>
                  <a:lnTo>
                    <a:pt x="231241" y="275853"/>
                  </a:lnTo>
                  <a:lnTo>
                    <a:pt x="201313" y="308341"/>
                  </a:lnTo>
                  <a:lnTo>
                    <a:pt x="173175" y="342241"/>
                  </a:lnTo>
                  <a:lnTo>
                    <a:pt x="146894" y="377488"/>
                  </a:lnTo>
                  <a:lnTo>
                    <a:pt x="122540" y="414019"/>
                  </a:lnTo>
                  <a:lnTo>
                    <a:pt x="100181" y="451771"/>
                  </a:lnTo>
                  <a:lnTo>
                    <a:pt x="79885" y="490678"/>
                  </a:lnTo>
                  <a:lnTo>
                    <a:pt x="61721" y="530678"/>
                  </a:lnTo>
                  <a:lnTo>
                    <a:pt x="45756" y="571707"/>
                  </a:lnTo>
                  <a:lnTo>
                    <a:pt x="32060" y="613701"/>
                  </a:lnTo>
                  <a:lnTo>
                    <a:pt x="20701" y="656596"/>
                  </a:lnTo>
                  <a:lnTo>
                    <a:pt x="11746" y="700328"/>
                  </a:lnTo>
                  <a:lnTo>
                    <a:pt x="5266" y="744835"/>
                  </a:lnTo>
                  <a:lnTo>
                    <a:pt x="1328" y="790051"/>
                  </a:lnTo>
                  <a:lnTo>
                    <a:pt x="0" y="835914"/>
                  </a:lnTo>
                  <a:lnTo>
                    <a:pt x="1328" y="881776"/>
                  </a:lnTo>
                  <a:lnTo>
                    <a:pt x="5266" y="926992"/>
                  </a:lnTo>
                  <a:lnTo>
                    <a:pt x="11746" y="971499"/>
                  </a:lnTo>
                  <a:lnTo>
                    <a:pt x="20701" y="1015231"/>
                  </a:lnTo>
                  <a:lnTo>
                    <a:pt x="32060" y="1058126"/>
                  </a:lnTo>
                  <a:lnTo>
                    <a:pt x="45756" y="1100120"/>
                  </a:lnTo>
                  <a:lnTo>
                    <a:pt x="61721" y="1141149"/>
                  </a:lnTo>
                  <a:lnTo>
                    <a:pt x="79885" y="1181149"/>
                  </a:lnTo>
                  <a:lnTo>
                    <a:pt x="100181" y="1220056"/>
                  </a:lnTo>
                  <a:lnTo>
                    <a:pt x="122540" y="1257808"/>
                  </a:lnTo>
                  <a:lnTo>
                    <a:pt x="146894" y="1294339"/>
                  </a:lnTo>
                  <a:lnTo>
                    <a:pt x="173175" y="1329586"/>
                  </a:lnTo>
                  <a:lnTo>
                    <a:pt x="201313" y="1363486"/>
                  </a:lnTo>
                  <a:lnTo>
                    <a:pt x="231241" y="1395974"/>
                  </a:lnTo>
                  <a:lnTo>
                    <a:pt x="262889" y="1426987"/>
                  </a:lnTo>
                  <a:lnTo>
                    <a:pt x="296191" y="1456462"/>
                  </a:lnTo>
                  <a:lnTo>
                    <a:pt x="331077" y="1484334"/>
                  </a:lnTo>
                  <a:lnTo>
                    <a:pt x="367479" y="1510540"/>
                  </a:lnTo>
                  <a:lnTo>
                    <a:pt x="405328" y="1535015"/>
                  </a:lnTo>
                  <a:lnTo>
                    <a:pt x="444556" y="1557697"/>
                  </a:lnTo>
                  <a:lnTo>
                    <a:pt x="485095" y="1578521"/>
                  </a:lnTo>
                  <a:lnTo>
                    <a:pt x="526876" y="1597424"/>
                  </a:lnTo>
                  <a:lnTo>
                    <a:pt x="569831" y="1614342"/>
                  </a:lnTo>
                  <a:lnTo>
                    <a:pt x="613891" y="1629210"/>
                  </a:lnTo>
                  <a:lnTo>
                    <a:pt x="658988" y="1641967"/>
                  </a:lnTo>
                  <a:lnTo>
                    <a:pt x="705054" y="1652547"/>
                  </a:lnTo>
                  <a:lnTo>
                    <a:pt x="752020" y="1660886"/>
                  </a:lnTo>
                  <a:lnTo>
                    <a:pt x="799818" y="1666922"/>
                  </a:lnTo>
                  <a:lnTo>
                    <a:pt x="848379" y="1670591"/>
                  </a:lnTo>
                  <a:lnTo>
                    <a:pt x="897636" y="1671828"/>
                  </a:lnTo>
                  <a:lnTo>
                    <a:pt x="946892" y="1670591"/>
                  </a:lnTo>
                  <a:lnTo>
                    <a:pt x="995453" y="1666922"/>
                  </a:lnTo>
                  <a:lnTo>
                    <a:pt x="1043251" y="1660886"/>
                  </a:lnTo>
                  <a:lnTo>
                    <a:pt x="1090217" y="1652547"/>
                  </a:lnTo>
                  <a:lnTo>
                    <a:pt x="1136283" y="1641967"/>
                  </a:lnTo>
                  <a:lnTo>
                    <a:pt x="1181380" y="1629210"/>
                  </a:lnTo>
                  <a:lnTo>
                    <a:pt x="1225440" y="1614342"/>
                  </a:lnTo>
                  <a:lnTo>
                    <a:pt x="1268395" y="1597424"/>
                  </a:lnTo>
                  <a:lnTo>
                    <a:pt x="1310176" y="1578521"/>
                  </a:lnTo>
                  <a:lnTo>
                    <a:pt x="1350715" y="1557697"/>
                  </a:lnTo>
                  <a:lnTo>
                    <a:pt x="1389943" y="1535015"/>
                  </a:lnTo>
                  <a:lnTo>
                    <a:pt x="1427792" y="1510540"/>
                  </a:lnTo>
                  <a:lnTo>
                    <a:pt x="1464194" y="1484334"/>
                  </a:lnTo>
                  <a:lnTo>
                    <a:pt x="1499080" y="1456462"/>
                  </a:lnTo>
                  <a:lnTo>
                    <a:pt x="1532382" y="1426987"/>
                  </a:lnTo>
                  <a:lnTo>
                    <a:pt x="1564030" y="1395974"/>
                  </a:lnTo>
                  <a:lnTo>
                    <a:pt x="1593958" y="1363486"/>
                  </a:lnTo>
                  <a:lnTo>
                    <a:pt x="1622096" y="1329586"/>
                  </a:lnTo>
                  <a:lnTo>
                    <a:pt x="1648377" y="1294339"/>
                  </a:lnTo>
                  <a:lnTo>
                    <a:pt x="1672731" y="1257808"/>
                  </a:lnTo>
                  <a:lnTo>
                    <a:pt x="1695090" y="1220056"/>
                  </a:lnTo>
                  <a:lnTo>
                    <a:pt x="1715386" y="1181149"/>
                  </a:lnTo>
                  <a:lnTo>
                    <a:pt x="1733550" y="1141149"/>
                  </a:lnTo>
                  <a:lnTo>
                    <a:pt x="1749515" y="1100120"/>
                  </a:lnTo>
                  <a:lnTo>
                    <a:pt x="1763211" y="1058126"/>
                  </a:lnTo>
                  <a:lnTo>
                    <a:pt x="1774570" y="1015231"/>
                  </a:lnTo>
                  <a:lnTo>
                    <a:pt x="1783525" y="971499"/>
                  </a:lnTo>
                  <a:lnTo>
                    <a:pt x="1790005" y="926992"/>
                  </a:lnTo>
                  <a:lnTo>
                    <a:pt x="1793943" y="881776"/>
                  </a:lnTo>
                  <a:lnTo>
                    <a:pt x="1795271" y="835914"/>
                  </a:lnTo>
                  <a:lnTo>
                    <a:pt x="1793943" y="790051"/>
                  </a:lnTo>
                  <a:lnTo>
                    <a:pt x="1790005" y="744835"/>
                  </a:lnTo>
                  <a:lnTo>
                    <a:pt x="1783525" y="700328"/>
                  </a:lnTo>
                  <a:lnTo>
                    <a:pt x="1774570" y="656596"/>
                  </a:lnTo>
                  <a:lnTo>
                    <a:pt x="1763211" y="613701"/>
                  </a:lnTo>
                  <a:lnTo>
                    <a:pt x="1749515" y="571707"/>
                  </a:lnTo>
                  <a:lnTo>
                    <a:pt x="1733550" y="530678"/>
                  </a:lnTo>
                  <a:lnTo>
                    <a:pt x="1715386" y="490678"/>
                  </a:lnTo>
                  <a:lnTo>
                    <a:pt x="1695090" y="451771"/>
                  </a:lnTo>
                  <a:lnTo>
                    <a:pt x="1672731" y="414020"/>
                  </a:lnTo>
                  <a:lnTo>
                    <a:pt x="1648377" y="377488"/>
                  </a:lnTo>
                  <a:lnTo>
                    <a:pt x="1622096" y="342241"/>
                  </a:lnTo>
                  <a:lnTo>
                    <a:pt x="1593958" y="308341"/>
                  </a:lnTo>
                  <a:lnTo>
                    <a:pt x="1564030" y="275853"/>
                  </a:lnTo>
                  <a:lnTo>
                    <a:pt x="1532382" y="244840"/>
                  </a:lnTo>
                  <a:lnTo>
                    <a:pt x="1499080" y="215365"/>
                  </a:lnTo>
                  <a:lnTo>
                    <a:pt x="1464194" y="187493"/>
                  </a:lnTo>
                  <a:lnTo>
                    <a:pt x="1427792" y="161287"/>
                  </a:lnTo>
                  <a:lnTo>
                    <a:pt x="1389943" y="136812"/>
                  </a:lnTo>
                  <a:lnTo>
                    <a:pt x="1350715" y="114130"/>
                  </a:lnTo>
                  <a:lnTo>
                    <a:pt x="1310176" y="93306"/>
                  </a:lnTo>
                  <a:lnTo>
                    <a:pt x="1268395" y="74403"/>
                  </a:lnTo>
                  <a:lnTo>
                    <a:pt x="1225440" y="57485"/>
                  </a:lnTo>
                  <a:lnTo>
                    <a:pt x="1181380" y="42617"/>
                  </a:lnTo>
                  <a:lnTo>
                    <a:pt x="1136283" y="29860"/>
                  </a:lnTo>
                  <a:lnTo>
                    <a:pt x="1090217" y="19280"/>
                  </a:lnTo>
                  <a:lnTo>
                    <a:pt x="1043251" y="10941"/>
                  </a:lnTo>
                  <a:lnTo>
                    <a:pt x="995453" y="4905"/>
                  </a:lnTo>
                  <a:lnTo>
                    <a:pt x="946892" y="1236"/>
                  </a:lnTo>
                  <a:lnTo>
                    <a:pt x="8976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57983" y="3883152"/>
              <a:ext cx="1795780" cy="1671955"/>
            </a:xfrm>
            <a:custGeom>
              <a:avLst/>
              <a:gdLst/>
              <a:ahLst/>
              <a:cxnLst/>
              <a:rect l="l" t="t" r="r" b="b"/>
              <a:pathLst>
                <a:path w="1795779" h="1671954">
                  <a:moveTo>
                    <a:pt x="0" y="835914"/>
                  </a:moveTo>
                  <a:lnTo>
                    <a:pt x="1328" y="790051"/>
                  </a:lnTo>
                  <a:lnTo>
                    <a:pt x="5266" y="744835"/>
                  </a:lnTo>
                  <a:lnTo>
                    <a:pt x="11746" y="700328"/>
                  </a:lnTo>
                  <a:lnTo>
                    <a:pt x="20701" y="656596"/>
                  </a:lnTo>
                  <a:lnTo>
                    <a:pt x="32060" y="613701"/>
                  </a:lnTo>
                  <a:lnTo>
                    <a:pt x="45756" y="571707"/>
                  </a:lnTo>
                  <a:lnTo>
                    <a:pt x="61721" y="530678"/>
                  </a:lnTo>
                  <a:lnTo>
                    <a:pt x="79885" y="490678"/>
                  </a:lnTo>
                  <a:lnTo>
                    <a:pt x="100181" y="451771"/>
                  </a:lnTo>
                  <a:lnTo>
                    <a:pt x="122540" y="414019"/>
                  </a:lnTo>
                  <a:lnTo>
                    <a:pt x="146894" y="377488"/>
                  </a:lnTo>
                  <a:lnTo>
                    <a:pt x="173175" y="342241"/>
                  </a:lnTo>
                  <a:lnTo>
                    <a:pt x="201313" y="308341"/>
                  </a:lnTo>
                  <a:lnTo>
                    <a:pt x="231241" y="275853"/>
                  </a:lnTo>
                  <a:lnTo>
                    <a:pt x="262890" y="244840"/>
                  </a:lnTo>
                  <a:lnTo>
                    <a:pt x="296191" y="215365"/>
                  </a:lnTo>
                  <a:lnTo>
                    <a:pt x="331077" y="187493"/>
                  </a:lnTo>
                  <a:lnTo>
                    <a:pt x="367479" y="161287"/>
                  </a:lnTo>
                  <a:lnTo>
                    <a:pt x="405328" y="136812"/>
                  </a:lnTo>
                  <a:lnTo>
                    <a:pt x="444556" y="114130"/>
                  </a:lnTo>
                  <a:lnTo>
                    <a:pt x="485095" y="93306"/>
                  </a:lnTo>
                  <a:lnTo>
                    <a:pt x="526876" y="74403"/>
                  </a:lnTo>
                  <a:lnTo>
                    <a:pt x="569831" y="57485"/>
                  </a:lnTo>
                  <a:lnTo>
                    <a:pt x="613891" y="42617"/>
                  </a:lnTo>
                  <a:lnTo>
                    <a:pt x="658988" y="29860"/>
                  </a:lnTo>
                  <a:lnTo>
                    <a:pt x="705054" y="19280"/>
                  </a:lnTo>
                  <a:lnTo>
                    <a:pt x="752020" y="10941"/>
                  </a:lnTo>
                  <a:lnTo>
                    <a:pt x="799818" y="4905"/>
                  </a:lnTo>
                  <a:lnTo>
                    <a:pt x="848379" y="1236"/>
                  </a:lnTo>
                  <a:lnTo>
                    <a:pt x="897636" y="0"/>
                  </a:lnTo>
                  <a:lnTo>
                    <a:pt x="946892" y="1236"/>
                  </a:lnTo>
                  <a:lnTo>
                    <a:pt x="995453" y="4905"/>
                  </a:lnTo>
                  <a:lnTo>
                    <a:pt x="1043251" y="10941"/>
                  </a:lnTo>
                  <a:lnTo>
                    <a:pt x="1090217" y="19280"/>
                  </a:lnTo>
                  <a:lnTo>
                    <a:pt x="1136283" y="29860"/>
                  </a:lnTo>
                  <a:lnTo>
                    <a:pt x="1181380" y="42617"/>
                  </a:lnTo>
                  <a:lnTo>
                    <a:pt x="1225440" y="57485"/>
                  </a:lnTo>
                  <a:lnTo>
                    <a:pt x="1268395" y="74403"/>
                  </a:lnTo>
                  <a:lnTo>
                    <a:pt x="1310176" y="93306"/>
                  </a:lnTo>
                  <a:lnTo>
                    <a:pt x="1350715" y="114130"/>
                  </a:lnTo>
                  <a:lnTo>
                    <a:pt x="1389943" y="136812"/>
                  </a:lnTo>
                  <a:lnTo>
                    <a:pt x="1427792" y="161287"/>
                  </a:lnTo>
                  <a:lnTo>
                    <a:pt x="1464194" y="187493"/>
                  </a:lnTo>
                  <a:lnTo>
                    <a:pt x="1499080" y="215365"/>
                  </a:lnTo>
                  <a:lnTo>
                    <a:pt x="1532382" y="244840"/>
                  </a:lnTo>
                  <a:lnTo>
                    <a:pt x="1564030" y="275853"/>
                  </a:lnTo>
                  <a:lnTo>
                    <a:pt x="1593958" y="308341"/>
                  </a:lnTo>
                  <a:lnTo>
                    <a:pt x="1622096" y="342241"/>
                  </a:lnTo>
                  <a:lnTo>
                    <a:pt x="1648377" y="377488"/>
                  </a:lnTo>
                  <a:lnTo>
                    <a:pt x="1672731" y="414020"/>
                  </a:lnTo>
                  <a:lnTo>
                    <a:pt x="1695090" y="451771"/>
                  </a:lnTo>
                  <a:lnTo>
                    <a:pt x="1715386" y="490678"/>
                  </a:lnTo>
                  <a:lnTo>
                    <a:pt x="1733550" y="530678"/>
                  </a:lnTo>
                  <a:lnTo>
                    <a:pt x="1749515" y="571707"/>
                  </a:lnTo>
                  <a:lnTo>
                    <a:pt x="1763211" y="613701"/>
                  </a:lnTo>
                  <a:lnTo>
                    <a:pt x="1774570" y="656596"/>
                  </a:lnTo>
                  <a:lnTo>
                    <a:pt x="1783525" y="700328"/>
                  </a:lnTo>
                  <a:lnTo>
                    <a:pt x="1790005" y="744835"/>
                  </a:lnTo>
                  <a:lnTo>
                    <a:pt x="1793943" y="790051"/>
                  </a:lnTo>
                  <a:lnTo>
                    <a:pt x="1795271" y="835914"/>
                  </a:lnTo>
                  <a:lnTo>
                    <a:pt x="1793943" y="881776"/>
                  </a:lnTo>
                  <a:lnTo>
                    <a:pt x="1790005" y="926992"/>
                  </a:lnTo>
                  <a:lnTo>
                    <a:pt x="1783525" y="971499"/>
                  </a:lnTo>
                  <a:lnTo>
                    <a:pt x="1774570" y="1015231"/>
                  </a:lnTo>
                  <a:lnTo>
                    <a:pt x="1763211" y="1058126"/>
                  </a:lnTo>
                  <a:lnTo>
                    <a:pt x="1749515" y="1100120"/>
                  </a:lnTo>
                  <a:lnTo>
                    <a:pt x="1733550" y="1141149"/>
                  </a:lnTo>
                  <a:lnTo>
                    <a:pt x="1715386" y="1181149"/>
                  </a:lnTo>
                  <a:lnTo>
                    <a:pt x="1695090" y="1220056"/>
                  </a:lnTo>
                  <a:lnTo>
                    <a:pt x="1672731" y="1257808"/>
                  </a:lnTo>
                  <a:lnTo>
                    <a:pt x="1648377" y="1294339"/>
                  </a:lnTo>
                  <a:lnTo>
                    <a:pt x="1622096" y="1329586"/>
                  </a:lnTo>
                  <a:lnTo>
                    <a:pt x="1593958" y="1363486"/>
                  </a:lnTo>
                  <a:lnTo>
                    <a:pt x="1564030" y="1395974"/>
                  </a:lnTo>
                  <a:lnTo>
                    <a:pt x="1532382" y="1426987"/>
                  </a:lnTo>
                  <a:lnTo>
                    <a:pt x="1499080" y="1456462"/>
                  </a:lnTo>
                  <a:lnTo>
                    <a:pt x="1464194" y="1484334"/>
                  </a:lnTo>
                  <a:lnTo>
                    <a:pt x="1427792" y="1510540"/>
                  </a:lnTo>
                  <a:lnTo>
                    <a:pt x="1389943" y="1535015"/>
                  </a:lnTo>
                  <a:lnTo>
                    <a:pt x="1350715" y="1557697"/>
                  </a:lnTo>
                  <a:lnTo>
                    <a:pt x="1310176" y="1578521"/>
                  </a:lnTo>
                  <a:lnTo>
                    <a:pt x="1268395" y="1597424"/>
                  </a:lnTo>
                  <a:lnTo>
                    <a:pt x="1225440" y="1614342"/>
                  </a:lnTo>
                  <a:lnTo>
                    <a:pt x="1181380" y="1629210"/>
                  </a:lnTo>
                  <a:lnTo>
                    <a:pt x="1136283" y="1641967"/>
                  </a:lnTo>
                  <a:lnTo>
                    <a:pt x="1090217" y="1652547"/>
                  </a:lnTo>
                  <a:lnTo>
                    <a:pt x="1043251" y="1660886"/>
                  </a:lnTo>
                  <a:lnTo>
                    <a:pt x="995453" y="1666922"/>
                  </a:lnTo>
                  <a:lnTo>
                    <a:pt x="946892" y="1670591"/>
                  </a:lnTo>
                  <a:lnTo>
                    <a:pt x="897636" y="1671828"/>
                  </a:lnTo>
                  <a:lnTo>
                    <a:pt x="848379" y="1670591"/>
                  </a:lnTo>
                  <a:lnTo>
                    <a:pt x="799818" y="1666922"/>
                  </a:lnTo>
                  <a:lnTo>
                    <a:pt x="752020" y="1660886"/>
                  </a:lnTo>
                  <a:lnTo>
                    <a:pt x="705054" y="1652547"/>
                  </a:lnTo>
                  <a:lnTo>
                    <a:pt x="658988" y="1641967"/>
                  </a:lnTo>
                  <a:lnTo>
                    <a:pt x="613891" y="1629210"/>
                  </a:lnTo>
                  <a:lnTo>
                    <a:pt x="569831" y="1614342"/>
                  </a:lnTo>
                  <a:lnTo>
                    <a:pt x="526876" y="1597424"/>
                  </a:lnTo>
                  <a:lnTo>
                    <a:pt x="485095" y="1578521"/>
                  </a:lnTo>
                  <a:lnTo>
                    <a:pt x="444556" y="1557697"/>
                  </a:lnTo>
                  <a:lnTo>
                    <a:pt x="405328" y="1535015"/>
                  </a:lnTo>
                  <a:lnTo>
                    <a:pt x="367479" y="1510540"/>
                  </a:lnTo>
                  <a:lnTo>
                    <a:pt x="331077" y="1484334"/>
                  </a:lnTo>
                  <a:lnTo>
                    <a:pt x="296191" y="1456462"/>
                  </a:lnTo>
                  <a:lnTo>
                    <a:pt x="262889" y="1426987"/>
                  </a:lnTo>
                  <a:lnTo>
                    <a:pt x="231241" y="1395974"/>
                  </a:lnTo>
                  <a:lnTo>
                    <a:pt x="201313" y="1363486"/>
                  </a:lnTo>
                  <a:lnTo>
                    <a:pt x="173175" y="1329586"/>
                  </a:lnTo>
                  <a:lnTo>
                    <a:pt x="146894" y="1294339"/>
                  </a:lnTo>
                  <a:lnTo>
                    <a:pt x="122540" y="1257808"/>
                  </a:lnTo>
                  <a:lnTo>
                    <a:pt x="100181" y="1220056"/>
                  </a:lnTo>
                  <a:lnTo>
                    <a:pt x="79885" y="1181149"/>
                  </a:lnTo>
                  <a:lnTo>
                    <a:pt x="61721" y="1141149"/>
                  </a:lnTo>
                  <a:lnTo>
                    <a:pt x="45756" y="1100120"/>
                  </a:lnTo>
                  <a:lnTo>
                    <a:pt x="32060" y="1058126"/>
                  </a:lnTo>
                  <a:lnTo>
                    <a:pt x="20701" y="1015231"/>
                  </a:lnTo>
                  <a:lnTo>
                    <a:pt x="11746" y="971499"/>
                  </a:lnTo>
                  <a:lnTo>
                    <a:pt x="5266" y="926992"/>
                  </a:lnTo>
                  <a:lnTo>
                    <a:pt x="1328" y="881776"/>
                  </a:lnTo>
                  <a:lnTo>
                    <a:pt x="0" y="835914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349496" y="3197351"/>
            <a:ext cx="2292350" cy="1941830"/>
            <a:chOff x="4349496" y="3197351"/>
            <a:chExt cx="2292350" cy="1941830"/>
          </a:xfrm>
        </p:grpSpPr>
        <p:sp>
          <p:nvSpPr>
            <p:cNvPr id="4" name="object 4"/>
            <p:cNvSpPr/>
            <p:nvPr/>
          </p:nvSpPr>
          <p:spPr>
            <a:xfrm>
              <a:off x="4387596" y="3235451"/>
              <a:ext cx="2216150" cy="1865630"/>
            </a:xfrm>
            <a:custGeom>
              <a:avLst/>
              <a:gdLst/>
              <a:ahLst/>
              <a:cxnLst/>
              <a:rect l="l" t="t" r="r" b="b"/>
              <a:pathLst>
                <a:path w="2216150" h="1865629">
                  <a:moveTo>
                    <a:pt x="2215896" y="0"/>
                  </a:moveTo>
                  <a:lnTo>
                    <a:pt x="0" y="0"/>
                  </a:lnTo>
                  <a:lnTo>
                    <a:pt x="0" y="1865376"/>
                  </a:lnTo>
                  <a:lnTo>
                    <a:pt x="2215896" y="1865376"/>
                  </a:lnTo>
                  <a:lnTo>
                    <a:pt x="22158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87596" y="3235451"/>
              <a:ext cx="2216150" cy="1865630"/>
            </a:xfrm>
            <a:custGeom>
              <a:avLst/>
              <a:gdLst/>
              <a:ahLst/>
              <a:cxnLst/>
              <a:rect l="l" t="t" r="r" b="b"/>
              <a:pathLst>
                <a:path w="2216150" h="1865629">
                  <a:moveTo>
                    <a:pt x="0" y="1865376"/>
                  </a:moveTo>
                  <a:lnTo>
                    <a:pt x="2215896" y="1865376"/>
                  </a:lnTo>
                  <a:lnTo>
                    <a:pt x="2215896" y="0"/>
                  </a:lnTo>
                  <a:lnTo>
                    <a:pt x="0" y="0"/>
                  </a:lnTo>
                  <a:lnTo>
                    <a:pt x="0" y="1865376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dirty="0"/>
              <a:t>- So sánh sự giống và khác nhau của 3 hình </a:t>
            </a:r>
            <a:r>
              <a:rPr spc="-5" dirty="0"/>
              <a:t>tam giác, </a:t>
            </a:r>
            <a:r>
              <a:rPr dirty="0"/>
              <a:t>hình vuông</a:t>
            </a:r>
            <a:r>
              <a:rPr spc="-145" dirty="0"/>
              <a:t> </a:t>
            </a:r>
            <a:r>
              <a:rPr spc="-5" dirty="0"/>
              <a:t>và  </a:t>
            </a:r>
            <a:r>
              <a:rPr dirty="0"/>
              <a:t>hình chữ nhật</a:t>
            </a:r>
            <a:r>
              <a:rPr spc="-45" dirty="0"/>
              <a:t> </a:t>
            </a:r>
            <a:r>
              <a:rPr dirty="0"/>
              <a:t>: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513319" y="3197351"/>
            <a:ext cx="4152900" cy="1941830"/>
            <a:chOff x="7513319" y="3197351"/>
            <a:chExt cx="4152900" cy="1941830"/>
          </a:xfrm>
        </p:grpSpPr>
        <p:sp>
          <p:nvSpPr>
            <p:cNvPr id="8" name="object 8"/>
            <p:cNvSpPr/>
            <p:nvPr/>
          </p:nvSpPr>
          <p:spPr>
            <a:xfrm>
              <a:off x="7551419" y="3235451"/>
              <a:ext cx="4076700" cy="1865630"/>
            </a:xfrm>
            <a:custGeom>
              <a:avLst/>
              <a:gdLst/>
              <a:ahLst/>
              <a:cxnLst/>
              <a:rect l="l" t="t" r="r" b="b"/>
              <a:pathLst>
                <a:path w="4076700" h="1865629">
                  <a:moveTo>
                    <a:pt x="4076700" y="0"/>
                  </a:moveTo>
                  <a:lnTo>
                    <a:pt x="0" y="0"/>
                  </a:lnTo>
                  <a:lnTo>
                    <a:pt x="0" y="1865376"/>
                  </a:lnTo>
                  <a:lnTo>
                    <a:pt x="4076700" y="1865376"/>
                  </a:lnTo>
                  <a:lnTo>
                    <a:pt x="40767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51419" y="3235451"/>
              <a:ext cx="4076700" cy="1865630"/>
            </a:xfrm>
            <a:custGeom>
              <a:avLst/>
              <a:gdLst/>
              <a:ahLst/>
              <a:cxnLst/>
              <a:rect l="l" t="t" r="r" b="b"/>
              <a:pathLst>
                <a:path w="4076700" h="1865629">
                  <a:moveTo>
                    <a:pt x="0" y="1865376"/>
                  </a:moveTo>
                  <a:lnTo>
                    <a:pt x="4076700" y="1865376"/>
                  </a:lnTo>
                  <a:lnTo>
                    <a:pt x="4076700" y="0"/>
                  </a:lnTo>
                  <a:lnTo>
                    <a:pt x="0" y="0"/>
                  </a:lnTo>
                  <a:lnTo>
                    <a:pt x="0" y="1865376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74216" y="3206876"/>
            <a:ext cx="2495550" cy="1922780"/>
            <a:chOff x="974216" y="3206876"/>
            <a:chExt cx="2495550" cy="1922780"/>
          </a:xfrm>
        </p:grpSpPr>
        <p:sp>
          <p:nvSpPr>
            <p:cNvPr id="11" name="object 11"/>
            <p:cNvSpPr/>
            <p:nvPr/>
          </p:nvSpPr>
          <p:spPr>
            <a:xfrm>
              <a:off x="1002791" y="3235451"/>
              <a:ext cx="2438400" cy="1865630"/>
            </a:xfrm>
            <a:custGeom>
              <a:avLst/>
              <a:gdLst/>
              <a:ahLst/>
              <a:cxnLst/>
              <a:rect l="l" t="t" r="r" b="b"/>
              <a:pathLst>
                <a:path w="2438400" h="1865629">
                  <a:moveTo>
                    <a:pt x="1219200" y="0"/>
                  </a:moveTo>
                  <a:lnTo>
                    <a:pt x="0" y="1865376"/>
                  </a:lnTo>
                  <a:lnTo>
                    <a:pt x="2438400" y="1865376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2791" y="3235451"/>
              <a:ext cx="2438400" cy="1865630"/>
            </a:xfrm>
            <a:custGeom>
              <a:avLst/>
              <a:gdLst/>
              <a:ahLst/>
              <a:cxnLst/>
              <a:rect l="l" t="t" r="r" b="b"/>
              <a:pathLst>
                <a:path w="2438400" h="1865629">
                  <a:moveTo>
                    <a:pt x="0" y="1865376"/>
                  </a:moveTo>
                  <a:lnTo>
                    <a:pt x="1219200" y="0"/>
                  </a:lnTo>
                  <a:lnTo>
                    <a:pt x="2438400" y="1865376"/>
                  </a:lnTo>
                  <a:lnTo>
                    <a:pt x="0" y="1865376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0700" y="2912364"/>
            <a:ext cx="3148965" cy="2664460"/>
            <a:chOff x="1790700" y="2912364"/>
            <a:chExt cx="3148965" cy="2664460"/>
          </a:xfrm>
        </p:grpSpPr>
        <p:sp>
          <p:nvSpPr>
            <p:cNvPr id="3" name="object 3"/>
            <p:cNvSpPr/>
            <p:nvPr/>
          </p:nvSpPr>
          <p:spPr>
            <a:xfrm>
              <a:off x="1828800" y="2950464"/>
              <a:ext cx="3072765" cy="2588260"/>
            </a:xfrm>
            <a:custGeom>
              <a:avLst/>
              <a:gdLst/>
              <a:ahLst/>
              <a:cxnLst/>
              <a:rect l="l" t="t" r="r" b="b"/>
              <a:pathLst>
                <a:path w="3072765" h="2588260">
                  <a:moveTo>
                    <a:pt x="3072383" y="0"/>
                  </a:moveTo>
                  <a:lnTo>
                    <a:pt x="0" y="0"/>
                  </a:lnTo>
                  <a:lnTo>
                    <a:pt x="0" y="2587752"/>
                  </a:lnTo>
                  <a:lnTo>
                    <a:pt x="3072383" y="2587752"/>
                  </a:lnTo>
                  <a:lnTo>
                    <a:pt x="30723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28800" y="2950464"/>
              <a:ext cx="3072765" cy="2588260"/>
            </a:xfrm>
            <a:custGeom>
              <a:avLst/>
              <a:gdLst/>
              <a:ahLst/>
              <a:cxnLst/>
              <a:rect l="l" t="t" r="r" b="b"/>
              <a:pathLst>
                <a:path w="3072765" h="2588260">
                  <a:moveTo>
                    <a:pt x="0" y="2587752"/>
                  </a:moveTo>
                  <a:lnTo>
                    <a:pt x="3072383" y="2587752"/>
                  </a:lnTo>
                  <a:lnTo>
                    <a:pt x="3072383" y="0"/>
                  </a:lnTo>
                  <a:lnTo>
                    <a:pt x="0" y="0"/>
                  </a:lnTo>
                  <a:lnTo>
                    <a:pt x="0" y="2587752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6239" y="298887"/>
            <a:ext cx="8022590" cy="2015489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2900" b="1" dirty="0">
                <a:latin typeface="Times New Roman"/>
                <a:cs typeface="Times New Roman"/>
              </a:rPr>
              <a:t>* Giống</a:t>
            </a:r>
            <a:r>
              <a:rPr sz="2900" b="1" spc="-3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nhau:</a:t>
            </a:r>
            <a:endParaRPr sz="29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spcBef>
                <a:spcPts val="1739"/>
              </a:spcBef>
              <a:buChar char="-"/>
              <a:tabLst>
                <a:tab pos="227965" algn="l"/>
              </a:tabLst>
            </a:pPr>
            <a:r>
              <a:rPr sz="2900" spc="-5" dirty="0">
                <a:latin typeface="Times New Roman"/>
                <a:cs typeface="Times New Roman"/>
              </a:rPr>
              <a:t>Đều là </a:t>
            </a:r>
            <a:r>
              <a:rPr sz="2900" dirty="0">
                <a:latin typeface="Times New Roman"/>
                <a:cs typeface="Times New Roman"/>
              </a:rPr>
              <a:t>hình hình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học.</a:t>
            </a:r>
            <a:endParaRPr sz="29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spcBef>
                <a:spcPts val="1739"/>
              </a:spcBef>
              <a:buChar char="-"/>
              <a:tabLst>
                <a:tab pos="227965" algn="l"/>
              </a:tabLst>
            </a:pPr>
            <a:r>
              <a:rPr sz="2900" dirty="0">
                <a:latin typeface="Times New Roman"/>
                <a:cs typeface="Times New Roman"/>
              </a:rPr>
              <a:t>Cùng </a:t>
            </a:r>
            <a:r>
              <a:rPr sz="2900" spc="-5" dirty="0">
                <a:latin typeface="Times New Roman"/>
                <a:cs typeface="Times New Roman"/>
              </a:rPr>
              <a:t>có </a:t>
            </a:r>
            <a:r>
              <a:rPr sz="2900" dirty="0">
                <a:latin typeface="Times New Roman"/>
                <a:cs typeface="Times New Roman"/>
              </a:rPr>
              <a:t>đường bao </a:t>
            </a:r>
            <a:r>
              <a:rPr sz="2900" spc="-5" dirty="0">
                <a:latin typeface="Times New Roman"/>
                <a:cs typeface="Times New Roman"/>
              </a:rPr>
              <a:t>là </a:t>
            </a:r>
            <a:r>
              <a:rPr sz="2900" dirty="0">
                <a:latin typeface="Times New Roman"/>
                <a:cs typeface="Times New Roman"/>
              </a:rPr>
              <a:t>đường </a:t>
            </a:r>
            <a:r>
              <a:rPr sz="2900" spc="-5" dirty="0">
                <a:latin typeface="Times New Roman"/>
                <a:cs typeface="Times New Roman"/>
              </a:rPr>
              <a:t>thẳng, không lăn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được.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15100" y="3390900"/>
            <a:ext cx="4836160" cy="2100580"/>
            <a:chOff x="6515100" y="3390900"/>
            <a:chExt cx="4836160" cy="2100580"/>
          </a:xfrm>
        </p:grpSpPr>
        <p:sp>
          <p:nvSpPr>
            <p:cNvPr id="7" name="object 7"/>
            <p:cNvSpPr/>
            <p:nvPr/>
          </p:nvSpPr>
          <p:spPr>
            <a:xfrm>
              <a:off x="6553200" y="3429000"/>
              <a:ext cx="4759960" cy="2024380"/>
            </a:xfrm>
            <a:custGeom>
              <a:avLst/>
              <a:gdLst/>
              <a:ahLst/>
              <a:cxnLst/>
              <a:rect l="l" t="t" r="r" b="b"/>
              <a:pathLst>
                <a:path w="4759959" h="2024379">
                  <a:moveTo>
                    <a:pt x="4759452" y="0"/>
                  </a:moveTo>
                  <a:lnTo>
                    <a:pt x="0" y="0"/>
                  </a:lnTo>
                  <a:lnTo>
                    <a:pt x="0" y="2023872"/>
                  </a:lnTo>
                  <a:lnTo>
                    <a:pt x="4759452" y="2023872"/>
                  </a:lnTo>
                  <a:lnTo>
                    <a:pt x="475945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53200" y="3429000"/>
              <a:ext cx="4759960" cy="2024380"/>
            </a:xfrm>
            <a:custGeom>
              <a:avLst/>
              <a:gdLst/>
              <a:ahLst/>
              <a:cxnLst/>
              <a:rect l="l" t="t" r="r" b="b"/>
              <a:pathLst>
                <a:path w="4759959" h="2024379">
                  <a:moveTo>
                    <a:pt x="0" y="2023872"/>
                  </a:moveTo>
                  <a:lnTo>
                    <a:pt x="4759452" y="2023872"/>
                  </a:lnTo>
                  <a:lnTo>
                    <a:pt x="4759452" y="0"/>
                  </a:lnTo>
                  <a:lnTo>
                    <a:pt x="0" y="0"/>
                  </a:lnTo>
                  <a:lnTo>
                    <a:pt x="0" y="2023872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0700" y="3799332"/>
            <a:ext cx="3148965" cy="2662555"/>
            <a:chOff x="1790700" y="3799332"/>
            <a:chExt cx="3148965" cy="2662555"/>
          </a:xfrm>
        </p:grpSpPr>
        <p:sp>
          <p:nvSpPr>
            <p:cNvPr id="3" name="object 3"/>
            <p:cNvSpPr/>
            <p:nvPr/>
          </p:nvSpPr>
          <p:spPr>
            <a:xfrm>
              <a:off x="1828800" y="3837432"/>
              <a:ext cx="3072765" cy="2586355"/>
            </a:xfrm>
            <a:custGeom>
              <a:avLst/>
              <a:gdLst/>
              <a:ahLst/>
              <a:cxnLst/>
              <a:rect l="l" t="t" r="r" b="b"/>
              <a:pathLst>
                <a:path w="3072765" h="2586354">
                  <a:moveTo>
                    <a:pt x="3072383" y="0"/>
                  </a:moveTo>
                  <a:lnTo>
                    <a:pt x="0" y="0"/>
                  </a:lnTo>
                  <a:lnTo>
                    <a:pt x="0" y="2586228"/>
                  </a:lnTo>
                  <a:lnTo>
                    <a:pt x="3072383" y="2586228"/>
                  </a:lnTo>
                  <a:lnTo>
                    <a:pt x="30723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28800" y="3837432"/>
              <a:ext cx="3072765" cy="2586355"/>
            </a:xfrm>
            <a:custGeom>
              <a:avLst/>
              <a:gdLst/>
              <a:ahLst/>
              <a:cxnLst/>
              <a:rect l="l" t="t" r="r" b="b"/>
              <a:pathLst>
                <a:path w="3072765" h="2586354">
                  <a:moveTo>
                    <a:pt x="0" y="2586228"/>
                  </a:moveTo>
                  <a:lnTo>
                    <a:pt x="3072383" y="2586228"/>
                  </a:lnTo>
                  <a:lnTo>
                    <a:pt x="3072383" y="0"/>
                  </a:lnTo>
                  <a:lnTo>
                    <a:pt x="0" y="0"/>
                  </a:lnTo>
                  <a:lnTo>
                    <a:pt x="0" y="2586228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6239" y="298887"/>
            <a:ext cx="10462260" cy="3342004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2900" b="1" dirty="0">
                <a:latin typeface="Times New Roman"/>
                <a:cs typeface="Times New Roman"/>
              </a:rPr>
              <a:t>* Khác</a:t>
            </a:r>
            <a:r>
              <a:rPr sz="2900" b="1" spc="-3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nhau:</a:t>
            </a:r>
            <a:endParaRPr sz="29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spcBef>
                <a:spcPts val="1739"/>
              </a:spcBef>
              <a:buChar char="-"/>
              <a:tabLst>
                <a:tab pos="227965" algn="l"/>
              </a:tabLst>
            </a:pPr>
            <a:r>
              <a:rPr sz="2900" dirty="0">
                <a:latin typeface="Times New Roman"/>
                <a:cs typeface="Times New Roman"/>
              </a:rPr>
              <a:t>Hình tam giác </a:t>
            </a:r>
            <a:r>
              <a:rPr sz="2900" spc="-5" dirty="0">
                <a:latin typeface="Times New Roman"/>
                <a:cs typeface="Times New Roman"/>
              </a:rPr>
              <a:t>có </a:t>
            </a:r>
            <a:r>
              <a:rPr sz="2900" dirty="0">
                <a:latin typeface="Times New Roman"/>
                <a:cs typeface="Times New Roman"/>
              </a:rPr>
              <a:t>3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cạnh</a:t>
            </a:r>
            <a:endParaRPr sz="290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spcBef>
                <a:spcPts val="1739"/>
              </a:spcBef>
              <a:buChar char="-"/>
              <a:tabLst>
                <a:tab pos="227965" algn="l"/>
              </a:tabLst>
            </a:pPr>
            <a:r>
              <a:rPr sz="2900" dirty="0">
                <a:latin typeface="Times New Roman"/>
                <a:cs typeface="Times New Roman"/>
              </a:rPr>
              <a:t>Hình </a:t>
            </a:r>
            <a:r>
              <a:rPr sz="2900" spc="-5" dirty="0">
                <a:latin typeface="Times New Roman"/>
                <a:cs typeface="Times New Roman"/>
              </a:rPr>
              <a:t>vuông có </a:t>
            </a:r>
            <a:r>
              <a:rPr sz="2900" dirty="0">
                <a:latin typeface="Times New Roman"/>
                <a:cs typeface="Times New Roman"/>
              </a:rPr>
              <a:t>4 </a:t>
            </a:r>
            <a:r>
              <a:rPr sz="2900" spc="-5" dirty="0">
                <a:latin typeface="Times New Roman"/>
                <a:cs typeface="Times New Roman"/>
              </a:rPr>
              <a:t>cạnh </a:t>
            </a:r>
            <a:r>
              <a:rPr sz="2900" dirty="0">
                <a:latin typeface="Times New Roman"/>
                <a:cs typeface="Times New Roman"/>
              </a:rPr>
              <a:t>dài bằng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nhau.</a:t>
            </a: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ts val="5220"/>
              </a:lnSpc>
              <a:spcBef>
                <a:spcPts val="470"/>
              </a:spcBef>
              <a:buChar char="-"/>
              <a:tabLst>
                <a:tab pos="227965" algn="l"/>
              </a:tabLst>
            </a:pPr>
            <a:r>
              <a:rPr sz="2900" dirty="0">
                <a:latin typeface="Times New Roman"/>
                <a:cs typeface="Times New Roman"/>
              </a:rPr>
              <a:t>Hình chữ nhật </a:t>
            </a:r>
            <a:r>
              <a:rPr sz="2900" spc="-5" dirty="0">
                <a:latin typeface="Times New Roman"/>
                <a:cs typeface="Times New Roman"/>
              </a:rPr>
              <a:t>có </a:t>
            </a:r>
            <a:r>
              <a:rPr sz="2900" dirty="0">
                <a:latin typeface="Times New Roman"/>
                <a:cs typeface="Times New Roman"/>
              </a:rPr>
              <a:t>4 </a:t>
            </a:r>
            <a:r>
              <a:rPr sz="2900" spc="-5" dirty="0">
                <a:latin typeface="Times New Roman"/>
                <a:cs typeface="Times New Roman"/>
              </a:rPr>
              <a:t>cạnh, </a:t>
            </a:r>
            <a:r>
              <a:rPr sz="2900" dirty="0">
                <a:latin typeface="Times New Roman"/>
                <a:cs typeface="Times New Roman"/>
              </a:rPr>
              <a:t>hai </a:t>
            </a:r>
            <a:r>
              <a:rPr sz="2900" spc="-5" dirty="0">
                <a:latin typeface="Times New Roman"/>
                <a:cs typeface="Times New Roman"/>
              </a:rPr>
              <a:t>cạnh </a:t>
            </a:r>
            <a:r>
              <a:rPr sz="2900" dirty="0">
                <a:latin typeface="Times New Roman"/>
                <a:cs typeface="Times New Roman"/>
              </a:rPr>
              <a:t>dài bằng nhau, hai </a:t>
            </a:r>
            <a:r>
              <a:rPr sz="2900" spc="-5" dirty="0">
                <a:latin typeface="Times New Roman"/>
                <a:cs typeface="Times New Roman"/>
              </a:rPr>
              <a:t>cạnh </a:t>
            </a:r>
            <a:r>
              <a:rPr sz="2900" dirty="0">
                <a:latin typeface="Times New Roman"/>
                <a:cs typeface="Times New Roman"/>
              </a:rPr>
              <a:t>ngắn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bằng  nhau.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15100" y="4166615"/>
            <a:ext cx="4836160" cy="2100580"/>
            <a:chOff x="6515100" y="4166615"/>
            <a:chExt cx="4836160" cy="2100580"/>
          </a:xfrm>
        </p:grpSpPr>
        <p:sp>
          <p:nvSpPr>
            <p:cNvPr id="7" name="object 7"/>
            <p:cNvSpPr/>
            <p:nvPr/>
          </p:nvSpPr>
          <p:spPr>
            <a:xfrm>
              <a:off x="6553200" y="4204715"/>
              <a:ext cx="4759960" cy="2024380"/>
            </a:xfrm>
            <a:custGeom>
              <a:avLst/>
              <a:gdLst/>
              <a:ahLst/>
              <a:cxnLst/>
              <a:rect l="l" t="t" r="r" b="b"/>
              <a:pathLst>
                <a:path w="4759959" h="2024379">
                  <a:moveTo>
                    <a:pt x="4759452" y="0"/>
                  </a:moveTo>
                  <a:lnTo>
                    <a:pt x="0" y="0"/>
                  </a:lnTo>
                  <a:lnTo>
                    <a:pt x="0" y="2023872"/>
                  </a:lnTo>
                  <a:lnTo>
                    <a:pt x="4759452" y="2023872"/>
                  </a:lnTo>
                  <a:lnTo>
                    <a:pt x="475945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53200" y="4204715"/>
              <a:ext cx="4759960" cy="2024380"/>
            </a:xfrm>
            <a:custGeom>
              <a:avLst/>
              <a:gdLst/>
              <a:ahLst/>
              <a:cxnLst/>
              <a:rect l="l" t="t" r="r" b="b"/>
              <a:pathLst>
                <a:path w="4759959" h="2024379">
                  <a:moveTo>
                    <a:pt x="0" y="2023872"/>
                  </a:moveTo>
                  <a:lnTo>
                    <a:pt x="4759452" y="2023872"/>
                  </a:lnTo>
                  <a:lnTo>
                    <a:pt x="4759452" y="0"/>
                  </a:lnTo>
                  <a:lnTo>
                    <a:pt x="0" y="0"/>
                  </a:lnTo>
                  <a:lnTo>
                    <a:pt x="0" y="2023872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9111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61152" y="886714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1152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1085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4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23588" y="2221992"/>
            <a:ext cx="3086100" cy="2947670"/>
            <a:chOff x="4323588" y="2221992"/>
            <a:chExt cx="3086100" cy="2947670"/>
          </a:xfrm>
        </p:grpSpPr>
        <p:sp>
          <p:nvSpPr>
            <p:cNvPr id="7" name="object 7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3009900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3009900" y="2871216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0" y="2871216"/>
                  </a:moveTo>
                  <a:lnTo>
                    <a:pt x="3009900" y="2871216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871216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1152" y="886714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23588" y="2221992"/>
            <a:ext cx="3086100" cy="2947670"/>
            <a:chOff x="4323588" y="2221992"/>
            <a:chExt cx="3086100" cy="2947670"/>
          </a:xfrm>
        </p:grpSpPr>
        <p:sp>
          <p:nvSpPr>
            <p:cNvPr id="4" name="object 4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3009900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3009900" y="2871216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0" y="2871216"/>
                  </a:moveTo>
                  <a:lnTo>
                    <a:pt x="3009900" y="2871216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871216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3588" y="2221992"/>
            <a:ext cx="3086100" cy="2947670"/>
            <a:chOff x="4323588" y="2221992"/>
            <a:chExt cx="3086100" cy="2947670"/>
          </a:xfrm>
        </p:grpSpPr>
        <p:sp>
          <p:nvSpPr>
            <p:cNvPr id="3" name="object 3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3009900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3009900" y="2871216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0" y="2871216"/>
                  </a:moveTo>
                  <a:lnTo>
                    <a:pt x="3009900" y="2871216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871216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1152" y="886714"/>
            <a:ext cx="3140075" cy="3187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5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23588" y="2221992"/>
            <a:ext cx="3086100" cy="2947670"/>
            <a:chOff x="4323588" y="2221992"/>
            <a:chExt cx="3086100" cy="2947670"/>
          </a:xfrm>
        </p:grpSpPr>
        <p:sp>
          <p:nvSpPr>
            <p:cNvPr id="4" name="object 4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3009900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3009900" y="2871216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0" y="2871216"/>
                  </a:moveTo>
                  <a:lnTo>
                    <a:pt x="3009900" y="2871216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871216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1152" y="886714"/>
            <a:ext cx="3140075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5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6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8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23588" y="2221992"/>
            <a:ext cx="3086100" cy="2947670"/>
            <a:chOff x="4323588" y="2221992"/>
            <a:chExt cx="3086100" cy="2947670"/>
          </a:xfrm>
        </p:grpSpPr>
        <p:sp>
          <p:nvSpPr>
            <p:cNvPr id="4" name="object 4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3009900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3009900" y="2871216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1688" y="2260092"/>
              <a:ext cx="3009900" cy="2871470"/>
            </a:xfrm>
            <a:custGeom>
              <a:avLst/>
              <a:gdLst/>
              <a:ahLst/>
              <a:cxnLst/>
              <a:rect l="l" t="t" r="r" b="b"/>
              <a:pathLst>
                <a:path w="3009900" h="2871470">
                  <a:moveTo>
                    <a:pt x="0" y="2871216"/>
                  </a:moveTo>
                  <a:lnTo>
                    <a:pt x="3009900" y="2871216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871216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211" y="1775460"/>
            <a:ext cx="6788150" cy="3644265"/>
            <a:chOff x="2458211" y="1775460"/>
            <a:chExt cx="6788150" cy="3644265"/>
          </a:xfrm>
        </p:grpSpPr>
        <p:sp>
          <p:nvSpPr>
            <p:cNvPr id="3" name="object 3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6711696" y="0"/>
                  </a:moveTo>
                  <a:lnTo>
                    <a:pt x="0" y="0"/>
                  </a:lnTo>
                  <a:lnTo>
                    <a:pt x="0" y="3567684"/>
                  </a:lnTo>
                  <a:lnTo>
                    <a:pt x="6711696" y="3567684"/>
                  </a:lnTo>
                  <a:lnTo>
                    <a:pt x="671169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0" y="3567684"/>
                  </a:moveTo>
                  <a:lnTo>
                    <a:pt x="6711696" y="3567684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1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465691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152" y="798321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1152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9232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4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4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90800" y="838200"/>
            <a:ext cx="8458200" cy="4557658"/>
          </a:xfrm>
          <a:prstGeom prst="rect">
            <a:avLst/>
          </a:prstGeom>
          <a:ln w="28575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91440" algn="just">
              <a:lnSpc>
                <a:spcPct val="100000"/>
              </a:lnSpc>
              <a:spcBef>
                <a:spcPts val="1720"/>
              </a:spcBef>
            </a:pPr>
            <a:r>
              <a:rPr sz="1800" b="1" dirty="0">
                <a:solidFill>
                  <a:srgbClr val="0070C0"/>
                </a:solidFill>
                <a:latin typeface="Times New Roman"/>
                <a:cs typeface="Times New Roman"/>
              </a:rPr>
              <a:t>1. Kiến</a:t>
            </a:r>
            <a:r>
              <a:rPr sz="18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70C0"/>
                </a:solidFill>
                <a:latin typeface="Times New Roman"/>
                <a:cs typeface="Times New Roman"/>
              </a:rPr>
              <a:t>thức:</a:t>
            </a:r>
            <a:endParaRPr sz="18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91440" marR="201295" algn="just">
              <a:lnSpc>
                <a:spcPct val="150000"/>
              </a:lnSpc>
              <a:buChar char="-"/>
              <a:tabLst>
                <a:tab pos="221615" algn="l"/>
              </a:tabLst>
            </a:pPr>
            <a:r>
              <a:rPr sz="1800" spc="-20" dirty="0">
                <a:solidFill>
                  <a:srgbClr val="0070C0"/>
                </a:solidFill>
                <a:latin typeface="Times New Roman"/>
                <a:cs typeface="Times New Roman"/>
              </a:rPr>
              <a:t>Trẻ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nhớ tên và nhận biết các đặc điểm cơ bản của các hình: vuông, tròn, tam giác,</a:t>
            </a:r>
            <a:r>
              <a:rPr sz="1800" spc="-1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chữ  nhật; hình lăn </a:t>
            </a:r>
            <a:r>
              <a:rPr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được,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hình không lăn </a:t>
            </a:r>
            <a:r>
              <a:rPr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được, đường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bao cong, </a:t>
            </a:r>
            <a:r>
              <a:rPr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đường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bao thẳng thông qua  các kỹ năng </a:t>
            </a:r>
            <a:r>
              <a:rPr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sờ,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lăn</a:t>
            </a:r>
            <a:r>
              <a:rPr sz="1800" spc="-1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hình.....</a:t>
            </a:r>
          </a:p>
          <a:p>
            <a:pPr marL="224154" indent="-133350" algn="just">
              <a:lnSpc>
                <a:spcPct val="100000"/>
              </a:lnSpc>
              <a:spcBef>
                <a:spcPts val="1085"/>
              </a:spcBef>
              <a:buChar char="-"/>
              <a:tabLst>
                <a:tab pos="224790" algn="l"/>
              </a:tabLst>
            </a:pP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Biết điểm giống và khác nhau của các</a:t>
            </a:r>
            <a:r>
              <a:rPr sz="1800" spc="-4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hình.</a:t>
            </a:r>
          </a:p>
          <a:p>
            <a:pPr marL="91440" algn="just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0070C0"/>
                </a:solidFill>
                <a:latin typeface="Times New Roman"/>
                <a:cs typeface="Times New Roman"/>
              </a:rPr>
              <a:t>2. Kỹ</a:t>
            </a:r>
            <a:r>
              <a:rPr sz="18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năng:</a:t>
            </a:r>
            <a:endParaRPr sz="18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24154" indent="-133350" algn="just">
              <a:lnSpc>
                <a:spcPct val="100000"/>
              </a:lnSpc>
              <a:spcBef>
                <a:spcPts val="1080"/>
              </a:spcBef>
              <a:buChar char="-"/>
              <a:tabLst>
                <a:tab pos="224790" algn="l"/>
              </a:tabLst>
            </a:pPr>
            <a:r>
              <a:rPr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Phát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triển khả năng nhận thức của trẻ ( tư </a:t>
            </a:r>
            <a:r>
              <a:rPr sz="1800" spc="-25" dirty="0">
                <a:solidFill>
                  <a:srgbClr val="0070C0"/>
                </a:solidFill>
                <a:latin typeface="Times New Roman"/>
                <a:cs typeface="Times New Roman"/>
              </a:rPr>
              <a:t>duy, </a:t>
            </a:r>
            <a:r>
              <a:rPr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so sánh,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trí</a:t>
            </a:r>
            <a:r>
              <a:rPr sz="1800" spc="-2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nhớ...)</a:t>
            </a:r>
          </a:p>
          <a:p>
            <a:pPr marL="220979" indent="-130175" algn="just">
              <a:lnSpc>
                <a:spcPct val="100000"/>
              </a:lnSpc>
              <a:spcBef>
                <a:spcPts val="1080"/>
              </a:spcBef>
              <a:buChar char="-"/>
              <a:tabLst>
                <a:tab pos="221615" algn="l"/>
              </a:tabLst>
            </a:pPr>
            <a:r>
              <a:rPr sz="1800" spc="-20" dirty="0">
                <a:solidFill>
                  <a:srgbClr val="0070C0"/>
                </a:solidFill>
                <a:latin typeface="Times New Roman"/>
                <a:cs typeface="Times New Roman"/>
              </a:rPr>
              <a:t>Trả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lời </a:t>
            </a:r>
            <a:r>
              <a:rPr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được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các câu hỏi, nói to, rõ ràng và đủ</a:t>
            </a:r>
            <a:r>
              <a:rPr sz="1800" spc="-4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câu.</a:t>
            </a:r>
          </a:p>
          <a:p>
            <a:pPr marL="91440" algn="just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0070C0"/>
                </a:solidFill>
                <a:latin typeface="Times New Roman"/>
                <a:cs typeface="Times New Roman"/>
              </a:rPr>
              <a:t>3. </a:t>
            </a:r>
            <a:r>
              <a:rPr sz="18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Thái</a:t>
            </a:r>
            <a:r>
              <a:rPr sz="1800" b="1" spc="-4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độ:</a:t>
            </a:r>
            <a:endParaRPr sz="18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9144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- </a:t>
            </a:r>
            <a:r>
              <a:rPr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Giáo </a:t>
            </a: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dục trẻ tích cực tham gia hoạt động</a:t>
            </a:r>
            <a:r>
              <a:rPr sz="1800" spc="-5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211" y="1775460"/>
            <a:ext cx="6788150" cy="3644265"/>
            <a:chOff x="2458211" y="1775460"/>
            <a:chExt cx="6788150" cy="3644265"/>
          </a:xfrm>
        </p:grpSpPr>
        <p:sp>
          <p:nvSpPr>
            <p:cNvPr id="3" name="object 3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6711696" y="0"/>
                  </a:moveTo>
                  <a:lnTo>
                    <a:pt x="0" y="0"/>
                  </a:lnTo>
                  <a:lnTo>
                    <a:pt x="0" y="3567684"/>
                  </a:lnTo>
                  <a:lnTo>
                    <a:pt x="6711696" y="3567684"/>
                  </a:lnTo>
                  <a:lnTo>
                    <a:pt x="671169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0" y="3567684"/>
                  </a:moveTo>
                  <a:lnTo>
                    <a:pt x="6711696" y="3567684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1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61152" y="798321"/>
            <a:ext cx="4216400" cy="3275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60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386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211" y="1775460"/>
            <a:ext cx="6788150" cy="3644265"/>
            <a:chOff x="2458211" y="1775460"/>
            <a:chExt cx="6788150" cy="3644265"/>
          </a:xfrm>
        </p:grpSpPr>
        <p:sp>
          <p:nvSpPr>
            <p:cNvPr id="3" name="object 3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6711696" y="0"/>
                  </a:moveTo>
                  <a:lnTo>
                    <a:pt x="0" y="0"/>
                  </a:lnTo>
                  <a:lnTo>
                    <a:pt x="0" y="3567684"/>
                  </a:lnTo>
                  <a:lnTo>
                    <a:pt x="6711696" y="3567684"/>
                  </a:lnTo>
                  <a:lnTo>
                    <a:pt x="671169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0" y="3567684"/>
                  </a:moveTo>
                  <a:lnTo>
                    <a:pt x="6711696" y="3567684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1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61152" y="798321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211" y="1775460"/>
            <a:ext cx="6788150" cy="3644265"/>
            <a:chOff x="2458211" y="1775460"/>
            <a:chExt cx="6788150" cy="3644265"/>
          </a:xfrm>
        </p:grpSpPr>
        <p:sp>
          <p:nvSpPr>
            <p:cNvPr id="3" name="object 3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6711696" y="0"/>
                  </a:moveTo>
                  <a:lnTo>
                    <a:pt x="0" y="0"/>
                  </a:lnTo>
                  <a:lnTo>
                    <a:pt x="0" y="3567684"/>
                  </a:lnTo>
                  <a:lnTo>
                    <a:pt x="6711696" y="3567684"/>
                  </a:lnTo>
                  <a:lnTo>
                    <a:pt x="671169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0" y="3567684"/>
                  </a:moveTo>
                  <a:lnTo>
                    <a:pt x="6711696" y="3567684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1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61152" y="798321"/>
            <a:ext cx="4216400" cy="560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60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386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6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8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211" y="1775460"/>
            <a:ext cx="6788150" cy="3644265"/>
            <a:chOff x="2458211" y="1775460"/>
            <a:chExt cx="6788150" cy="3644265"/>
          </a:xfrm>
        </p:grpSpPr>
        <p:sp>
          <p:nvSpPr>
            <p:cNvPr id="3" name="object 3"/>
            <p:cNvSpPr/>
            <p:nvPr/>
          </p:nvSpPr>
          <p:spPr>
            <a:xfrm>
              <a:off x="2496311" y="1851660"/>
              <a:ext cx="6711950" cy="3491865"/>
            </a:xfrm>
            <a:custGeom>
              <a:avLst/>
              <a:gdLst/>
              <a:ahLst/>
              <a:cxnLst/>
              <a:rect l="l" t="t" r="r" b="b"/>
              <a:pathLst>
                <a:path w="6711950" h="3491865">
                  <a:moveTo>
                    <a:pt x="0" y="3491483"/>
                  </a:moveTo>
                  <a:lnTo>
                    <a:pt x="6711696" y="3491483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491483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0" y="3567684"/>
                  </a:moveTo>
                  <a:lnTo>
                    <a:pt x="6711696" y="3567684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1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465691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152" y="798321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1152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9232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4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68879" y="1813560"/>
            <a:ext cx="6791959" cy="3568065"/>
          </a:xfrm>
          <a:custGeom>
            <a:avLst/>
            <a:gdLst/>
            <a:ahLst/>
            <a:cxnLst/>
            <a:rect l="l" t="t" r="r" b="b"/>
            <a:pathLst>
              <a:path w="6791959" h="3568065">
                <a:moveTo>
                  <a:pt x="0" y="0"/>
                </a:moveTo>
                <a:lnTo>
                  <a:pt x="6791833" y="0"/>
                </a:lnTo>
              </a:path>
              <a:path w="6791959" h="3568065">
                <a:moveTo>
                  <a:pt x="0" y="3567683"/>
                </a:moveTo>
                <a:lnTo>
                  <a:pt x="6791833" y="3567683"/>
                </a:lnTo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211" y="1775460"/>
            <a:ext cx="6788150" cy="3644265"/>
            <a:chOff x="2458211" y="1775460"/>
            <a:chExt cx="6788150" cy="3644265"/>
          </a:xfrm>
        </p:grpSpPr>
        <p:sp>
          <p:nvSpPr>
            <p:cNvPr id="3" name="object 3"/>
            <p:cNvSpPr/>
            <p:nvPr/>
          </p:nvSpPr>
          <p:spPr>
            <a:xfrm>
              <a:off x="2496311" y="1851660"/>
              <a:ext cx="6673850" cy="3491865"/>
            </a:xfrm>
            <a:custGeom>
              <a:avLst/>
              <a:gdLst/>
              <a:ahLst/>
              <a:cxnLst/>
              <a:rect l="l" t="t" r="r" b="b"/>
              <a:pathLst>
                <a:path w="6673850" h="3491865">
                  <a:moveTo>
                    <a:pt x="0" y="3491483"/>
                  </a:moveTo>
                  <a:lnTo>
                    <a:pt x="6673596" y="3491483"/>
                  </a:lnTo>
                  <a:lnTo>
                    <a:pt x="6673596" y="0"/>
                  </a:lnTo>
                  <a:lnTo>
                    <a:pt x="0" y="0"/>
                  </a:lnTo>
                  <a:lnTo>
                    <a:pt x="0" y="3491483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6311" y="1813560"/>
              <a:ext cx="6711950" cy="3568065"/>
            </a:xfrm>
            <a:custGeom>
              <a:avLst/>
              <a:gdLst/>
              <a:ahLst/>
              <a:cxnLst/>
              <a:rect l="l" t="t" r="r" b="b"/>
              <a:pathLst>
                <a:path w="6711950" h="3568065">
                  <a:moveTo>
                    <a:pt x="0" y="3567684"/>
                  </a:moveTo>
                  <a:lnTo>
                    <a:pt x="6711696" y="3567684"/>
                  </a:lnTo>
                  <a:lnTo>
                    <a:pt x="67116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1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465691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152" y="798321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1152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9232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4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30779" y="1772411"/>
            <a:ext cx="6841490" cy="3646170"/>
            <a:chOff x="2430779" y="1772411"/>
            <a:chExt cx="6841490" cy="3646170"/>
          </a:xfrm>
        </p:grpSpPr>
        <p:sp>
          <p:nvSpPr>
            <p:cNvPr id="10" name="object 10"/>
            <p:cNvSpPr/>
            <p:nvPr/>
          </p:nvSpPr>
          <p:spPr>
            <a:xfrm>
              <a:off x="2506980" y="1775459"/>
              <a:ext cx="6753859" cy="76200"/>
            </a:xfrm>
            <a:custGeom>
              <a:avLst/>
              <a:gdLst/>
              <a:ahLst/>
              <a:cxnLst/>
              <a:rect l="l" t="t" r="r" b="b"/>
              <a:pathLst>
                <a:path w="6753859" h="76200">
                  <a:moveTo>
                    <a:pt x="675373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76200"/>
                  </a:lnTo>
                  <a:lnTo>
                    <a:pt x="6753733" y="76200"/>
                  </a:lnTo>
                  <a:lnTo>
                    <a:pt x="6753733" y="38100"/>
                  </a:lnTo>
                  <a:lnTo>
                    <a:pt x="675373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68879" y="5343144"/>
              <a:ext cx="6784975" cy="37465"/>
            </a:xfrm>
            <a:custGeom>
              <a:avLst/>
              <a:gdLst/>
              <a:ahLst/>
              <a:cxnLst/>
              <a:rect l="l" t="t" r="r" b="b"/>
              <a:pathLst>
                <a:path w="6784975" h="37464">
                  <a:moveTo>
                    <a:pt x="0" y="18541"/>
                  </a:moveTo>
                  <a:lnTo>
                    <a:pt x="6701028" y="18541"/>
                  </a:lnTo>
                </a:path>
                <a:path w="6784975" h="37464">
                  <a:moveTo>
                    <a:pt x="6784530" y="0"/>
                  </a:moveTo>
                  <a:lnTo>
                    <a:pt x="6784530" y="37083"/>
                  </a:lnTo>
                </a:path>
              </a:pathLst>
            </a:custGeom>
            <a:ln w="3708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68879" y="5399785"/>
              <a:ext cx="6791959" cy="0"/>
            </a:xfrm>
            <a:custGeom>
              <a:avLst/>
              <a:gdLst/>
              <a:ahLst/>
              <a:cxnLst/>
              <a:rect l="l" t="t" r="r" b="b"/>
              <a:pathLst>
                <a:path w="6791959">
                  <a:moveTo>
                    <a:pt x="0" y="0"/>
                  </a:moveTo>
                  <a:lnTo>
                    <a:pt x="6791833" y="0"/>
                  </a:lnTo>
                </a:path>
              </a:pathLst>
            </a:custGeom>
            <a:ln w="3708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68879" y="1772411"/>
              <a:ext cx="6739255" cy="3608704"/>
            </a:xfrm>
            <a:custGeom>
              <a:avLst/>
              <a:gdLst/>
              <a:ahLst/>
              <a:cxnLst/>
              <a:rect l="l" t="t" r="r" b="b"/>
              <a:pathLst>
                <a:path w="6739255" h="3608704">
                  <a:moveTo>
                    <a:pt x="0" y="0"/>
                  </a:moveTo>
                  <a:lnTo>
                    <a:pt x="0" y="3607816"/>
                  </a:lnTo>
                </a:path>
                <a:path w="6739255" h="3608704">
                  <a:moveTo>
                    <a:pt x="6739128" y="41148"/>
                  </a:moveTo>
                  <a:lnTo>
                    <a:pt x="6739128" y="3608704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4307" y="1780032"/>
            <a:ext cx="6781800" cy="3639820"/>
            <a:chOff x="2464307" y="1780032"/>
            <a:chExt cx="6781800" cy="3639820"/>
          </a:xfrm>
        </p:grpSpPr>
        <p:sp>
          <p:nvSpPr>
            <p:cNvPr id="3" name="object 3"/>
            <p:cNvSpPr/>
            <p:nvPr/>
          </p:nvSpPr>
          <p:spPr>
            <a:xfrm>
              <a:off x="2502407" y="1818132"/>
              <a:ext cx="6705600" cy="3563620"/>
            </a:xfrm>
            <a:custGeom>
              <a:avLst/>
              <a:gdLst/>
              <a:ahLst/>
              <a:cxnLst/>
              <a:rect l="l" t="t" r="r" b="b"/>
              <a:pathLst>
                <a:path w="6705600" h="3563620">
                  <a:moveTo>
                    <a:pt x="6705600" y="0"/>
                  </a:moveTo>
                  <a:lnTo>
                    <a:pt x="0" y="0"/>
                  </a:lnTo>
                  <a:lnTo>
                    <a:pt x="0" y="3563112"/>
                  </a:lnTo>
                  <a:lnTo>
                    <a:pt x="6705600" y="3563112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02407" y="1818132"/>
              <a:ext cx="6705600" cy="3563620"/>
            </a:xfrm>
            <a:custGeom>
              <a:avLst/>
              <a:gdLst/>
              <a:ahLst/>
              <a:cxnLst/>
              <a:rect l="l" t="t" r="r" b="b"/>
              <a:pathLst>
                <a:path w="6705600" h="3563620">
                  <a:moveTo>
                    <a:pt x="0" y="3563112"/>
                  </a:moveTo>
                  <a:lnTo>
                    <a:pt x="6705600" y="3563112"/>
                  </a:lnTo>
                  <a:lnTo>
                    <a:pt x="6705600" y="0"/>
                  </a:lnTo>
                  <a:lnTo>
                    <a:pt x="0" y="0"/>
                  </a:lnTo>
                  <a:lnTo>
                    <a:pt x="0" y="3563112"/>
                  </a:lnTo>
                  <a:close/>
                </a:path>
              </a:pathLst>
            </a:custGeom>
            <a:ln w="762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02407" y="4767072"/>
              <a:ext cx="666115" cy="562610"/>
            </a:xfrm>
            <a:custGeom>
              <a:avLst/>
              <a:gdLst/>
              <a:ahLst/>
              <a:cxnLst/>
              <a:rect l="l" t="t" r="r" b="b"/>
              <a:pathLst>
                <a:path w="666114" h="562610">
                  <a:moveTo>
                    <a:pt x="0" y="0"/>
                  </a:moveTo>
                  <a:lnTo>
                    <a:pt x="0" y="562355"/>
                  </a:lnTo>
                  <a:lnTo>
                    <a:pt x="665988" y="562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2407" y="4767072"/>
              <a:ext cx="666115" cy="562610"/>
            </a:xfrm>
            <a:custGeom>
              <a:avLst/>
              <a:gdLst/>
              <a:ahLst/>
              <a:cxnLst/>
              <a:rect l="l" t="t" r="r" b="b"/>
              <a:pathLst>
                <a:path w="666114" h="562610">
                  <a:moveTo>
                    <a:pt x="0" y="562355"/>
                  </a:moveTo>
                  <a:lnTo>
                    <a:pt x="0" y="0"/>
                  </a:lnTo>
                  <a:lnTo>
                    <a:pt x="665988" y="562355"/>
                  </a:lnTo>
                  <a:lnTo>
                    <a:pt x="0" y="562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28887" y="4663439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40" h="666114">
                  <a:moveTo>
                    <a:pt x="560831" y="0"/>
                  </a:moveTo>
                  <a:lnTo>
                    <a:pt x="0" y="665988"/>
                  </a:lnTo>
                  <a:lnTo>
                    <a:pt x="560831" y="665988"/>
                  </a:lnTo>
                  <a:lnTo>
                    <a:pt x="560831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28887" y="4663439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40" h="666114">
                  <a:moveTo>
                    <a:pt x="560831" y="665988"/>
                  </a:moveTo>
                  <a:lnTo>
                    <a:pt x="0" y="665988"/>
                  </a:lnTo>
                  <a:lnTo>
                    <a:pt x="560831" y="0"/>
                  </a:lnTo>
                  <a:lnTo>
                    <a:pt x="560831" y="6659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96311" y="1818132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39" h="666114">
                  <a:moveTo>
                    <a:pt x="560832" y="0"/>
                  </a:moveTo>
                  <a:lnTo>
                    <a:pt x="0" y="0"/>
                  </a:lnTo>
                  <a:lnTo>
                    <a:pt x="0" y="665988"/>
                  </a:lnTo>
                  <a:lnTo>
                    <a:pt x="560832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96311" y="1818132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39" h="666114">
                  <a:moveTo>
                    <a:pt x="0" y="0"/>
                  </a:moveTo>
                  <a:lnTo>
                    <a:pt x="560832" y="0"/>
                  </a:lnTo>
                  <a:lnTo>
                    <a:pt x="0" y="665988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10016" y="1840992"/>
              <a:ext cx="666115" cy="562610"/>
            </a:xfrm>
            <a:custGeom>
              <a:avLst/>
              <a:gdLst/>
              <a:ahLst/>
              <a:cxnLst/>
              <a:rect l="l" t="t" r="r" b="b"/>
              <a:pathLst>
                <a:path w="666115" h="562610">
                  <a:moveTo>
                    <a:pt x="665987" y="0"/>
                  </a:moveTo>
                  <a:lnTo>
                    <a:pt x="0" y="0"/>
                  </a:lnTo>
                  <a:lnTo>
                    <a:pt x="665987" y="562356"/>
                  </a:lnTo>
                  <a:lnTo>
                    <a:pt x="665987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10016" y="1840992"/>
              <a:ext cx="666115" cy="562610"/>
            </a:xfrm>
            <a:custGeom>
              <a:avLst/>
              <a:gdLst/>
              <a:ahLst/>
              <a:cxnLst/>
              <a:rect l="l" t="t" r="r" b="b"/>
              <a:pathLst>
                <a:path w="666115" h="562610">
                  <a:moveTo>
                    <a:pt x="665987" y="0"/>
                  </a:moveTo>
                  <a:lnTo>
                    <a:pt x="665987" y="562356"/>
                  </a:lnTo>
                  <a:lnTo>
                    <a:pt x="0" y="0"/>
                  </a:lnTo>
                  <a:lnTo>
                    <a:pt x="665987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465691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61152" y="798321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61152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29232" y="3133166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4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19821" y="2906395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7350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2917" y="2906395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61384" y="1920620"/>
            <a:ext cx="4382770" cy="3317240"/>
            <a:chOff x="3461384" y="1920620"/>
            <a:chExt cx="4382770" cy="3317240"/>
          </a:xfrm>
        </p:grpSpPr>
        <p:sp>
          <p:nvSpPr>
            <p:cNvPr id="6" name="object 6"/>
            <p:cNvSpPr/>
            <p:nvPr/>
          </p:nvSpPr>
          <p:spPr>
            <a:xfrm>
              <a:off x="3489959" y="1949195"/>
              <a:ext cx="4325620" cy="3260090"/>
            </a:xfrm>
            <a:custGeom>
              <a:avLst/>
              <a:gdLst/>
              <a:ahLst/>
              <a:cxnLst/>
              <a:rect l="l" t="t" r="r" b="b"/>
              <a:pathLst>
                <a:path w="4325620" h="3260090">
                  <a:moveTo>
                    <a:pt x="2162555" y="0"/>
                  </a:moveTo>
                  <a:lnTo>
                    <a:pt x="0" y="3259835"/>
                  </a:lnTo>
                  <a:lnTo>
                    <a:pt x="4325112" y="3259835"/>
                  </a:lnTo>
                  <a:lnTo>
                    <a:pt x="2162555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89959" y="1949195"/>
              <a:ext cx="4325620" cy="3260090"/>
            </a:xfrm>
            <a:custGeom>
              <a:avLst/>
              <a:gdLst/>
              <a:ahLst/>
              <a:cxnLst/>
              <a:rect l="l" t="t" r="r" b="b"/>
              <a:pathLst>
                <a:path w="4325620" h="3260090">
                  <a:moveTo>
                    <a:pt x="0" y="3259835"/>
                  </a:moveTo>
                  <a:lnTo>
                    <a:pt x="2162555" y="0"/>
                  </a:lnTo>
                  <a:lnTo>
                    <a:pt x="4325112" y="3259835"/>
                  </a:lnTo>
                  <a:lnTo>
                    <a:pt x="0" y="325983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26379" y="1949195"/>
              <a:ext cx="672465" cy="502920"/>
            </a:xfrm>
            <a:custGeom>
              <a:avLst/>
              <a:gdLst/>
              <a:ahLst/>
              <a:cxnLst/>
              <a:rect l="l" t="t" r="r" b="b"/>
              <a:pathLst>
                <a:path w="672464" h="502919">
                  <a:moveTo>
                    <a:pt x="336042" y="0"/>
                  </a:moveTo>
                  <a:lnTo>
                    <a:pt x="0" y="502919"/>
                  </a:lnTo>
                  <a:lnTo>
                    <a:pt x="672084" y="502919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26379" y="1949195"/>
              <a:ext cx="672465" cy="502920"/>
            </a:xfrm>
            <a:custGeom>
              <a:avLst/>
              <a:gdLst/>
              <a:ahLst/>
              <a:cxnLst/>
              <a:rect l="l" t="t" r="r" b="b"/>
              <a:pathLst>
                <a:path w="672464" h="502919">
                  <a:moveTo>
                    <a:pt x="0" y="502919"/>
                  </a:moveTo>
                  <a:lnTo>
                    <a:pt x="336042" y="0"/>
                  </a:lnTo>
                  <a:lnTo>
                    <a:pt x="672084" y="502919"/>
                  </a:lnTo>
                  <a:lnTo>
                    <a:pt x="0" y="5029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89959" y="4724400"/>
              <a:ext cx="680085" cy="485140"/>
            </a:xfrm>
            <a:custGeom>
              <a:avLst/>
              <a:gdLst/>
              <a:ahLst/>
              <a:cxnLst/>
              <a:rect l="l" t="t" r="r" b="b"/>
              <a:pathLst>
                <a:path w="680085" h="485139">
                  <a:moveTo>
                    <a:pt x="339851" y="0"/>
                  </a:moveTo>
                  <a:lnTo>
                    <a:pt x="0" y="484631"/>
                  </a:lnTo>
                  <a:lnTo>
                    <a:pt x="679703" y="484631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89959" y="4724400"/>
              <a:ext cx="680085" cy="485140"/>
            </a:xfrm>
            <a:custGeom>
              <a:avLst/>
              <a:gdLst/>
              <a:ahLst/>
              <a:cxnLst/>
              <a:rect l="l" t="t" r="r" b="b"/>
              <a:pathLst>
                <a:path w="680085" h="485139">
                  <a:moveTo>
                    <a:pt x="0" y="484631"/>
                  </a:moveTo>
                  <a:lnTo>
                    <a:pt x="339851" y="0"/>
                  </a:lnTo>
                  <a:lnTo>
                    <a:pt x="679703" y="484631"/>
                  </a:lnTo>
                  <a:lnTo>
                    <a:pt x="0" y="48463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38415" y="4715255"/>
              <a:ext cx="680085" cy="485140"/>
            </a:xfrm>
            <a:custGeom>
              <a:avLst/>
              <a:gdLst/>
              <a:ahLst/>
              <a:cxnLst/>
              <a:rect l="l" t="t" r="r" b="b"/>
              <a:pathLst>
                <a:path w="680084" h="485139">
                  <a:moveTo>
                    <a:pt x="339851" y="0"/>
                  </a:moveTo>
                  <a:lnTo>
                    <a:pt x="0" y="484632"/>
                  </a:lnTo>
                  <a:lnTo>
                    <a:pt x="679703" y="484632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38415" y="4715255"/>
              <a:ext cx="680085" cy="485140"/>
            </a:xfrm>
            <a:custGeom>
              <a:avLst/>
              <a:gdLst/>
              <a:ahLst/>
              <a:cxnLst/>
              <a:rect l="l" t="t" r="r" b="b"/>
              <a:pathLst>
                <a:path w="680084" h="485139">
                  <a:moveTo>
                    <a:pt x="0" y="484632"/>
                  </a:moveTo>
                  <a:lnTo>
                    <a:pt x="339851" y="0"/>
                  </a:lnTo>
                  <a:lnTo>
                    <a:pt x="679703" y="484632"/>
                  </a:lnTo>
                  <a:lnTo>
                    <a:pt x="0" y="4846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7035" y="1776983"/>
            <a:ext cx="3968750" cy="3644265"/>
            <a:chOff x="3717035" y="1776983"/>
            <a:chExt cx="3968750" cy="3644265"/>
          </a:xfrm>
        </p:grpSpPr>
        <p:sp>
          <p:nvSpPr>
            <p:cNvPr id="3" name="object 3"/>
            <p:cNvSpPr/>
            <p:nvPr/>
          </p:nvSpPr>
          <p:spPr>
            <a:xfrm>
              <a:off x="3755135" y="1815083"/>
              <a:ext cx="3892550" cy="3568065"/>
            </a:xfrm>
            <a:custGeom>
              <a:avLst/>
              <a:gdLst/>
              <a:ahLst/>
              <a:cxnLst/>
              <a:rect l="l" t="t" r="r" b="b"/>
              <a:pathLst>
                <a:path w="3892550" h="3568065">
                  <a:moveTo>
                    <a:pt x="3892296" y="0"/>
                  </a:moveTo>
                  <a:lnTo>
                    <a:pt x="0" y="0"/>
                  </a:lnTo>
                  <a:lnTo>
                    <a:pt x="0" y="3567684"/>
                  </a:lnTo>
                  <a:lnTo>
                    <a:pt x="3892296" y="3567684"/>
                  </a:lnTo>
                  <a:lnTo>
                    <a:pt x="38922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55135" y="1815083"/>
              <a:ext cx="3892550" cy="3568065"/>
            </a:xfrm>
            <a:custGeom>
              <a:avLst/>
              <a:gdLst/>
              <a:ahLst/>
              <a:cxnLst/>
              <a:rect l="l" t="t" r="r" b="b"/>
              <a:pathLst>
                <a:path w="3892550" h="3568065">
                  <a:moveTo>
                    <a:pt x="0" y="3567684"/>
                  </a:moveTo>
                  <a:lnTo>
                    <a:pt x="3892296" y="3567684"/>
                  </a:lnTo>
                  <a:lnTo>
                    <a:pt x="3892296" y="0"/>
                  </a:lnTo>
                  <a:lnTo>
                    <a:pt x="0" y="0"/>
                  </a:lnTo>
                  <a:lnTo>
                    <a:pt x="0" y="3567684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55135" y="4821935"/>
              <a:ext cx="664845" cy="561340"/>
            </a:xfrm>
            <a:custGeom>
              <a:avLst/>
              <a:gdLst/>
              <a:ahLst/>
              <a:cxnLst/>
              <a:rect l="l" t="t" r="r" b="b"/>
              <a:pathLst>
                <a:path w="664845" h="561339">
                  <a:moveTo>
                    <a:pt x="0" y="0"/>
                  </a:moveTo>
                  <a:lnTo>
                    <a:pt x="0" y="560832"/>
                  </a:lnTo>
                  <a:lnTo>
                    <a:pt x="664463" y="560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55135" y="4821935"/>
              <a:ext cx="664845" cy="561340"/>
            </a:xfrm>
            <a:custGeom>
              <a:avLst/>
              <a:gdLst/>
              <a:ahLst/>
              <a:cxnLst/>
              <a:rect l="l" t="t" r="r" b="b"/>
              <a:pathLst>
                <a:path w="664845" h="561339">
                  <a:moveTo>
                    <a:pt x="0" y="560832"/>
                  </a:moveTo>
                  <a:lnTo>
                    <a:pt x="0" y="0"/>
                  </a:lnTo>
                  <a:lnTo>
                    <a:pt x="664463" y="560832"/>
                  </a:lnTo>
                  <a:lnTo>
                    <a:pt x="0" y="5608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69835" y="4715255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40" h="666114">
                  <a:moveTo>
                    <a:pt x="560832" y="0"/>
                  </a:moveTo>
                  <a:lnTo>
                    <a:pt x="0" y="665988"/>
                  </a:lnTo>
                  <a:lnTo>
                    <a:pt x="560832" y="665988"/>
                  </a:lnTo>
                  <a:lnTo>
                    <a:pt x="560832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69835" y="4715255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40" h="666114">
                  <a:moveTo>
                    <a:pt x="560832" y="665988"/>
                  </a:moveTo>
                  <a:lnTo>
                    <a:pt x="0" y="665988"/>
                  </a:lnTo>
                  <a:lnTo>
                    <a:pt x="560832" y="0"/>
                  </a:lnTo>
                  <a:lnTo>
                    <a:pt x="560832" y="6659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79519" y="1831847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39" h="666114">
                  <a:moveTo>
                    <a:pt x="560831" y="0"/>
                  </a:moveTo>
                  <a:lnTo>
                    <a:pt x="0" y="0"/>
                  </a:lnTo>
                  <a:lnTo>
                    <a:pt x="0" y="665988"/>
                  </a:lnTo>
                  <a:lnTo>
                    <a:pt x="560831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9519" y="1831847"/>
              <a:ext cx="561340" cy="666115"/>
            </a:xfrm>
            <a:custGeom>
              <a:avLst/>
              <a:gdLst/>
              <a:ahLst/>
              <a:cxnLst/>
              <a:rect l="l" t="t" r="r" b="b"/>
              <a:pathLst>
                <a:path w="561339" h="666114">
                  <a:moveTo>
                    <a:pt x="0" y="0"/>
                  </a:moveTo>
                  <a:lnTo>
                    <a:pt x="560831" y="0"/>
                  </a:lnTo>
                  <a:lnTo>
                    <a:pt x="0" y="66598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49439" y="1833371"/>
              <a:ext cx="664845" cy="562610"/>
            </a:xfrm>
            <a:custGeom>
              <a:avLst/>
              <a:gdLst/>
              <a:ahLst/>
              <a:cxnLst/>
              <a:rect l="l" t="t" r="r" b="b"/>
              <a:pathLst>
                <a:path w="664845" h="562610">
                  <a:moveTo>
                    <a:pt x="664463" y="0"/>
                  </a:moveTo>
                  <a:lnTo>
                    <a:pt x="0" y="0"/>
                  </a:lnTo>
                  <a:lnTo>
                    <a:pt x="664463" y="562355"/>
                  </a:lnTo>
                  <a:lnTo>
                    <a:pt x="664463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49439" y="1833371"/>
              <a:ext cx="664845" cy="562610"/>
            </a:xfrm>
            <a:custGeom>
              <a:avLst/>
              <a:gdLst/>
              <a:ahLst/>
              <a:cxnLst/>
              <a:rect l="l" t="t" r="r" b="b"/>
              <a:pathLst>
                <a:path w="664845" h="562610">
                  <a:moveTo>
                    <a:pt x="664463" y="0"/>
                  </a:moveTo>
                  <a:lnTo>
                    <a:pt x="664463" y="562355"/>
                  </a:lnTo>
                  <a:lnTo>
                    <a:pt x="0" y="0"/>
                  </a:lnTo>
                  <a:lnTo>
                    <a:pt x="664463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95590" y="3260852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61152" y="798321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61152" y="5459984"/>
            <a:ext cx="412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3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8761" y="3260852"/>
            <a:ext cx="412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rlito"/>
                <a:cs typeface="Carlito"/>
              </a:rPr>
              <a:t>4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55673" y="1036700"/>
            <a:ext cx="2195830" cy="2073910"/>
            <a:chOff x="1955673" y="1036700"/>
            <a:chExt cx="2195830" cy="2073910"/>
          </a:xfrm>
        </p:grpSpPr>
        <p:sp>
          <p:nvSpPr>
            <p:cNvPr id="4" name="object 4"/>
            <p:cNvSpPr/>
            <p:nvPr/>
          </p:nvSpPr>
          <p:spPr>
            <a:xfrm>
              <a:off x="1984248" y="1065275"/>
              <a:ext cx="2138680" cy="2016760"/>
            </a:xfrm>
            <a:custGeom>
              <a:avLst/>
              <a:gdLst/>
              <a:ahLst/>
              <a:cxnLst/>
              <a:rect l="l" t="t" r="r" b="b"/>
              <a:pathLst>
                <a:path w="2138679" h="2016760">
                  <a:moveTo>
                    <a:pt x="1069085" y="0"/>
                  </a:moveTo>
                  <a:lnTo>
                    <a:pt x="1020150" y="1037"/>
                  </a:lnTo>
                  <a:lnTo>
                    <a:pt x="971779" y="4119"/>
                  </a:lnTo>
                  <a:lnTo>
                    <a:pt x="924020" y="9203"/>
                  </a:lnTo>
                  <a:lnTo>
                    <a:pt x="876920" y="16242"/>
                  </a:lnTo>
                  <a:lnTo>
                    <a:pt x="830527" y="25193"/>
                  </a:lnTo>
                  <a:lnTo>
                    <a:pt x="784886" y="36011"/>
                  </a:lnTo>
                  <a:lnTo>
                    <a:pt x="740046" y="48652"/>
                  </a:lnTo>
                  <a:lnTo>
                    <a:pt x="696054" y="63071"/>
                  </a:lnTo>
                  <a:lnTo>
                    <a:pt x="652956" y="79224"/>
                  </a:lnTo>
                  <a:lnTo>
                    <a:pt x="610801" y="97066"/>
                  </a:lnTo>
                  <a:lnTo>
                    <a:pt x="569635" y="116552"/>
                  </a:lnTo>
                  <a:lnTo>
                    <a:pt x="529505" y="137639"/>
                  </a:lnTo>
                  <a:lnTo>
                    <a:pt x="490459" y="160282"/>
                  </a:lnTo>
                  <a:lnTo>
                    <a:pt x="452543" y="184436"/>
                  </a:lnTo>
                  <a:lnTo>
                    <a:pt x="415806" y="210057"/>
                  </a:lnTo>
                  <a:lnTo>
                    <a:pt x="380294" y="237100"/>
                  </a:lnTo>
                  <a:lnTo>
                    <a:pt x="346054" y="265520"/>
                  </a:lnTo>
                  <a:lnTo>
                    <a:pt x="313134" y="295275"/>
                  </a:lnTo>
                  <a:lnTo>
                    <a:pt x="281580" y="326317"/>
                  </a:lnTo>
                  <a:lnTo>
                    <a:pt x="251441" y="358605"/>
                  </a:lnTo>
                  <a:lnTo>
                    <a:pt x="222762" y="392092"/>
                  </a:lnTo>
                  <a:lnTo>
                    <a:pt x="195592" y="426734"/>
                  </a:lnTo>
                  <a:lnTo>
                    <a:pt x="169977" y="462487"/>
                  </a:lnTo>
                  <a:lnTo>
                    <a:pt x="145965" y="499307"/>
                  </a:lnTo>
                  <a:lnTo>
                    <a:pt x="123602" y="537149"/>
                  </a:lnTo>
                  <a:lnTo>
                    <a:pt x="102937" y="575967"/>
                  </a:lnTo>
                  <a:lnTo>
                    <a:pt x="84016" y="615719"/>
                  </a:lnTo>
                  <a:lnTo>
                    <a:pt x="66886" y="656360"/>
                  </a:lnTo>
                  <a:lnTo>
                    <a:pt x="51595" y="697844"/>
                  </a:lnTo>
                  <a:lnTo>
                    <a:pt x="38189" y="740127"/>
                  </a:lnTo>
                  <a:lnTo>
                    <a:pt x="26717" y="783166"/>
                  </a:lnTo>
                  <a:lnTo>
                    <a:pt x="17224" y="826915"/>
                  </a:lnTo>
                  <a:lnTo>
                    <a:pt x="9759" y="871330"/>
                  </a:lnTo>
                  <a:lnTo>
                    <a:pt x="4369" y="916366"/>
                  </a:lnTo>
                  <a:lnTo>
                    <a:pt x="1100" y="961980"/>
                  </a:lnTo>
                  <a:lnTo>
                    <a:pt x="0" y="1008126"/>
                  </a:lnTo>
                  <a:lnTo>
                    <a:pt x="1100" y="1054271"/>
                  </a:lnTo>
                  <a:lnTo>
                    <a:pt x="4369" y="1099885"/>
                  </a:lnTo>
                  <a:lnTo>
                    <a:pt x="9759" y="1144921"/>
                  </a:lnTo>
                  <a:lnTo>
                    <a:pt x="17224" y="1189336"/>
                  </a:lnTo>
                  <a:lnTo>
                    <a:pt x="26717" y="1233085"/>
                  </a:lnTo>
                  <a:lnTo>
                    <a:pt x="38189" y="1276124"/>
                  </a:lnTo>
                  <a:lnTo>
                    <a:pt x="51595" y="1318407"/>
                  </a:lnTo>
                  <a:lnTo>
                    <a:pt x="66886" y="1359891"/>
                  </a:lnTo>
                  <a:lnTo>
                    <a:pt x="84016" y="1400532"/>
                  </a:lnTo>
                  <a:lnTo>
                    <a:pt x="102937" y="1440284"/>
                  </a:lnTo>
                  <a:lnTo>
                    <a:pt x="123602" y="1479102"/>
                  </a:lnTo>
                  <a:lnTo>
                    <a:pt x="145965" y="1516944"/>
                  </a:lnTo>
                  <a:lnTo>
                    <a:pt x="169977" y="1553764"/>
                  </a:lnTo>
                  <a:lnTo>
                    <a:pt x="195592" y="1589517"/>
                  </a:lnTo>
                  <a:lnTo>
                    <a:pt x="222762" y="1624159"/>
                  </a:lnTo>
                  <a:lnTo>
                    <a:pt x="251441" y="1657646"/>
                  </a:lnTo>
                  <a:lnTo>
                    <a:pt x="281580" y="1689934"/>
                  </a:lnTo>
                  <a:lnTo>
                    <a:pt x="313134" y="1720977"/>
                  </a:lnTo>
                  <a:lnTo>
                    <a:pt x="346054" y="1750731"/>
                  </a:lnTo>
                  <a:lnTo>
                    <a:pt x="380294" y="1779151"/>
                  </a:lnTo>
                  <a:lnTo>
                    <a:pt x="415806" y="1806194"/>
                  </a:lnTo>
                  <a:lnTo>
                    <a:pt x="452543" y="1831815"/>
                  </a:lnTo>
                  <a:lnTo>
                    <a:pt x="490459" y="1855969"/>
                  </a:lnTo>
                  <a:lnTo>
                    <a:pt x="529505" y="1878612"/>
                  </a:lnTo>
                  <a:lnTo>
                    <a:pt x="569635" y="1899699"/>
                  </a:lnTo>
                  <a:lnTo>
                    <a:pt x="610801" y="1919185"/>
                  </a:lnTo>
                  <a:lnTo>
                    <a:pt x="652956" y="1937027"/>
                  </a:lnTo>
                  <a:lnTo>
                    <a:pt x="696054" y="1953180"/>
                  </a:lnTo>
                  <a:lnTo>
                    <a:pt x="740046" y="1967599"/>
                  </a:lnTo>
                  <a:lnTo>
                    <a:pt x="784886" y="1980240"/>
                  </a:lnTo>
                  <a:lnTo>
                    <a:pt x="830527" y="1991058"/>
                  </a:lnTo>
                  <a:lnTo>
                    <a:pt x="876920" y="2000009"/>
                  </a:lnTo>
                  <a:lnTo>
                    <a:pt x="924020" y="2007048"/>
                  </a:lnTo>
                  <a:lnTo>
                    <a:pt x="971779" y="2012132"/>
                  </a:lnTo>
                  <a:lnTo>
                    <a:pt x="1020150" y="2015214"/>
                  </a:lnTo>
                  <a:lnTo>
                    <a:pt x="1069085" y="2016252"/>
                  </a:lnTo>
                  <a:lnTo>
                    <a:pt x="1118021" y="2015214"/>
                  </a:lnTo>
                  <a:lnTo>
                    <a:pt x="1166392" y="2012132"/>
                  </a:lnTo>
                  <a:lnTo>
                    <a:pt x="1214151" y="2007048"/>
                  </a:lnTo>
                  <a:lnTo>
                    <a:pt x="1261251" y="2000009"/>
                  </a:lnTo>
                  <a:lnTo>
                    <a:pt x="1307644" y="1991058"/>
                  </a:lnTo>
                  <a:lnTo>
                    <a:pt x="1353285" y="1980240"/>
                  </a:lnTo>
                  <a:lnTo>
                    <a:pt x="1398125" y="1967599"/>
                  </a:lnTo>
                  <a:lnTo>
                    <a:pt x="1442117" y="1953180"/>
                  </a:lnTo>
                  <a:lnTo>
                    <a:pt x="1485215" y="1937027"/>
                  </a:lnTo>
                  <a:lnTo>
                    <a:pt x="1527370" y="1919185"/>
                  </a:lnTo>
                  <a:lnTo>
                    <a:pt x="1568536" y="1899699"/>
                  </a:lnTo>
                  <a:lnTo>
                    <a:pt x="1608666" y="1878612"/>
                  </a:lnTo>
                  <a:lnTo>
                    <a:pt x="1647712" y="1855969"/>
                  </a:lnTo>
                  <a:lnTo>
                    <a:pt x="1685628" y="1831815"/>
                  </a:lnTo>
                  <a:lnTo>
                    <a:pt x="1722365" y="1806194"/>
                  </a:lnTo>
                  <a:lnTo>
                    <a:pt x="1757877" y="1779151"/>
                  </a:lnTo>
                  <a:lnTo>
                    <a:pt x="1792117" y="1750731"/>
                  </a:lnTo>
                  <a:lnTo>
                    <a:pt x="1825037" y="1720977"/>
                  </a:lnTo>
                  <a:lnTo>
                    <a:pt x="1856591" y="1689934"/>
                  </a:lnTo>
                  <a:lnTo>
                    <a:pt x="1886730" y="1657646"/>
                  </a:lnTo>
                  <a:lnTo>
                    <a:pt x="1915409" y="1624159"/>
                  </a:lnTo>
                  <a:lnTo>
                    <a:pt x="1942579" y="1589517"/>
                  </a:lnTo>
                  <a:lnTo>
                    <a:pt x="1968194" y="1553764"/>
                  </a:lnTo>
                  <a:lnTo>
                    <a:pt x="1992206" y="1516944"/>
                  </a:lnTo>
                  <a:lnTo>
                    <a:pt x="2014569" y="1479102"/>
                  </a:lnTo>
                  <a:lnTo>
                    <a:pt x="2035234" y="1440284"/>
                  </a:lnTo>
                  <a:lnTo>
                    <a:pt x="2054155" y="1400532"/>
                  </a:lnTo>
                  <a:lnTo>
                    <a:pt x="2071285" y="1359891"/>
                  </a:lnTo>
                  <a:lnTo>
                    <a:pt x="2086576" y="1318407"/>
                  </a:lnTo>
                  <a:lnTo>
                    <a:pt x="2099982" y="1276124"/>
                  </a:lnTo>
                  <a:lnTo>
                    <a:pt x="2111454" y="1233085"/>
                  </a:lnTo>
                  <a:lnTo>
                    <a:pt x="2120947" y="1189336"/>
                  </a:lnTo>
                  <a:lnTo>
                    <a:pt x="2128412" y="1144921"/>
                  </a:lnTo>
                  <a:lnTo>
                    <a:pt x="2133802" y="1099885"/>
                  </a:lnTo>
                  <a:lnTo>
                    <a:pt x="2137071" y="1054271"/>
                  </a:lnTo>
                  <a:lnTo>
                    <a:pt x="2138172" y="1008126"/>
                  </a:lnTo>
                  <a:lnTo>
                    <a:pt x="2137071" y="961980"/>
                  </a:lnTo>
                  <a:lnTo>
                    <a:pt x="2133802" y="916366"/>
                  </a:lnTo>
                  <a:lnTo>
                    <a:pt x="2128412" y="871330"/>
                  </a:lnTo>
                  <a:lnTo>
                    <a:pt x="2120947" y="826915"/>
                  </a:lnTo>
                  <a:lnTo>
                    <a:pt x="2111454" y="783166"/>
                  </a:lnTo>
                  <a:lnTo>
                    <a:pt x="2099982" y="740127"/>
                  </a:lnTo>
                  <a:lnTo>
                    <a:pt x="2086576" y="697844"/>
                  </a:lnTo>
                  <a:lnTo>
                    <a:pt x="2071285" y="656360"/>
                  </a:lnTo>
                  <a:lnTo>
                    <a:pt x="2054155" y="615719"/>
                  </a:lnTo>
                  <a:lnTo>
                    <a:pt x="2035234" y="575967"/>
                  </a:lnTo>
                  <a:lnTo>
                    <a:pt x="2014569" y="537149"/>
                  </a:lnTo>
                  <a:lnTo>
                    <a:pt x="1992206" y="499307"/>
                  </a:lnTo>
                  <a:lnTo>
                    <a:pt x="1968194" y="462487"/>
                  </a:lnTo>
                  <a:lnTo>
                    <a:pt x="1942579" y="426734"/>
                  </a:lnTo>
                  <a:lnTo>
                    <a:pt x="1915409" y="392092"/>
                  </a:lnTo>
                  <a:lnTo>
                    <a:pt x="1886730" y="358605"/>
                  </a:lnTo>
                  <a:lnTo>
                    <a:pt x="1856591" y="326317"/>
                  </a:lnTo>
                  <a:lnTo>
                    <a:pt x="1825037" y="295274"/>
                  </a:lnTo>
                  <a:lnTo>
                    <a:pt x="1792117" y="265520"/>
                  </a:lnTo>
                  <a:lnTo>
                    <a:pt x="1757877" y="237100"/>
                  </a:lnTo>
                  <a:lnTo>
                    <a:pt x="1722365" y="210057"/>
                  </a:lnTo>
                  <a:lnTo>
                    <a:pt x="1685628" y="184436"/>
                  </a:lnTo>
                  <a:lnTo>
                    <a:pt x="1647712" y="160282"/>
                  </a:lnTo>
                  <a:lnTo>
                    <a:pt x="1608666" y="137639"/>
                  </a:lnTo>
                  <a:lnTo>
                    <a:pt x="1568536" y="116552"/>
                  </a:lnTo>
                  <a:lnTo>
                    <a:pt x="1527370" y="97066"/>
                  </a:lnTo>
                  <a:lnTo>
                    <a:pt x="1485215" y="79224"/>
                  </a:lnTo>
                  <a:lnTo>
                    <a:pt x="1442117" y="63071"/>
                  </a:lnTo>
                  <a:lnTo>
                    <a:pt x="1398125" y="48652"/>
                  </a:lnTo>
                  <a:lnTo>
                    <a:pt x="1353285" y="36011"/>
                  </a:lnTo>
                  <a:lnTo>
                    <a:pt x="1307644" y="25193"/>
                  </a:lnTo>
                  <a:lnTo>
                    <a:pt x="1261251" y="16242"/>
                  </a:lnTo>
                  <a:lnTo>
                    <a:pt x="1214151" y="9203"/>
                  </a:lnTo>
                  <a:lnTo>
                    <a:pt x="1166392" y="4119"/>
                  </a:lnTo>
                  <a:lnTo>
                    <a:pt x="1118021" y="1037"/>
                  </a:lnTo>
                  <a:lnTo>
                    <a:pt x="1069085" y="0"/>
                  </a:lnTo>
                  <a:close/>
                </a:path>
              </a:pathLst>
            </a:custGeom>
            <a:solidFill>
              <a:srgbClr val="389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4248" y="1065275"/>
              <a:ext cx="2138680" cy="2016760"/>
            </a:xfrm>
            <a:custGeom>
              <a:avLst/>
              <a:gdLst/>
              <a:ahLst/>
              <a:cxnLst/>
              <a:rect l="l" t="t" r="r" b="b"/>
              <a:pathLst>
                <a:path w="2138679" h="2016760">
                  <a:moveTo>
                    <a:pt x="0" y="1008126"/>
                  </a:moveTo>
                  <a:lnTo>
                    <a:pt x="1100" y="961980"/>
                  </a:lnTo>
                  <a:lnTo>
                    <a:pt x="4369" y="916366"/>
                  </a:lnTo>
                  <a:lnTo>
                    <a:pt x="9759" y="871330"/>
                  </a:lnTo>
                  <a:lnTo>
                    <a:pt x="17224" y="826915"/>
                  </a:lnTo>
                  <a:lnTo>
                    <a:pt x="26717" y="783166"/>
                  </a:lnTo>
                  <a:lnTo>
                    <a:pt x="38189" y="740127"/>
                  </a:lnTo>
                  <a:lnTo>
                    <a:pt x="51595" y="697844"/>
                  </a:lnTo>
                  <a:lnTo>
                    <a:pt x="66886" y="656360"/>
                  </a:lnTo>
                  <a:lnTo>
                    <a:pt x="84016" y="615719"/>
                  </a:lnTo>
                  <a:lnTo>
                    <a:pt x="102937" y="575967"/>
                  </a:lnTo>
                  <a:lnTo>
                    <a:pt x="123602" y="537149"/>
                  </a:lnTo>
                  <a:lnTo>
                    <a:pt x="145965" y="499307"/>
                  </a:lnTo>
                  <a:lnTo>
                    <a:pt x="169977" y="462487"/>
                  </a:lnTo>
                  <a:lnTo>
                    <a:pt x="195592" y="426734"/>
                  </a:lnTo>
                  <a:lnTo>
                    <a:pt x="222762" y="392092"/>
                  </a:lnTo>
                  <a:lnTo>
                    <a:pt x="251441" y="358605"/>
                  </a:lnTo>
                  <a:lnTo>
                    <a:pt x="281580" y="326317"/>
                  </a:lnTo>
                  <a:lnTo>
                    <a:pt x="313134" y="295275"/>
                  </a:lnTo>
                  <a:lnTo>
                    <a:pt x="346054" y="265520"/>
                  </a:lnTo>
                  <a:lnTo>
                    <a:pt x="380294" y="237100"/>
                  </a:lnTo>
                  <a:lnTo>
                    <a:pt x="415806" y="210057"/>
                  </a:lnTo>
                  <a:lnTo>
                    <a:pt x="452543" y="184436"/>
                  </a:lnTo>
                  <a:lnTo>
                    <a:pt x="490459" y="160282"/>
                  </a:lnTo>
                  <a:lnTo>
                    <a:pt x="529505" y="137639"/>
                  </a:lnTo>
                  <a:lnTo>
                    <a:pt x="569635" y="116552"/>
                  </a:lnTo>
                  <a:lnTo>
                    <a:pt x="610801" y="97066"/>
                  </a:lnTo>
                  <a:lnTo>
                    <a:pt x="652956" y="79224"/>
                  </a:lnTo>
                  <a:lnTo>
                    <a:pt x="696054" y="63071"/>
                  </a:lnTo>
                  <a:lnTo>
                    <a:pt x="740046" y="48652"/>
                  </a:lnTo>
                  <a:lnTo>
                    <a:pt x="784886" y="36011"/>
                  </a:lnTo>
                  <a:lnTo>
                    <a:pt x="830527" y="25193"/>
                  </a:lnTo>
                  <a:lnTo>
                    <a:pt x="876920" y="16242"/>
                  </a:lnTo>
                  <a:lnTo>
                    <a:pt x="924020" y="9203"/>
                  </a:lnTo>
                  <a:lnTo>
                    <a:pt x="971779" y="4119"/>
                  </a:lnTo>
                  <a:lnTo>
                    <a:pt x="1020150" y="1037"/>
                  </a:lnTo>
                  <a:lnTo>
                    <a:pt x="1069085" y="0"/>
                  </a:lnTo>
                  <a:lnTo>
                    <a:pt x="1118021" y="1037"/>
                  </a:lnTo>
                  <a:lnTo>
                    <a:pt x="1166392" y="4119"/>
                  </a:lnTo>
                  <a:lnTo>
                    <a:pt x="1214151" y="9203"/>
                  </a:lnTo>
                  <a:lnTo>
                    <a:pt x="1261251" y="16242"/>
                  </a:lnTo>
                  <a:lnTo>
                    <a:pt x="1307644" y="25193"/>
                  </a:lnTo>
                  <a:lnTo>
                    <a:pt x="1353285" y="36011"/>
                  </a:lnTo>
                  <a:lnTo>
                    <a:pt x="1398125" y="48652"/>
                  </a:lnTo>
                  <a:lnTo>
                    <a:pt x="1442117" y="63071"/>
                  </a:lnTo>
                  <a:lnTo>
                    <a:pt x="1485215" y="79224"/>
                  </a:lnTo>
                  <a:lnTo>
                    <a:pt x="1527370" y="97066"/>
                  </a:lnTo>
                  <a:lnTo>
                    <a:pt x="1568536" y="116552"/>
                  </a:lnTo>
                  <a:lnTo>
                    <a:pt x="1608666" y="137639"/>
                  </a:lnTo>
                  <a:lnTo>
                    <a:pt x="1647712" y="160282"/>
                  </a:lnTo>
                  <a:lnTo>
                    <a:pt x="1685628" y="184436"/>
                  </a:lnTo>
                  <a:lnTo>
                    <a:pt x="1722365" y="210057"/>
                  </a:lnTo>
                  <a:lnTo>
                    <a:pt x="1757877" y="237100"/>
                  </a:lnTo>
                  <a:lnTo>
                    <a:pt x="1792117" y="265520"/>
                  </a:lnTo>
                  <a:lnTo>
                    <a:pt x="1825037" y="295274"/>
                  </a:lnTo>
                  <a:lnTo>
                    <a:pt x="1856591" y="326317"/>
                  </a:lnTo>
                  <a:lnTo>
                    <a:pt x="1886730" y="358605"/>
                  </a:lnTo>
                  <a:lnTo>
                    <a:pt x="1915409" y="392092"/>
                  </a:lnTo>
                  <a:lnTo>
                    <a:pt x="1942579" y="426734"/>
                  </a:lnTo>
                  <a:lnTo>
                    <a:pt x="1968194" y="462487"/>
                  </a:lnTo>
                  <a:lnTo>
                    <a:pt x="1992206" y="499307"/>
                  </a:lnTo>
                  <a:lnTo>
                    <a:pt x="2014569" y="537149"/>
                  </a:lnTo>
                  <a:lnTo>
                    <a:pt x="2035234" y="575967"/>
                  </a:lnTo>
                  <a:lnTo>
                    <a:pt x="2054155" y="615719"/>
                  </a:lnTo>
                  <a:lnTo>
                    <a:pt x="2071285" y="656360"/>
                  </a:lnTo>
                  <a:lnTo>
                    <a:pt x="2086576" y="697844"/>
                  </a:lnTo>
                  <a:lnTo>
                    <a:pt x="2099982" y="740127"/>
                  </a:lnTo>
                  <a:lnTo>
                    <a:pt x="2111454" y="783166"/>
                  </a:lnTo>
                  <a:lnTo>
                    <a:pt x="2120947" y="826915"/>
                  </a:lnTo>
                  <a:lnTo>
                    <a:pt x="2128412" y="871330"/>
                  </a:lnTo>
                  <a:lnTo>
                    <a:pt x="2133802" y="916366"/>
                  </a:lnTo>
                  <a:lnTo>
                    <a:pt x="2137071" y="961980"/>
                  </a:lnTo>
                  <a:lnTo>
                    <a:pt x="2138172" y="1008126"/>
                  </a:lnTo>
                  <a:lnTo>
                    <a:pt x="2137071" y="1054271"/>
                  </a:lnTo>
                  <a:lnTo>
                    <a:pt x="2133802" y="1099885"/>
                  </a:lnTo>
                  <a:lnTo>
                    <a:pt x="2128412" y="1144921"/>
                  </a:lnTo>
                  <a:lnTo>
                    <a:pt x="2120947" y="1189336"/>
                  </a:lnTo>
                  <a:lnTo>
                    <a:pt x="2111454" y="1233085"/>
                  </a:lnTo>
                  <a:lnTo>
                    <a:pt x="2099982" y="1276124"/>
                  </a:lnTo>
                  <a:lnTo>
                    <a:pt x="2086576" y="1318407"/>
                  </a:lnTo>
                  <a:lnTo>
                    <a:pt x="2071285" y="1359891"/>
                  </a:lnTo>
                  <a:lnTo>
                    <a:pt x="2054155" y="1400532"/>
                  </a:lnTo>
                  <a:lnTo>
                    <a:pt x="2035234" y="1440284"/>
                  </a:lnTo>
                  <a:lnTo>
                    <a:pt x="2014569" y="1479102"/>
                  </a:lnTo>
                  <a:lnTo>
                    <a:pt x="1992206" y="1516944"/>
                  </a:lnTo>
                  <a:lnTo>
                    <a:pt x="1968194" y="1553764"/>
                  </a:lnTo>
                  <a:lnTo>
                    <a:pt x="1942579" y="1589517"/>
                  </a:lnTo>
                  <a:lnTo>
                    <a:pt x="1915409" y="1624159"/>
                  </a:lnTo>
                  <a:lnTo>
                    <a:pt x="1886730" y="1657646"/>
                  </a:lnTo>
                  <a:lnTo>
                    <a:pt x="1856591" y="1689934"/>
                  </a:lnTo>
                  <a:lnTo>
                    <a:pt x="1825037" y="1720977"/>
                  </a:lnTo>
                  <a:lnTo>
                    <a:pt x="1792117" y="1750731"/>
                  </a:lnTo>
                  <a:lnTo>
                    <a:pt x="1757877" y="1779151"/>
                  </a:lnTo>
                  <a:lnTo>
                    <a:pt x="1722365" y="1806194"/>
                  </a:lnTo>
                  <a:lnTo>
                    <a:pt x="1685628" y="1831815"/>
                  </a:lnTo>
                  <a:lnTo>
                    <a:pt x="1647712" y="1855969"/>
                  </a:lnTo>
                  <a:lnTo>
                    <a:pt x="1608666" y="1878612"/>
                  </a:lnTo>
                  <a:lnTo>
                    <a:pt x="1568536" y="1899699"/>
                  </a:lnTo>
                  <a:lnTo>
                    <a:pt x="1527370" y="1919185"/>
                  </a:lnTo>
                  <a:lnTo>
                    <a:pt x="1485215" y="1937027"/>
                  </a:lnTo>
                  <a:lnTo>
                    <a:pt x="1442117" y="1953180"/>
                  </a:lnTo>
                  <a:lnTo>
                    <a:pt x="1398125" y="1967599"/>
                  </a:lnTo>
                  <a:lnTo>
                    <a:pt x="1353285" y="1980240"/>
                  </a:lnTo>
                  <a:lnTo>
                    <a:pt x="1307644" y="1991058"/>
                  </a:lnTo>
                  <a:lnTo>
                    <a:pt x="1261251" y="2000009"/>
                  </a:lnTo>
                  <a:lnTo>
                    <a:pt x="1214151" y="2007048"/>
                  </a:lnTo>
                  <a:lnTo>
                    <a:pt x="1166392" y="2012132"/>
                  </a:lnTo>
                  <a:lnTo>
                    <a:pt x="1118021" y="2015214"/>
                  </a:lnTo>
                  <a:lnTo>
                    <a:pt x="1069085" y="2016252"/>
                  </a:lnTo>
                  <a:lnTo>
                    <a:pt x="1020150" y="2015214"/>
                  </a:lnTo>
                  <a:lnTo>
                    <a:pt x="971779" y="2012132"/>
                  </a:lnTo>
                  <a:lnTo>
                    <a:pt x="924020" y="2007048"/>
                  </a:lnTo>
                  <a:lnTo>
                    <a:pt x="876920" y="2000009"/>
                  </a:lnTo>
                  <a:lnTo>
                    <a:pt x="830527" y="1991058"/>
                  </a:lnTo>
                  <a:lnTo>
                    <a:pt x="784886" y="1980240"/>
                  </a:lnTo>
                  <a:lnTo>
                    <a:pt x="740046" y="1967599"/>
                  </a:lnTo>
                  <a:lnTo>
                    <a:pt x="696054" y="1953180"/>
                  </a:lnTo>
                  <a:lnTo>
                    <a:pt x="652956" y="1937027"/>
                  </a:lnTo>
                  <a:lnTo>
                    <a:pt x="610801" y="1919185"/>
                  </a:lnTo>
                  <a:lnTo>
                    <a:pt x="569635" y="1899699"/>
                  </a:lnTo>
                  <a:lnTo>
                    <a:pt x="529505" y="1878612"/>
                  </a:lnTo>
                  <a:lnTo>
                    <a:pt x="490459" y="1855969"/>
                  </a:lnTo>
                  <a:lnTo>
                    <a:pt x="452543" y="1831815"/>
                  </a:lnTo>
                  <a:lnTo>
                    <a:pt x="415806" y="1806194"/>
                  </a:lnTo>
                  <a:lnTo>
                    <a:pt x="380294" y="1779151"/>
                  </a:lnTo>
                  <a:lnTo>
                    <a:pt x="346054" y="1750731"/>
                  </a:lnTo>
                  <a:lnTo>
                    <a:pt x="313134" y="1720977"/>
                  </a:lnTo>
                  <a:lnTo>
                    <a:pt x="281580" y="1689934"/>
                  </a:lnTo>
                  <a:lnTo>
                    <a:pt x="251441" y="1657646"/>
                  </a:lnTo>
                  <a:lnTo>
                    <a:pt x="222762" y="1624159"/>
                  </a:lnTo>
                  <a:lnTo>
                    <a:pt x="195592" y="1589517"/>
                  </a:lnTo>
                  <a:lnTo>
                    <a:pt x="169977" y="1553764"/>
                  </a:lnTo>
                  <a:lnTo>
                    <a:pt x="145965" y="1516944"/>
                  </a:lnTo>
                  <a:lnTo>
                    <a:pt x="123602" y="1479102"/>
                  </a:lnTo>
                  <a:lnTo>
                    <a:pt x="102937" y="1440284"/>
                  </a:lnTo>
                  <a:lnTo>
                    <a:pt x="84016" y="1400532"/>
                  </a:lnTo>
                  <a:lnTo>
                    <a:pt x="66886" y="1359891"/>
                  </a:lnTo>
                  <a:lnTo>
                    <a:pt x="51595" y="1318407"/>
                  </a:lnTo>
                  <a:lnTo>
                    <a:pt x="38189" y="1276124"/>
                  </a:lnTo>
                  <a:lnTo>
                    <a:pt x="26717" y="1233085"/>
                  </a:lnTo>
                  <a:lnTo>
                    <a:pt x="17224" y="1189336"/>
                  </a:lnTo>
                  <a:lnTo>
                    <a:pt x="9759" y="1144921"/>
                  </a:lnTo>
                  <a:lnTo>
                    <a:pt x="4369" y="1099885"/>
                  </a:lnTo>
                  <a:lnTo>
                    <a:pt x="1100" y="1054271"/>
                  </a:lnTo>
                  <a:lnTo>
                    <a:pt x="0" y="1008126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55673" y="1036700"/>
            <a:ext cx="2195830" cy="2073910"/>
            <a:chOff x="1955673" y="1036700"/>
            <a:chExt cx="2195830" cy="2073910"/>
          </a:xfrm>
        </p:grpSpPr>
        <p:sp>
          <p:nvSpPr>
            <p:cNvPr id="4" name="object 4"/>
            <p:cNvSpPr/>
            <p:nvPr/>
          </p:nvSpPr>
          <p:spPr>
            <a:xfrm>
              <a:off x="1984248" y="1065275"/>
              <a:ext cx="2138680" cy="2016760"/>
            </a:xfrm>
            <a:custGeom>
              <a:avLst/>
              <a:gdLst/>
              <a:ahLst/>
              <a:cxnLst/>
              <a:rect l="l" t="t" r="r" b="b"/>
              <a:pathLst>
                <a:path w="2138679" h="2016760">
                  <a:moveTo>
                    <a:pt x="1069085" y="0"/>
                  </a:moveTo>
                  <a:lnTo>
                    <a:pt x="1020150" y="1037"/>
                  </a:lnTo>
                  <a:lnTo>
                    <a:pt x="971779" y="4119"/>
                  </a:lnTo>
                  <a:lnTo>
                    <a:pt x="924020" y="9203"/>
                  </a:lnTo>
                  <a:lnTo>
                    <a:pt x="876920" y="16242"/>
                  </a:lnTo>
                  <a:lnTo>
                    <a:pt x="830527" y="25193"/>
                  </a:lnTo>
                  <a:lnTo>
                    <a:pt x="784886" y="36011"/>
                  </a:lnTo>
                  <a:lnTo>
                    <a:pt x="740046" y="48652"/>
                  </a:lnTo>
                  <a:lnTo>
                    <a:pt x="696054" y="63071"/>
                  </a:lnTo>
                  <a:lnTo>
                    <a:pt x="652956" y="79224"/>
                  </a:lnTo>
                  <a:lnTo>
                    <a:pt x="610801" y="97066"/>
                  </a:lnTo>
                  <a:lnTo>
                    <a:pt x="569635" y="116552"/>
                  </a:lnTo>
                  <a:lnTo>
                    <a:pt x="529505" y="137639"/>
                  </a:lnTo>
                  <a:lnTo>
                    <a:pt x="490459" y="160282"/>
                  </a:lnTo>
                  <a:lnTo>
                    <a:pt x="452543" y="184436"/>
                  </a:lnTo>
                  <a:lnTo>
                    <a:pt x="415806" y="210057"/>
                  </a:lnTo>
                  <a:lnTo>
                    <a:pt x="380294" y="237100"/>
                  </a:lnTo>
                  <a:lnTo>
                    <a:pt x="346054" y="265520"/>
                  </a:lnTo>
                  <a:lnTo>
                    <a:pt x="313134" y="295275"/>
                  </a:lnTo>
                  <a:lnTo>
                    <a:pt x="281580" y="326317"/>
                  </a:lnTo>
                  <a:lnTo>
                    <a:pt x="251441" y="358605"/>
                  </a:lnTo>
                  <a:lnTo>
                    <a:pt x="222762" y="392092"/>
                  </a:lnTo>
                  <a:lnTo>
                    <a:pt x="195592" y="426734"/>
                  </a:lnTo>
                  <a:lnTo>
                    <a:pt x="169977" y="462487"/>
                  </a:lnTo>
                  <a:lnTo>
                    <a:pt x="145965" y="499307"/>
                  </a:lnTo>
                  <a:lnTo>
                    <a:pt x="123602" y="537149"/>
                  </a:lnTo>
                  <a:lnTo>
                    <a:pt x="102937" y="575967"/>
                  </a:lnTo>
                  <a:lnTo>
                    <a:pt x="84016" y="615719"/>
                  </a:lnTo>
                  <a:lnTo>
                    <a:pt x="66886" y="656360"/>
                  </a:lnTo>
                  <a:lnTo>
                    <a:pt x="51595" y="697844"/>
                  </a:lnTo>
                  <a:lnTo>
                    <a:pt x="38189" y="740127"/>
                  </a:lnTo>
                  <a:lnTo>
                    <a:pt x="26717" y="783166"/>
                  </a:lnTo>
                  <a:lnTo>
                    <a:pt x="17224" y="826915"/>
                  </a:lnTo>
                  <a:lnTo>
                    <a:pt x="9759" y="871330"/>
                  </a:lnTo>
                  <a:lnTo>
                    <a:pt x="4369" y="916366"/>
                  </a:lnTo>
                  <a:lnTo>
                    <a:pt x="1100" y="961980"/>
                  </a:lnTo>
                  <a:lnTo>
                    <a:pt x="0" y="1008126"/>
                  </a:lnTo>
                  <a:lnTo>
                    <a:pt x="1100" y="1054271"/>
                  </a:lnTo>
                  <a:lnTo>
                    <a:pt x="4369" y="1099885"/>
                  </a:lnTo>
                  <a:lnTo>
                    <a:pt x="9759" y="1144921"/>
                  </a:lnTo>
                  <a:lnTo>
                    <a:pt x="17224" y="1189336"/>
                  </a:lnTo>
                  <a:lnTo>
                    <a:pt x="26717" y="1233085"/>
                  </a:lnTo>
                  <a:lnTo>
                    <a:pt x="38189" y="1276124"/>
                  </a:lnTo>
                  <a:lnTo>
                    <a:pt x="51595" y="1318407"/>
                  </a:lnTo>
                  <a:lnTo>
                    <a:pt x="66886" y="1359891"/>
                  </a:lnTo>
                  <a:lnTo>
                    <a:pt x="84016" y="1400532"/>
                  </a:lnTo>
                  <a:lnTo>
                    <a:pt x="102937" y="1440284"/>
                  </a:lnTo>
                  <a:lnTo>
                    <a:pt x="123602" y="1479102"/>
                  </a:lnTo>
                  <a:lnTo>
                    <a:pt x="145965" y="1516944"/>
                  </a:lnTo>
                  <a:lnTo>
                    <a:pt x="169977" y="1553764"/>
                  </a:lnTo>
                  <a:lnTo>
                    <a:pt x="195592" y="1589517"/>
                  </a:lnTo>
                  <a:lnTo>
                    <a:pt x="222762" y="1624159"/>
                  </a:lnTo>
                  <a:lnTo>
                    <a:pt x="251441" y="1657646"/>
                  </a:lnTo>
                  <a:lnTo>
                    <a:pt x="281580" y="1689934"/>
                  </a:lnTo>
                  <a:lnTo>
                    <a:pt x="313134" y="1720977"/>
                  </a:lnTo>
                  <a:lnTo>
                    <a:pt x="346054" y="1750731"/>
                  </a:lnTo>
                  <a:lnTo>
                    <a:pt x="380294" y="1779151"/>
                  </a:lnTo>
                  <a:lnTo>
                    <a:pt x="415806" y="1806194"/>
                  </a:lnTo>
                  <a:lnTo>
                    <a:pt x="452543" y="1831815"/>
                  </a:lnTo>
                  <a:lnTo>
                    <a:pt x="490459" y="1855969"/>
                  </a:lnTo>
                  <a:lnTo>
                    <a:pt x="529505" y="1878612"/>
                  </a:lnTo>
                  <a:lnTo>
                    <a:pt x="569635" y="1899699"/>
                  </a:lnTo>
                  <a:lnTo>
                    <a:pt x="610801" y="1919185"/>
                  </a:lnTo>
                  <a:lnTo>
                    <a:pt x="652956" y="1937027"/>
                  </a:lnTo>
                  <a:lnTo>
                    <a:pt x="696054" y="1953180"/>
                  </a:lnTo>
                  <a:lnTo>
                    <a:pt x="740046" y="1967599"/>
                  </a:lnTo>
                  <a:lnTo>
                    <a:pt x="784886" y="1980240"/>
                  </a:lnTo>
                  <a:lnTo>
                    <a:pt x="830527" y="1991058"/>
                  </a:lnTo>
                  <a:lnTo>
                    <a:pt x="876920" y="2000009"/>
                  </a:lnTo>
                  <a:lnTo>
                    <a:pt x="924020" y="2007048"/>
                  </a:lnTo>
                  <a:lnTo>
                    <a:pt x="971779" y="2012132"/>
                  </a:lnTo>
                  <a:lnTo>
                    <a:pt x="1020150" y="2015214"/>
                  </a:lnTo>
                  <a:lnTo>
                    <a:pt x="1069085" y="2016252"/>
                  </a:lnTo>
                  <a:lnTo>
                    <a:pt x="1118021" y="2015214"/>
                  </a:lnTo>
                  <a:lnTo>
                    <a:pt x="1166392" y="2012132"/>
                  </a:lnTo>
                  <a:lnTo>
                    <a:pt x="1214151" y="2007048"/>
                  </a:lnTo>
                  <a:lnTo>
                    <a:pt x="1261251" y="2000009"/>
                  </a:lnTo>
                  <a:lnTo>
                    <a:pt x="1307644" y="1991058"/>
                  </a:lnTo>
                  <a:lnTo>
                    <a:pt x="1353285" y="1980240"/>
                  </a:lnTo>
                  <a:lnTo>
                    <a:pt x="1398125" y="1967599"/>
                  </a:lnTo>
                  <a:lnTo>
                    <a:pt x="1442117" y="1953180"/>
                  </a:lnTo>
                  <a:lnTo>
                    <a:pt x="1485215" y="1937027"/>
                  </a:lnTo>
                  <a:lnTo>
                    <a:pt x="1527370" y="1919185"/>
                  </a:lnTo>
                  <a:lnTo>
                    <a:pt x="1568536" y="1899699"/>
                  </a:lnTo>
                  <a:lnTo>
                    <a:pt x="1608666" y="1878612"/>
                  </a:lnTo>
                  <a:lnTo>
                    <a:pt x="1647712" y="1855969"/>
                  </a:lnTo>
                  <a:lnTo>
                    <a:pt x="1685628" y="1831815"/>
                  </a:lnTo>
                  <a:lnTo>
                    <a:pt x="1722365" y="1806194"/>
                  </a:lnTo>
                  <a:lnTo>
                    <a:pt x="1757877" y="1779151"/>
                  </a:lnTo>
                  <a:lnTo>
                    <a:pt x="1792117" y="1750731"/>
                  </a:lnTo>
                  <a:lnTo>
                    <a:pt x="1825037" y="1720977"/>
                  </a:lnTo>
                  <a:lnTo>
                    <a:pt x="1856591" y="1689934"/>
                  </a:lnTo>
                  <a:lnTo>
                    <a:pt x="1886730" y="1657646"/>
                  </a:lnTo>
                  <a:lnTo>
                    <a:pt x="1915409" y="1624159"/>
                  </a:lnTo>
                  <a:lnTo>
                    <a:pt x="1942579" y="1589517"/>
                  </a:lnTo>
                  <a:lnTo>
                    <a:pt x="1968194" y="1553764"/>
                  </a:lnTo>
                  <a:lnTo>
                    <a:pt x="1992206" y="1516944"/>
                  </a:lnTo>
                  <a:lnTo>
                    <a:pt x="2014569" y="1479102"/>
                  </a:lnTo>
                  <a:lnTo>
                    <a:pt x="2035234" y="1440284"/>
                  </a:lnTo>
                  <a:lnTo>
                    <a:pt x="2054155" y="1400532"/>
                  </a:lnTo>
                  <a:lnTo>
                    <a:pt x="2071285" y="1359891"/>
                  </a:lnTo>
                  <a:lnTo>
                    <a:pt x="2086576" y="1318407"/>
                  </a:lnTo>
                  <a:lnTo>
                    <a:pt x="2099982" y="1276124"/>
                  </a:lnTo>
                  <a:lnTo>
                    <a:pt x="2111454" y="1233085"/>
                  </a:lnTo>
                  <a:lnTo>
                    <a:pt x="2120947" y="1189336"/>
                  </a:lnTo>
                  <a:lnTo>
                    <a:pt x="2128412" y="1144921"/>
                  </a:lnTo>
                  <a:lnTo>
                    <a:pt x="2133802" y="1099885"/>
                  </a:lnTo>
                  <a:lnTo>
                    <a:pt x="2137071" y="1054271"/>
                  </a:lnTo>
                  <a:lnTo>
                    <a:pt x="2138172" y="1008126"/>
                  </a:lnTo>
                  <a:lnTo>
                    <a:pt x="2137071" y="961980"/>
                  </a:lnTo>
                  <a:lnTo>
                    <a:pt x="2133802" y="916366"/>
                  </a:lnTo>
                  <a:lnTo>
                    <a:pt x="2128412" y="871330"/>
                  </a:lnTo>
                  <a:lnTo>
                    <a:pt x="2120947" y="826915"/>
                  </a:lnTo>
                  <a:lnTo>
                    <a:pt x="2111454" y="783166"/>
                  </a:lnTo>
                  <a:lnTo>
                    <a:pt x="2099982" y="740127"/>
                  </a:lnTo>
                  <a:lnTo>
                    <a:pt x="2086576" y="697844"/>
                  </a:lnTo>
                  <a:lnTo>
                    <a:pt x="2071285" y="656360"/>
                  </a:lnTo>
                  <a:lnTo>
                    <a:pt x="2054155" y="615719"/>
                  </a:lnTo>
                  <a:lnTo>
                    <a:pt x="2035234" y="575967"/>
                  </a:lnTo>
                  <a:lnTo>
                    <a:pt x="2014569" y="537149"/>
                  </a:lnTo>
                  <a:lnTo>
                    <a:pt x="1992206" y="499307"/>
                  </a:lnTo>
                  <a:lnTo>
                    <a:pt x="1968194" y="462487"/>
                  </a:lnTo>
                  <a:lnTo>
                    <a:pt x="1942579" y="426734"/>
                  </a:lnTo>
                  <a:lnTo>
                    <a:pt x="1915409" y="392092"/>
                  </a:lnTo>
                  <a:lnTo>
                    <a:pt x="1886730" y="358605"/>
                  </a:lnTo>
                  <a:lnTo>
                    <a:pt x="1856591" y="326317"/>
                  </a:lnTo>
                  <a:lnTo>
                    <a:pt x="1825037" y="295274"/>
                  </a:lnTo>
                  <a:lnTo>
                    <a:pt x="1792117" y="265520"/>
                  </a:lnTo>
                  <a:lnTo>
                    <a:pt x="1757877" y="237100"/>
                  </a:lnTo>
                  <a:lnTo>
                    <a:pt x="1722365" y="210057"/>
                  </a:lnTo>
                  <a:lnTo>
                    <a:pt x="1685628" y="184436"/>
                  </a:lnTo>
                  <a:lnTo>
                    <a:pt x="1647712" y="160282"/>
                  </a:lnTo>
                  <a:lnTo>
                    <a:pt x="1608666" y="137639"/>
                  </a:lnTo>
                  <a:lnTo>
                    <a:pt x="1568536" y="116552"/>
                  </a:lnTo>
                  <a:lnTo>
                    <a:pt x="1527370" y="97066"/>
                  </a:lnTo>
                  <a:lnTo>
                    <a:pt x="1485215" y="79224"/>
                  </a:lnTo>
                  <a:lnTo>
                    <a:pt x="1442117" y="63071"/>
                  </a:lnTo>
                  <a:lnTo>
                    <a:pt x="1398125" y="48652"/>
                  </a:lnTo>
                  <a:lnTo>
                    <a:pt x="1353285" y="36011"/>
                  </a:lnTo>
                  <a:lnTo>
                    <a:pt x="1307644" y="25193"/>
                  </a:lnTo>
                  <a:lnTo>
                    <a:pt x="1261251" y="16242"/>
                  </a:lnTo>
                  <a:lnTo>
                    <a:pt x="1214151" y="9203"/>
                  </a:lnTo>
                  <a:lnTo>
                    <a:pt x="1166392" y="4119"/>
                  </a:lnTo>
                  <a:lnTo>
                    <a:pt x="1118021" y="1037"/>
                  </a:lnTo>
                  <a:lnTo>
                    <a:pt x="1069085" y="0"/>
                  </a:lnTo>
                  <a:close/>
                </a:path>
              </a:pathLst>
            </a:custGeom>
            <a:solidFill>
              <a:srgbClr val="389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4248" y="1065275"/>
              <a:ext cx="2138680" cy="2016760"/>
            </a:xfrm>
            <a:custGeom>
              <a:avLst/>
              <a:gdLst/>
              <a:ahLst/>
              <a:cxnLst/>
              <a:rect l="l" t="t" r="r" b="b"/>
              <a:pathLst>
                <a:path w="2138679" h="2016760">
                  <a:moveTo>
                    <a:pt x="0" y="1008126"/>
                  </a:moveTo>
                  <a:lnTo>
                    <a:pt x="1100" y="961980"/>
                  </a:lnTo>
                  <a:lnTo>
                    <a:pt x="4369" y="916366"/>
                  </a:lnTo>
                  <a:lnTo>
                    <a:pt x="9759" y="871330"/>
                  </a:lnTo>
                  <a:lnTo>
                    <a:pt x="17224" y="826915"/>
                  </a:lnTo>
                  <a:lnTo>
                    <a:pt x="26717" y="783166"/>
                  </a:lnTo>
                  <a:lnTo>
                    <a:pt x="38189" y="740127"/>
                  </a:lnTo>
                  <a:lnTo>
                    <a:pt x="51595" y="697844"/>
                  </a:lnTo>
                  <a:lnTo>
                    <a:pt x="66886" y="656360"/>
                  </a:lnTo>
                  <a:lnTo>
                    <a:pt x="84016" y="615719"/>
                  </a:lnTo>
                  <a:lnTo>
                    <a:pt x="102937" y="575967"/>
                  </a:lnTo>
                  <a:lnTo>
                    <a:pt x="123602" y="537149"/>
                  </a:lnTo>
                  <a:lnTo>
                    <a:pt x="145965" y="499307"/>
                  </a:lnTo>
                  <a:lnTo>
                    <a:pt x="169977" y="462487"/>
                  </a:lnTo>
                  <a:lnTo>
                    <a:pt x="195592" y="426734"/>
                  </a:lnTo>
                  <a:lnTo>
                    <a:pt x="222762" y="392092"/>
                  </a:lnTo>
                  <a:lnTo>
                    <a:pt x="251441" y="358605"/>
                  </a:lnTo>
                  <a:lnTo>
                    <a:pt x="281580" y="326317"/>
                  </a:lnTo>
                  <a:lnTo>
                    <a:pt x="313134" y="295275"/>
                  </a:lnTo>
                  <a:lnTo>
                    <a:pt x="346054" y="265520"/>
                  </a:lnTo>
                  <a:lnTo>
                    <a:pt x="380294" y="237100"/>
                  </a:lnTo>
                  <a:lnTo>
                    <a:pt x="415806" y="210057"/>
                  </a:lnTo>
                  <a:lnTo>
                    <a:pt x="452543" y="184436"/>
                  </a:lnTo>
                  <a:lnTo>
                    <a:pt x="490459" y="160282"/>
                  </a:lnTo>
                  <a:lnTo>
                    <a:pt x="529505" y="137639"/>
                  </a:lnTo>
                  <a:lnTo>
                    <a:pt x="569635" y="116552"/>
                  </a:lnTo>
                  <a:lnTo>
                    <a:pt x="610801" y="97066"/>
                  </a:lnTo>
                  <a:lnTo>
                    <a:pt x="652956" y="79224"/>
                  </a:lnTo>
                  <a:lnTo>
                    <a:pt x="696054" y="63071"/>
                  </a:lnTo>
                  <a:lnTo>
                    <a:pt x="740046" y="48652"/>
                  </a:lnTo>
                  <a:lnTo>
                    <a:pt x="784886" y="36011"/>
                  </a:lnTo>
                  <a:lnTo>
                    <a:pt x="830527" y="25193"/>
                  </a:lnTo>
                  <a:lnTo>
                    <a:pt x="876920" y="16242"/>
                  </a:lnTo>
                  <a:lnTo>
                    <a:pt x="924020" y="9203"/>
                  </a:lnTo>
                  <a:lnTo>
                    <a:pt x="971779" y="4119"/>
                  </a:lnTo>
                  <a:lnTo>
                    <a:pt x="1020150" y="1037"/>
                  </a:lnTo>
                  <a:lnTo>
                    <a:pt x="1069085" y="0"/>
                  </a:lnTo>
                  <a:lnTo>
                    <a:pt x="1118021" y="1037"/>
                  </a:lnTo>
                  <a:lnTo>
                    <a:pt x="1166392" y="4119"/>
                  </a:lnTo>
                  <a:lnTo>
                    <a:pt x="1214151" y="9203"/>
                  </a:lnTo>
                  <a:lnTo>
                    <a:pt x="1261251" y="16242"/>
                  </a:lnTo>
                  <a:lnTo>
                    <a:pt x="1307644" y="25193"/>
                  </a:lnTo>
                  <a:lnTo>
                    <a:pt x="1353285" y="36011"/>
                  </a:lnTo>
                  <a:lnTo>
                    <a:pt x="1398125" y="48652"/>
                  </a:lnTo>
                  <a:lnTo>
                    <a:pt x="1442117" y="63071"/>
                  </a:lnTo>
                  <a:lnTo>
                    <a:pt x="1485215" y="79224"/>
                  </a:lnTo>
                  <a:lnTo>
                    <a:pt x="1527370" y="97066"/>
                  </a:lnTo>
                  <a:lnTo>
                    <a:pt x="1568536" y="116552"/>
                  </a:lnTo>
                  <a:lnTo>
                    <a:pt x="1608666" y="137639"/>
                  </a:lnTo>
                  <a:lnTo>
                    <a:pt x="1647712" y="160282"/>
                  </a:lnTo>
                  <a:lnTo>
                    <a:pt x="1685628" y="184436"/>
                  </a:lnTo>
                  <a:lnTo>
                    <a:pt x="1722365" y="210057"/>
                  </a:lnTo>
                  <a:lnTo>
                    <a:pt x="1757877" y="237100"/>
                  </a:lnTo>
                  <a:lnTo>
                    <a:pt x="1792117" y="265520"/>
                  </a:lnTo>
                  <a:lnTo>
                    <a:pt x="1825037" y="295274"/>
                  </a:lnTo>
                  <a:lnTo>
                    <a:pt x="1856591" y="326317"/>
                  </a:lnTo>
                  <a:lnTo>
                    <a:pt x="1886730" y="358605"/>
                  </a:lnTo>
                  <a:lnTo>
                    <a:pt x="1915409" y="392092"/>
                  </a:lnTo>
                  <a:lnTo>
                    <a:pt x="1942579" y="426734"/>
                  </a:lnTo>
                  <a:lnTo>
                    <a:pt x="1968194" y="462487"/>
                  </a:lnTo>
                  <a:lnTo>
                    <a:pt x="1992206" y="499307"/>
                  </a:lnTo>
                  <a:lnTo>
                    <a:pt x="2014569" y="537149"/>
                  </a:lnTo>
                  <a:lnTo>
                    <a:pt x="2035234" y="575967"/>
                  </a:lnTo>
                  <a:lnTo>
                    <a:pt x="2054155" y="615719"/>
                  </a:lnTo>
                  <a:lnTo>
                    <a:pt x="2071285" y="656360"/>
                  </a:lnTo>
                  <a:lnTo>
                    <a:pt x="2086576" y="697844"/>
                  </a:lnTo>
                  <a:lnTo>
                    <a:pt x="2099982" y="740127"/>
                  </a:lnTo>
                  <a:lnTo>
                    <a:pt x="2111454" y="783166"/>
                  </a:lnTo>
                  <a:lnTo>
                    <a:pt x="2120947" y="826915"/>
                  </a:lnTo>
                  <a:lnTo>
                    <a:pt x="2128412" y="871330"/>
                  </a:lnTo>
                  <a:lnTo>
                    <a:pt x="2133802" y="916366"/>
                  </a:lnTo>
                  <a:lnTo>
                    <a:pt x="2137071" y="961980"/>
                  </a:lnTo>
                  <a:lnTo>
                    <a:pt x="2138172" y="1008126"/>
                  </a:lnTo>
                  <a:lnTo>
                    <a:pt x="2137071" y="1054271"/>
                  </a:lnTo>
                  <a:lnTo>
                    <a:pt x="2133802" y="1099885"/>
                  </a:lnTo>
                  <a:lnTo>
                    <a:pt x="2128412" y="1144921"/>
                  </a:lnTo>
                  <a:lnTo>
                    <a:pt x="2120947" y="1189336"/>
                  </a:lnTo>
                  <a:lnTo>
                    <a:pt x="2111454" y="1233085"/>
                  </a:lnTo>
                  <a:lnTo>
                    <a:pt x="2099982" y="1276124"/>
                  </a:lnTo>
                  <a:lnTo>
                    <a:pt x="2086576" y="1318407"/>
                  </a:lnTo>
                  <a:lnTo>
                    <a:pt x="2071285" y="1359891"/>
                  </a:lnTo>
                  <a:lnTo>
                    <a:pt x="2054155" y="1400532"/>
                  </a:lnTo>
                  <a:lnTo>
                    <a:pt x="2035234" y="1440284"/>
                  </a:lnTo>
                  <a:lnTo>
                    <a:pt x="2014569" y="1479102"/>
                  </a:lnTo>
                  <a:lnTo>
                    <a:pt x="1992206" y="1516944"/>
                  </a:lnTo>
                  <a:lnTo>
                    <a:pt x="1968194" y="1553764"/>
                  </a:lnTo>
                  <a:lnTo>
                    <a:pt x="1942579" y="1589517"/>
                  </a:lnTo>
                  <a:lnTo>
                    <a:pt x="1915409" y="1624159"/>
                  </a:lnTo>
                  <a:lnTo>
                    <a:pt x="1886730" y="1657646"/>
                  </a:lnTo>
                  <a:lnTo>
                    <a:pt x="1856591" y="1689934"/>
                  </a:lnTo>
                  <a:lnTo>
                    <a:pt x="1825037" y="1720977"/>
                  </a:lnTo>
                  <a:lnTo>
                    <a:pt x="1792117" y="1750731"/>
                  </a:lnTo>
                  <a:lnTo>
                    <a:pt x="1757877" y="1779151"/>
                  </a:lnTo>
                  <a:lnTo>
                    <a:pt x="1722365" y="1806194"/>
                  </a:lnTo>
                  <a:lnTo>
                    <a:pt x="1685628" y="1831815"/>
                  </a:lnTo>
                  <a:lnTo>
                    <a:pt x="1647712" y="1855969"/>
                  </a:lnTo>
                  <a:lnTo>
                    <a:pt x="1608666" y="1878612"/>
                  </a:lnTo>
                  <a:lnTo>
                    <a:pt x="1568536" y="1899699"/>
                  </a:lnTo>
                  <a:lnTo>
                    <a:pt x="1527370" y="1919185"/>
                  </a:lnTo>
                  <a:lnTo>
                    <a:pt x="1485215" y="1937027"/>
                  </a:lnTo>
                  <a:lnTo>
                    <a:pt x="1442117" y="1953180"/>
                  </a:lnTo>
                  <a:lnTo>
                    <a:pt x="1398125" y="1967599"/>
                  </a:lnTo>
                  <a:lnTo>
                    <a:pt x="1353285" y="1980240"/>
                  </a:lnTo>
                  <a:lnTo>
                    <a:pt x="1307644" y="1991058"/>
                  </a:lnTo>
                  <a:lnTo>
                    <a:pt x="1261251" y="2000009"/>
                  </a:lnTo>
                  <a:lnTo>
                    <a:pt x="1214151" y="2007048"/>
                  </a:lnTo>
                  <a:lnTo>
                    <a:pt x="1166392" y="2012132"/>
                  </a:lnTo>
                  <a:lnTo>
                    <a:pt x="1118021" y="2015214"/>
                  </a:lnTo>
                  <a:lnTo>
                    <a:pt x="1069085" y="2016252"/>
                  </a:lnTo>
                  <a:lnTo>
                    <a:pt x="1020150" y="2015214"/>
                  </a:lnTo>
                  <a:lnTo>
                    <a:pt x="971779" y="2012132"/>
                  </a:lnTo>
                  <a:lnTo>
                    <a:pt x="924020" y="2007048"/>
                  </a:lnTo>
                  <a:lnTo>
                    <a:pt x="876920" y="2000009"/>
                  </a:lnTo>
                  <a:lnTo>
                    <a:pt x="830527" y="1991058"/>
                  </a:lnTo>
                  <a:lnTo>
                    <a:pt x="784886" y="1980240"/>
                  </a:lnTo>
                  <a:lnTo>
                    <a:pt x="740046" y="1967599"/>
                  </a:lnTo>
                  <a:lnTo>
                    <a:pt x="696054" y="1953180"/>
                  </a:lnTo>
                  <a:lnTo>
                    <a:pt x="652956" y="1937027"/>
                  </a:lnTo>
                  <a:lnTo>
                    <a:pt x="610801" y="1919185"/>
                  </a:lnTo>
                  <a:lnTo>
                    <a:pt x="569635" y="1899699"/>
                  </a:lnTo>
                  <a:lnTo>
                    <a:pt x="529505" y="1878612"/>
                  </a:lnTo>
                  <a:lnTo>
                    <a:pt x="490459" y="1855969"/>
                  </a:lnTo>
                  <a:lnTo>
                    <a:pt x="452543" y="1831815"/>
                  </a:lnTo>
                  <a:lnTo>
                    <a:pt x="415806" y="1806194"/>
                  </a:lnTo>
                  <a:lnTo>
                    <a:pt x="380294" y="1779151"/>
                  </a:lnTo>
                  <a:lnTo>
                    <a:pt x="346054" y="1750731"/>
                  </a:lnTo>
                  <a:lnTo>
                    <a:pt x="313134" y="1720977"/>
                  </a:lnTo>
                  <a:lnTo>
                    <a:pt x="281580" y="1689934"/>
                  </a:lnTo>
                  <a:lnTo>
                    <a:pt x="251441" y="1657646"/>
                  </a:lnTo>
                  <a:lnTo>
                    <a:pt x="222762" y="1624159"/>
                  </a:lnTo>
                  <a:lnTo>
                    <a:pt x="195592" y="1589517"/>
                  </a:lnTo>
                  <a:lnTo>
                    <a:pt x="169977" y="1553764"/>
                  </a:lnTo>
                  <a:lnTo>
                    <a:pt x="145965" y="1516944"/>
                  </a:lnTo>
                  <a:lnTo>
                    <a:pt x="123602" y="1479102"/>
                  </a:lnTo>
                  <a:lnTo>
                    <a:pt x="102937" y="1440284"/>
                  </a:lnTo>
                  <a:lnTo>
                    <a:pt x="84016" y="1400532"/>
                  </a:lnTo>
                  <a:lnTo>
                    <a:pt x="66886" y="1359891"/>
                  </a:lnTo>
                  <a:lnTo>
                    <a:pt x="51595" y="1318407"/>
                  </a:lnTo>
                  <a:lnTo>
                    <a:pt x="38189" y="1276124"/>
                  </a:lnTo>
                  <a:lnTo>
                    <a:pt x="26717" y="1233085"/>
                  </a:lnTo>
                  <a:lnTo>
                    <a:pt x="17224" y="1189336"/>
                  </a:lnTo>
                  <a:lnTo>
                    <a:pt x="9759" y="1144921"/>
                  </a:lnTo>
                  <a:lnTo>
                    <a:pt x="4369" y="1099885"/>
                  </a:lnTo>
                  <a:lnTo>
                    <a:pt x="1100" y="1054271"/>
                  </a:lnTo>
                  <a:lnTo>
                    <a:pt x="0" y="1008126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498460" y="862964"/>
            <a:ext cx="2462530" cy="2421255"/>
            <a:chOff x="7498460" y="862964"/>
            <a:chExt cx="2462530" cy="2421255"/>
          </a:xfrm>
        </p:grpSpPr>
        <p:sp>
          <p:nvSpPr>
            <p:cNvPr id="7" name="object 7"/>
            <p:cNvSpPr/>
            <p:nvPr/>
          </p:nvSpPr>
          <p:spPr>
            <a:xfrm>
              <a:off x="7527035" y="891539"/>
              <a:ext cx="2405380" cy="2364105"/>
            </a:xfrm>
            <a:custGeom>
              <a:avLst/>
              <a:gdLst/>
              <a:ahLst/>
              <a:cxnLst/>
              <a:rect l="l" t="t" r="r" b="b"/>
              <a:pathLst>
                <a:path w="2405379" h="2364104">
                  <a:moveTo>
                    <a:pt x="2404872" y="0"/>
                  </a:moveTo>
                  <a:lnTo>
                    <a:pt x="0" y="0"/>
                  </a:lnTo>
                  <a:lnTo>
                    <a:pt x="0" y="2363724"/>
                  </a:lnTo>
                  <a:lnTo>
                    <a:pt x="2404872" y="2363724"/>
                  </a:lnTo>
                  <a:lnTo>
                    <a:pt x="24048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27035" y="891539"/>
              <a:ext cx="2405380" cy="2364105"/>
            </a:xfrm>
            <a:custGeom>
              <a:avLst/>
              <a:gdLst/>
              <a:ahLst/>
              <a:cxnLst/>
              <a:rect l="l" t="t" r="r" b="b"/>
              <a:pathLst>
                <a:path w="2405379" h="2364104">
                  <a:moveTo>
                    <a:pt x="0" y="2363724"/>
                  </a:moveTo>
                  <a:lnTo>
                    <a:pt x="2404872" y="2363724"/>
                  </a:lnTo>
                  <a:lnTo>
                    <a:pt x="2404872" y="0"/>
                  </a:lnTo>
                  <a:lnTo>
                    <a:pt x="0" y="0"/>
                  </a:lnTo>
                  <a:lnTo>
                    <a:pt x="0" y="2363724"/>
                  </a:lnTo>
                  <a:close/>
                </a:path>
              </a:pathLst>
            </a:custGeom>
            <a:ln w="5715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5865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55673" y="1036700"/>
            <a:ext cx="2195830" cy="2073910"/>
            <a:chOff x="1955673" y="1036700"/>
            <a:chExt cx="2195830" cy="2073910"/>
          </a:xfrm>
        </p:grpSpPr>
        <p:sp>
          <p:nvSpPr>
            <p:cNvPr id="4" name="object 4"/>
            <p:cNvSpPr/>
            <p:nvPr/>
          </p:nvSpPr>
          <p:spPr>
            <a:xfrm>
              <a:off x="1984248" y="1065275"/>
              <a:ext cx="2138680" cy="2016760"/>
            </a:xfrm>
            <a:custGeom>
              <a:avLst/>
              <a:gdLst/>
              <a:ahLst/>
              <a:cxnLst/>
              <a:rect l="l" t="t" r="r" b="b"/>
              <a:pathLst>
                <a:path w="2138679" h="2016760">
                  <a:moveTo>
                    <a:pt x="1069085" y="0"/>
                  </a:moveTo>
                  <a:lnTo>
                    <a:pt x="1020150" y="1037"/>
                  </a:lnTo>
                  <a:lnTo>
                    <a:pt x="971779" y="4119"/>
                  </a:lnTo>
                  <a:lnTo>
                    <a:pt x="924020" y="9203"/>
                  </a:lnTo>
                  <a:lnTo>
                    <a:pt x="876920" y="16242"/>
                  </a:lnTo>
                  <a:lnTo>
                    <a:pt x="830527" y="25193"/>
                  </a:lnTo>
                  <a:lnTo>
                    <a:pt x="784886" y="36011"/>
                  </a:lnTo>
                  <a:lnTo>
                    <a:pt x="740046" y="48652"/>
                  </a:lnTo>
                  <a:lnTo>
                    <a:pt x="696054" y="63071"/>
                  </a:lnTo>
                  <a:lnTo>
                    <a:pt x="652956" y="79224"/>
                  </a:lnTo>
                  <a:lnTo>
                    <a:pt x="610801" y="97066"/>
                  </a:lnTo>
                  <a:lnTo>
                    <a:pt x="569635" y="116552"/>
                  </a:lnTo>
                  <a:lnTo>
                    <a:pt x="529505" y="137639"/>
                  </a:lnTo>
                  <a:lnTo>
                    <a:pt x="490459" y="160282"/>
                  </a:lnTo>
                  <a:lnTo>
                    <a:pt x="452543" y="184436"/>
                  </a:lnTo>
                  <a:lnTo>
                    <a:pt x="415806" y="210057"/>
                  </a:lnTo>
                  <a:lnTo>
                    <a:pt x="380294" y="237100"/>
                  </a:lnTo>
                  <a:lnTo>
                    <a:pt x="346054" y="265520"/>
                  </a:lnTo>
                  <a:lnTo>
                    <a:pt x="313134" y="295275"/>
                  </a:lnTo>
                  <a:lnTo>
                    <a:pt x="281580" y="326317"/>
                  </a:lnTo>
                  <a:lnTo>
                    <a:pt x="251441" y="358605"/>
                  </a:lnTo>
                  <a:lnTo>
                    <a:pt x="222762" y="392092"/>
                  </a:lnTo>
                  <a:lnTo>
                    <a:pt x="195592" y="426734"/>
                  </a:lnTo>
                  <a:lnTo>
                    <a:pt x="169977" y="462487"/>
                  </a:lnTo>
                  <a:lnTo>
                    <a:pt x="145965" y="499307"/>
                  </a:lnTo>
                  <a:lnTo>
                    <a:pt x="123602" y="537149"/>
                  </a:lnTo>
                  <a:lnTo>
                    <a:pt x="102937" y="575967"/>
                  </a:lnTo>
                  <a:lnTo>
                    <a:pt x="84016" y="615719"/>
                  </a:lnTo>
                  <a:lnTo>
                    <a:pt x="66886" y="656360"/>
                  </a:lnTo>
                  <a:lnTo>
                    <a:pt x="51595" y="697844"/>
                  </a:lnTo>
                  <a:lnTo>
                    <a:pt x="38189" y="740127"/>
                  </a:lnTo>
                  <a:lnTo>
                    <a:pt x="26717" y="783166"/>
                  </a:lnTo>
                  <a:lnTo>
                    <a:pt x="17224" y="826915"/>
                  </a:lnTo>
                  <a:lnTo>
                    <a:pt x="9759" y="871330"/>
                  </a:lnTo>
                  <a:lnTo>
                    <a:pt x="4369" y="916366"/>
                  </a:lnTo>
                  <a:lnTo>
                    <a:pt x="1100" y="961980"/>
                  </a:lnTo>
                  <a:lnTo>
                    <a:pt x="0" y="1008126"/>
                  </a:lnTo>
                  <a:lnTo>
                    <a:pt x="1100" y="1054271"/>
                  </a:lnTo>
                  <a:lnTo>
                    <a:pt x="4369" y="1099885"/>
                  </a:lnTo>
                  <a:lnTo>
                    <a:pt x="9759" y="1144921"/>
                  </a:lnTo>
                  <a:lnTo>
                    <a:pt x="17224" y="1189336"/>
                  </a:lnTo>
                  <a:lnTo>
                    <a:pt x="26717" y="1233085"/>
                  </a:lnTo>
                  <a:lnTo>
                    <a:pt x="38189" y="1276124"/>
                  </a:lnTo>
                  <a:lnTo>
                    <a:pt x="51595" y="1318407"/>
                  </a:lnTo>
                  <a:lnTo>
                    <a:pt x="66886" y="1359891"/>
                  </a:lnTo>
                  <a:lnTo>
                    <a:pt x="84016" y="1400532"/>
                  </a:lnTo>
                  <a:lnTo>
                    <a:pt x="102937" y="1440284"/>
                  </a:lnTo>
                  <a:lnTo>
                    <a:pt x="123602" y="1479102"/>
                  </a:lnTo>
                  <a:lnTo>
                    <a:pt x="145965" y="1516944"/>
                  </a:lnTo>
                  <a:lnTo>
                    <a:pt x="169977" y="1553764"/>
                  </a:lnTo>
                  <a:lnTo>
                    <a:pt x="195592" y="1589517"/>
                  </a:lnTo>
                  <a:lnTo>
                    <a:pt x="222762" y="1624159"/>
                  </a:lnTo>
                  <a:lnTo>
                    <a:pt x="251441" y="1657646"/>
                  </a:lnTo>
                  <a:lnTo>
                    <a:pt x="281580" y="1689934"/>
                  </a:lnTo>
                  <a:lnTo>
                    <a:pt x="313134" y="1720977"/>
                  </a:lnTo>
                  <a:lnTo>
                    <a:pt x="346054" y="1750731"/>
                  </a:lnTo>
                  <a:lnTo>
                    <a:pt x="380294" y="1779151"/>
                  </a:lnTo>
                  <a:lnTo>
                    <a:pt x="415806" y="1806194"/>
                  </a:lnTo>
                  <a:lnTo>
                    <a:pt x="452543" y="1831815"/>
                  </a:lnTo>
                  <a:lnTo>
                    <a:pt x="490459" y="1855969"/>
                  </a:lnTo>
                  <a:lnTo>
                    <a:pt x="529505" y="1878612"/>
                  </a:lnTo>
                  <a:lnTo>
                    <a:pt x="569635" y="1899699"/>
                  </a:lnTo>
                  <a:lnTo>
                    <a:pt x="610801" y="1919185"/>
                  </a:lnTo>
                  <a:lnTo>
                    <a:pt x="652956" y="1937027"/>
                  </a:lnTo>
                  <a:lnTo>
                    <a:pt x="696054" y="1953180"/>
                  </a:lnTo>
                  <a:lnTo>
                    <a:pt x="740046" y="1967599"/>
                  </a:lnTo>
                  <a:lnTo>
                    <a:pt x="784886" y="1980240"/>
                  </a:lnTo>
                  <a:lnTo>
                    <a:pt x="830527" y="1991058"/>
                  </a:lnTo>
                  <a:lnTo>
                    <a:pt x="876920" y="2000009"/>
                  </a:lnTo>
                  <a:lnTo>
                    <a:pt x="924020" y="2007048"/>
                  </a:lnTo>
                  <a:lnTo>
                    <a:pt x="971779" y="2012132"/>
                  </a:lnTo>
                  <a:lnTo>
                    <a:pt x="1020150" y="2015214"/>
                  </a:lnTo>
                  <a:lnTo>
                    <a:pt x="1069085" y="2016252"/>
                  </a:lnTo>
                  <a:lnTo>
                    <a:pt x="1118021" y="2015214"/>
                  </a:lnTo>
                  <a:lnTo>
                    <a:pt x="1166392" y="2012132"/>
                  </a:lnTo>
                  <a:lnTo>
                    <a:pt x="1214151" y="2007048"/>
                  </a:lnTo>
                  <a:lnTo>
                    <a:pt x="1261251" y="2000009"/>
                  </a:lnTo>
                  <a:lnTo>
                    <a:pt x="1307644" y="1991058"/>
                  </a:lnTo>
                  <a:lnTo>
                    <a:pt x="1353285" y="1980240"/>
                  </a:lnTo>
                  <a:lnTo>
                    <a:pt x="1398125" y="1967599"/>
                  </a:lnTo>
                  <a:lnTo>
                    <a:pt x="1442117" y="1953180"/>
                  </a:lnTo>
                  <a:lnTo>
                    <a:pt x="1485215" y="1937027"/>
                  </a:lnTo>
                  <a:lnTo>
                    <a:pt x="1527370" y="1919185"/>
                  </a:lnTo>
                  <a:lnTo>
                    <a:pt x="1568536" y="1899699"/>
                  </a:lnTo>
                  <a:lnTo>
                    <a:pt x="1608666" y="1878612"/>
                  </a:lnTo>
                  <a:lnTo>
                    <a:pt x="1647712" y="1855969"/>
                  </a:lnTo>
                  <a:lnTo>
                    <a:pt x="1685628" y="1831815"/>
                  </a:lnTo>
                  <a:lnTo>
                    <a:pt x="1722365" y="1806194"/>
                  </a:lnTo>
                  <a:lnTo>
                    <a:pt x="1757877" y="1779151"/>
                  </a:lnTo>
                  <a:lnTo>
                    <a:pt x="1792117" y="1750731"/>
                  </a:lnTo>
                  <a:lnTo>
                    <a:pt x="1825037" y="1720977"/>
                  </a:lnTo>
                  <a:lnTo>
                    <a:pt x="1856591" y="1689934"/>
                  </a:lnTo>
                  <a:lnTo>
                    <a:pt x="1886730" y="1657646"/>
                  </a:lnTo>
                  <a:lnTo>
                    <a:pt x="1915409" y="1624159"/>
                  </a:lnTo>
                  <a:lnTo>
                    <a:pt x="1942579" y="1589517"/>
                  </a:lnTo>
                  <a:lnTo>
                    <a:pt x="1968194" y="1553764"/>
                  </a:lnTo>
                  <a:lnTo>
                    <a:pt x="1992206" y="1516944"/>
                  </a:lnTo>
                  <a:lnTo>
                    <a:pt x="2014569" y="1479102"/>
                  </a:lnTo>
                  <a:lnTo>
                    <a:pt x="2035234" y="1440284"/>
                  </a:lnTo>
                  <a:lnTo>
                    <a:pt x="2054155" y="1400532"/>
                  </a:lnTo>
                  <a:lnTo>
                    <a:pt x="2071285" y="1359891"/>
                  </a:lnTo>
                  <a:lnTo>
                    <a:pt x="2086576" y="1318407"/>
                  </a:lnTo>
                  <a:lnTo>
                    <a:pt x="2099982" y="1276124"/>
                  </a:lnTo>
                  <a:lnTo>
                    <a:pt x="2111454" y="1233085"/>
                  </a:lnTo>
                  <a:lnTo>
                    <a:pt x="2120947" y="1189336"/>
                  </a:lnTo>
                  <a:lnTo>
                    <a:pt x="2128412" y="1144921"/>
                  </a:lnTo>
                  <a:lnTo>
                    <a:pt x="2133802" y="1099885"/>
                  </a:lnTo>
                  <a:lnTo>
                    <a:pt x="2137071" y="1054271"/>
                  </a:lnTo>
                  <a:lnTo>
                    <a:pt x="2138172" y="1008126"/>
                  </a:lnTo>
                  <a:lnTo>
                    <a:pt x="2137071" y="961980"/>
                  </a:lnTo>
                  <a:lnTo>
                    <a:pt x="2133802" y="916366"/>
                  </a:lnTo>
                  <a:lnTo>
                    <a:pt x="2128412" y="871330"/>
                  </a:lnTo>
                  <a:lnTo>
                    <a:pt x="2120947" y="826915"/>
                  </a:lnTo>
                  <a:lnTo>
                    <a:pt x="2111454" y="783166"/>
                  </a:lnTo>
                  <a:lnTo>
                    <a:pt x="2099982" y="740127"/>
                  </a:lnTo>
                  <a:lnTo>
                    <a:pt x="2086576" y="697844"/>
                  </a:lnTo>
                  <a:lnTo>
                    <a:pt x="2071285" y="656360"/>
                  </a:lnTo>
                  <a:lnTo>
                    <a:pt x="2054155" y="615719"/>
                  </a:lnTo>
                  <a:lnTo>
                    <a:pt x="2035234" y="575967"/>
                  </a:lnTo>
                  <a:lnTo>
                    <a:pt x="2014569" y="537149"/>
                  </a:lnTo>
                  <a:lnTo>
                    <a:pt x="1992206" y="499307"/>
                  </a:lnTo>
                  <a:lnTo>
                    <a:pt x="1968194" y="462487"/>
                  </a:lnTo>
                  <a:lnTo>
                    <a:pt x="1942579" y="426734"/>
                  </a:lnTo>
                  <a:lnTo>
                    <a:pt x="1915409" y="392092"/>
                  </a:lnTo>
                  <a:lnTo>
                    <a:pt x="1886730" y="358605"/>
                  </a:lnTo>
                  <a:lnTo>
                    <a:pt x="1856591" y="326317"/>
                  </a:lnTo>
                  <a:lnTo>
                    <a:pt x="1825037" y="295274"/>
                  </a:lnTo>
                  <a:lnTo>
                    <a:pt x="1792117" y="265520"/>
                  </a:lnTo>
                  <a:lnTo>
                    <a:pt x="1757877" y="237100"/>
                  </a:lnTo>
                  <a:lnTo>
                    <a:pt x="1722365" y="210057"/>
                  </a:lnTo>
                  <a:lnTo>
                    <a:pt x="1685628" y="184436"/>
                  </a:lnTo>
                  <a:lnTo>
                    <a:pt x="1647712" y="160282"/>
                  </a:lnTo>
                  <a:lnTo>
                    <a:pt x="1608666" y="137639"/>
                  </a:lnTo>
                  <a:lnTo>
                    <a:pt x="1568536" y="116552"/>
                  </a:lnTo>
                  <a:lnTo>
                    <a:pt x="1527370" y="97066"/>
                  </a:lnTo>
                  <a:lnTo>
                    <a:pt x="1485215" y="79224"/>
                  </a:lnTo>
                  <a:lnTo>
                    <a:pt x="1442117" y="63071"/>
                  </a:lnTo>
                  <a:lnTo>
                    <a:pt x="1398125" y="48652"/>
                  </a:lnTo>
                  <a:lnTo>
                    <a:pt x="1353285" y="36011"/>
                  </a:lnTo>
                  <a:lnTo>
                    <a:pt x="1307644" y="25193"/>
                  </a:lnTo>
                  <a:lnTo>
                    <a:pt x="1261251" y="16242"/>
                  </a:lnTo>
                  <a:lnTo>
                    <a:pt x="1214151" y="9203"/>
                  </a:lnTo>
                  <a:lnTo>
                    <a:pt x="1166392" y="4119"/>
                  </a:lnTo>
                  <a:lnTo>
                    <a:pt x="1118021" y="1037"/>
                  </a:lnTo>
                  <a:lnTo>
                    <a:pt x="1069085" y="0"/>
                  </a:lnTo>
                  <a:close/>
                </a:path>
              </a:pathLst>
            </a:custGeom>
            <a:solidFill>
              <a:srgbClr val="389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4248" y="1065275"/>
              <a:ext cx="2138680" cy="2016760"/>
            </a:xfrm>
            <a:custGeom>
              <a:avLst/>
              <a:gdLst/>
              <a:ahLst/>
              <a:cxnLst/>
              <a:rect l="l" t="t" r="r" b="b"/>
              <a:pathLst>
                <a:path w="2138679" h="2016760">
                  <a:moveTo>
                    <a:pt x="0" y="1008126"/>
                  </a:moveTo>
                  <a:lnTo>
                    <a:pt x="1100" y="961980"/>
                  </a:lnTo>
                  <a:lnTo>
                    <a:pt x="4369" y="916366"/>
                  </a:lnTo>
                  <a:lnTo>
                    <a:pt x="9759" y="871330"/>
                  </a:lnTo>
                  <a:lnTo>
                    <a:pt x="17224" y="826915"/>
                  </a:lnTo>
                  <a:lnTo>
                    <a:pt x="26717" y="783166"/>
                  </a:lnTo>
                  <a:lnTo>
                    <a:pt x="38189" y="740127"/>
                  </a:lnTo>
                  <a:lnTo>
                    <a:pt x="51595" y="697844"/>
                  </a:lnTo>
                  <a:lnTo>
                    <a:pt x="66886" y="656360"/>
                  </a:lnTo>
                  <a:lnTo>
                    <a:pt x="84016" y="615719"/>
                  </a:lnTo>
                  <a:lnTo>
                    <a:pt x="102937" y="575967"/>
                  </a:lnTo>
                  <a:lnTo>
                    <a:pt x="123602" y="537149"/>
                  </a:lnTo>
                  <a:lnTo>
                    <a:pt x="145965" y="499307"/>
                  </a:lnTo>
                  <a:lnTo>
                    <a:pt x="169977" y="462487"/>
                  </a:lnTo>
                  <a:lnTo>
                    <a:pt x="195592" y="426734"/>
                  </a:lnTo>
                  <a:lnTo>
                    <a:pt x="222762" y="392092"/>
                  </a:lnTo>
                  <a:lnTo>
                    <a:pt x="251441" y="358605"/>
                  </a:lnTo>
                  <a:lnTo>
                    <a:pt x="281580" y="326317"/>
                  </a:lnTo>
                  <a:lnTo>
                    <a:pt x="313134" y="295275"/>
                  </a:lnTo>
                  <a:lnTo>
                    <a:pt x="346054" y="265520"/>
                  </a:lnTo>
                  <a:lnTo>
                    <a:pt x="380294" y="237100"/>
                  </a:lnTo>
                  <a:lnTo>
                    <a:pt x="415806" y="210057"/>
                  </a:lnTo>
                  <a:lnTo>
                    <a:pt x="452543" y="184436"/>
                  </a:lnTo>
                  <a:lnTo>
                    <a:pt x="490459" y="160282"/>
                  </a:lnTo>
                  <a:lnTo>
                    <a:pt x="529505" y="137639"/>
                  </a:lnTo>
                  <a:lnTo>
                    <a:pt x="569635" y="116552"/>
                  </a:lnTo>
                  <a:lnTo>
                    <a:pt x="610801" y="97066"/>
                  </a:lnTo>
                  <a:lnTo>
                    <a:pt x="652956" y="79224"/>
                  </a:lnTo>
                  <a:lnTo>
                    <a:pt x="696054" y="63071"/>
                  </a:lnTo>
                  <a:lnTo>
                    <a:pt x="740046" y="48652"/>
                  </a:lnTo>
                  <a:lnTo>
                    <a:pt x="784886" y="36011"/>
                  </a:lnTo>
                  <a:lnTo>
                    <a:pt x="830527" y="25193"/>
                  </a:lnTo>
                  <a:lnTo>
                    <a:pt x="876920" y="16242"/>
                  </a:lnTo>
                  <a:lnTo>
                    <a:pt x="924020" y="9203"/>
                  </a:lnTo>
                  <a:lnTo>
                    <a:pt x="971779" y="4119"/>
                  </a:lnTo>
                  <a:lnTo>
                    <a:pt x="1020150" y="1037"/>
                  </a:lnTo>
                  <a:lnTo>
                    <a:pt x="1069085" y="0"/>
                  </a:lnTo>
                  <a:lnTo>
                    <a:pt x="1118021" y="1037"/>
                  </a:lnTo>
                  <a:lnTo>
                    <a:pt x="1166392" y="4119"/>
                  </a:lnTo>
                  <a:lnTo>
                    <a:pt x="1214151" y="9203"/>
                  </a:lnTo>
                  <a:lnTo>
                    <a:pt x="1261251" y="16242"/>
                  </a:lnTo>
                  <a:lnTo>
                    <a:pt x="1307644" y="25193"/>
                  </a:lnTo>
                  <a:lnTo>
                    <a:pt x="1353285" y="36011"/>
                  </a:lnTo>
                  <a:lnTo>
                    <a:pt x="1398125" y="48652"/>
                  </a:lnTo>
                  <a:lnTo>
                    <a:pt x="1442117" y="63071"/>
                  </a:lnTo>
                  <a:lnTo>
                    <a:pt x="1485215" y="79224"/>
                  </a:lnTo>
                  <a:lnTo>
                    <a:pt x="1527370" y="97066"/>
                  </a:lnTo>
                  <a:lnTo>
                    <a:pt x="1568536" y="116552"/>
                  </a:lnTo>
                  <a:lnTo>
                    <a:pt x="1608666" y="137639"/>
                  </a:lnTo>
                  <a:lnTo>
                    <a:pt x="1647712" y="160282"/>
                  </a:lnTo>
                  <a:lnTo>
                    <a:pt x="1685628" y="184436"/>
                  </a:lnTo>
                  <a:lnTo>
                    <a:pt x="1722365" y="210057"/>
                  </a:lnTo>
                  <a:lnTo>
                    <a:pt x="1757877" y="237100"/>
                  </a:lnTo>
                  <a:lnTo>
                    <a:pt x="1792117" y="265520"/>
                  </a:lnTo>
                  <a:lnTo>
                    <a:pt x="1825037" y="295274"/>
                  </a:lnTo>
                  <a:lnTo>
                    <a:pt x="1856591" y="326317"/>
                  </a:lnTo>
                  <a:lnTo>
                    <a:pt x="1886730" y="358605"/>
                  </a:lnTo>
                  <a:lnTo>
                    <a:pt x="1915409" y="392092"/>
                  </a:lnTo>
                  <a:lnTo>
                    <a:pt x="1942579" y="426734"/>
                  </a:lnTo>
                  <a:lnTo>
                    <a:pt x="1968194" y="462487"/>
                  </a:lnTo>
                  <a:lnTo>
                    <a:pt x="1992206" y="499307"/>
                  </a:lnTo>
                  <a:lnTo>
                    <a:pt x="2014569" y="537149"/>
                  </a:lnTo>
                  <a:lnTo>
                    <a:pt x="2035234" y="575967"/>
                  </a:lnTo>
                  <a:lnTo>
                    <a:pt x="2054155" y="615719"/>
                  </a:lnTo>
                  <a:lnTo>
                    <a:pt x="2071285" y="656360"/>
                  </a:lnTo>
                  <a:lnTo>
                    <a:pt x="2086576" y="697844"/>
                  </a:lnTo>
                  <a:lnTo>
                    <a:pt x="2099982" y="740127"/>
                  </a:lnTo>
                  <a:lnTo>
                    <a:pt x="2111454" y="783166"/>
                  </a:lnTo>
                  <a:lnTo>
                    <a:pt x="2120947" y="826915"/>
                  </a:lnTo>
                  <a:lnTo>
                    <a:pt x="2128412" y="871330"/>
                  </a:lnTo>
                  <a:lnTo>
                    <a:pt x="2133802" y="916366"/>
                  </a:lnTo>
                  <a:lnTo>
                    <a:pt x="2137071" y="961980"/>
                  </a:lnTo>
                  <a:lnTo>
                    <a:pt x="2138172" y="1008126"/>
                  </a:lnTo>
                  <a:lnTo>
                    <a:pt x="2137071" y="1054271"/>
                  </a:lnTo>
                  <a:lnTo>
                    <a:pt x="2133802" y="1099885"/>
                  </a:lnTo>
                  <a:lnTo>
                    <a:pt x="2128412" y="1144921"/>
                  </a:lnTo>
                  <a:lnTo>
                    <a:pt x="2120947" y="1189336"/>
                  </a:lnTo>
                  <a:lnTo>
                    <a:pt x="2111454" y="1233085"/>
                  </a:lnTo>
                  <a:lnTo>
                    <a:pt x="2099982" y="1276124"/>
                  </a:lnTo>
                  <a:lnTo>
                    <a:pt x="2086576" y="1318407"/>
                  </a:lnTo>
                  <a:lnTo>
                    <a:pt x="2071285" y="1359891"/>
                  </a:lnTo>
                  <a:lnTo>
                    <a:pt x="2054155" y="1400532"/>
                  </a:lnTo>
                  <a:lnTo>
                    <a:pt x="2035234" y="1440284"/>
                  </a:lnTo>
                  <a:lnTo>
                    <a:pt x="2014569" y="1479102"/>
                  </a:lnTo>
                  <a:lnTo>
                    <a:pt x="1992206" y="1516944"/>
                  </a:lnTo>
                  <a:lnTo>
                    <a:pt x="1968194" y="1553764"/>
                  </a:lnTo>
                  <a:lnTo>
                    <a:pt x="1942579" y="1589517"/>
                  </a:lnTo>
                  <a:lnTo>
                    <a:pt x="1915409" y="1624159"/>
                  </a:lnTo>
                  <a:lnTo>
                    <a:pt x="1886730" y="1657646"/>
                  </a:lnTo>
                  <a:lnTo>
                    <a:pt x="1856591" y="1689934"/>
                  </a:lnTo>
                  <a:lnTo>
                    <a:pt x="1825037" y="1720977"/>
                  </a:lnTo>
                  <a:lnTo>
                    <a:pt x="1792117" y="1750731"/>
                  </a:lnTo>
                  <a:lnTo>
                    <a:pt x="1757877" y="1779151"/>
                  </a:lnTo>
                  <a:lnTo>
                    <a:pt x="1722365" y="1806194"/>
                  </a:lnTo>
                  <a:lnTo>
                    <a:pt x="1685628" y="1831815"/>
                  </a:lnTo>
                  <a:lnTo>
                    <a:pt x="1647712" y="1855969"/>
                  </a:lnTo>
                  <a:lnTo>
                    <a:pt x="1608666" y="1878612"/>
                  </a:lnTo>
                  <a:lnTo>
                    <a:pt x="1568536" y="1899699"/>
                  </a:lnTo>
                  <a:lnTo>
                    <a:pt x="1527370" y="1919185"/>
                  </a:lnTo>
                  <a:lnTo>
                    <a:pt x="1485215" y="1937027"/>
                  </a:lnTo>
                  <a:lnTo>
                    <a:pt x="1442117" y="1953180"/>
                  </a:lnTo>
                  <a:lnTo>
                    <a:pt x="1398125" y="1967599"/>
                  </a:lnTo>
                  <a:lnTo>
                    <a:pt x="1353285" y="1980240"/>
                  </a:lnTo>
                  <a:lnTo>
                    <a:pt x="1307644" y="1991058"/>
                  </a:lnTo>
                  <a:lnTo>
                    <a:pt x="1261251" y="2000009"/>
                  </a:lnTo>
                  <a:lnTo>
                    <a:pt x="1214151" y="2007048"/>
                  </a:lnTo>
                  <a:lnTo>
                    <a:pt x="1166392" y="2012132"/>
                  </a:lnTo>
                  <a:lnTo>
                    <a:pt x="1118021" y="2015214"/>
                  </a:lnTo>
                  <a:lnTo>
                    <a:pt x="1069085" y="2016252"/>
                  </a:lnTo>
                  <a:lnTo>
                    <a:pt x="1020150" y="2015214"/>
                  </a:lnTo>
                  <a:lnTo>
                    <a:pt x="971779" y="2012132"/>
                  </a:lnTo>
                  <a:lnTo>
                    <a:pt x="924020" y="2007048"/>
                  </a:lnTo>
                  <a:lnTo>
                    <a:pt x="876920" y="2000009"/>
                  </a:lnTo>
                  <a:lnTo>
                    <a:pt x="830527" y="1991058"/>
                  </a:lnTo>
                  <a:lnTo>
                    <a:pt x="784886" y="1980240"/>
                  </a:lnTo>
                  <a:lnTo>
                    <a:pt x="740046" y="1967599"/>
                  </a:lnTo>
                  <a:lnTo>
                    <a:pt x="696054" y="1953180"/>
                  </a:lnTo>
                  <a:lnTo>
                    <a:pt x="652956" y="1937027"/>
                  </a:lnTo>
                  <a:lnTo>
                    <a:pt x="610801" y="1919185"/>
                  </a:lnTo>
                  <a:lnTo>
                    <a:pt x="569635" y="1899699"/>
                  </a:lnTo>
                  <a:lnTo>
                    <a:pt x="529505" y="1878612"/>
                  </a:lnTo>
                  <a:lnTo>
                    <a:pt x="490459" y="1855969"/>
                  </a:lnTo>
                  <a:lnTo>
                    <a:pt x="452543" y="1831815"/>
                  </a:lnTo>
                  <a:lnTo>
                    <a:pt x="415806" y="1806194"/>
                  </a:lnTo>
                  <a:lnTo>
                    <a:pt x="380294" y="1779151"/>
                  </a:lnTo>
                  <a:lnTo>
                    <a:pt x="346054" y="1750731"/>
                  </a:lnTo>
                  <a:lnTo>
                    <a:pt x="313134" y="1720977"/>
                  </a:lnTo>
                  <a:lnTo>
                    <a:pt x="281580" y="1689934"/>
                  </a:lnTo>
                  <a:lnTo>
                    <a:pt x="251441" y="1657646"/>
                  </a:lnTo>
                  <a:lnTo>
                    <a:pt x="222762" y="1624159"/>
                  </a:lnTo>
                  <a:lnTo>
                    <a:pt x="195592" y="1589517"/>
                  </a:lnTo>
                  <a:lnTo>
                    <a:pt x="169977" y="1553764"/>
                  </a:lnTo>
                  <a:lnTo>
                    <a:pt x="145965" y="1516944"/>
                  </a:lnTo>
                  <a:lnTo>
                    <a:pt x="123602" y="1479102"/>
                  </a:lnTo>
                  <a:lnTo>
                    <a:pt x="102937" y="1440284"/>
                  </a:lnTo>
                  <a:lnTo>
                    <a:pt x="84016" y="1400532"/>
                  </a:lnTo>
                  <a:lnTo>
                    <a:pt x="66886" y="1359891"/>
                  </a:lnTo>
                  <a:lnTo>
                    <a:pt x="51595" y="1318407"/>
                  </a:lnTo>
                  <a:lnTo>
                    <a:pt x="38189" y="1276124"/>
                  </a:lnTo>
                  <a:lnTo>
                    <a:pt x="26717" y="1233085"/>
                  </a:lnTo>
                  <a:lnTo>
                    <a:pt x="17224" y="1189336"/>
                  </a:lnTo>
                  <a:lnTo>
                    <a:pt x="9759" y="1144921"/>
                  </a:lnTo>
                  <a:lnTo>
                    <a:pt x="4369" y="1099885"/>
                  </a:lnTo>
                  <a:lnTo>
                    <a:pt x="1100" y="1054271"/>
                  </a:lnTo>
                  <a:lnTo>
                    <a:pt x="0" y="1008126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498460" y="862964"/>
            <a:ext cx="2462530" cy="2421255"/>
            <a:chOff x="7498460" y="862964"/>
            <a:chExt cx="2462530" cy="2421255"/>
          </a:xfrm>
        </p:grpSpPr>
        <p:sp>
          <p:nvSpPr>
            <p:cNvPr id="7" name="object 7"/>
            <p:cNvSpPr/>
            <p:nvPr/>
          </p:nvSpPr>
          <p:spPr>
            <a:xfrm>
              <a:off x="7527035" y="891539"/>
              <a:ext cx="2405380" cy="2364105"/>
            </a:xfrm>
            <a:custGeom>
              <a:avLst/>
              <a:gdLst/>
              <a:ahLst/>
              <a:cxnLst/>
              <a:rect l="l" t="t" r="r" b="b"/>
              <a:pathLst>
                <a:path w="2405379" h="2364104">
                  <a:moveTo>
                    <a:pt x="2404872" y="0"/>
                  </a:moveTo>
                  <a:lnTo>
                    <a:pt x="0" y="0"/>
                  </a:lnTo>
                  <a:lnTo>
                    <a:pt x="0" y="2363724"/>
                  </a:lnTo>
                  <a:lnTo>
                    <a:pt x="2404872" y="2363724"/>
                  </a:lnTo>
                  <a:lnTo>
                    <a:pt x="24048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27035" y="891539"/>
              <a:ext cx="2405380" cy="2364105"/>
            </a:xfrm>
            <a:custGeom>
              <a:avLst/>
              <a:gdLst/>
              <a:ahLst/>
              <a:cxnLst/>
              <a:rect l="l" t="t" r="r" b="b"/>
              <a:pathLst>
                <a:path w="2405379" h="2364104">
                  <a:moveTo>
                    <a:pt x="0" y="2363724"/>
                  </a:moveTo>
                  <a:lnTo>
                    <a:pt x="2404872" y="2363724"/>
                  </a:lnTo>
                  <a:lnTo>
                    <a:pt x="2404872" y="0"/>
                  </a:lnTo>
                  <a:lnTo>
                    <a:pt x="0" y="0"/>
                  </a:lnTo>
                  <a:lnTo>
                    <a:pt x="0" y="2363724"/>
                  </a:lnTo>
                  <a:close/>
                </a:path>
              </a:pathLst>
            </a:custGeom>
            <a:ln w="5715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98447" y="4294632"/>
            <a:ext cx="3888104" cy="1934210"/>
            <a:chOff x="1298447" y="4294632"/>
            <a:chExt cx="3888104" cy="1934210"/>
          </a:xfrm>
        </p:grpSpPr>
        <p:sp>
          <p:nvSpPr>
            <p:cNvPr id="10" name="object 10"/>
            <p:cNvSpPr/>
            <p:nvPr/>
          </p:nvSpPr>
          <p:spPr>
            <a:xfrm>
              <a:off x="1336547" y="4332732"/>
              <a:ext cx="3811904" cy="1858010"/>
            </a:xfrm>
            <a:custGeom>
              <a:avLst/>
              <a:gdLst/>
              <a:ahLst/>
              <a:cxnLst/>
              <a:rect l="l" t="t" r="r" b="b"/>
              <a:pathLst>
                <a:path w="3811904" h="1858010">
                  <a:moveTo>
                    <a:pt x="3811524" y="0"/>
                  </a:moveTo>
                  <a:lnTo>
                    <a:pt x="0" y="0"/>
                  </a:lnTo>
                  <a:lnTo>
                    <a:pt x="0" y="1857756"/>
                  </a:lnTo>
                  <a:lnTo>
                    <a:pt x="3811524" y="1857756"/>
                  </a:lnTo>
                  <a:lnTo>
                    <a:pt x="381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36547" y="4332732"/>
              <a:ext cx="3811904" cy="1858010"/>
            </a:xfrm>
            <a:custGeom>
              <a:avLst/>
              <a:gdLst/>
              <a:ahLst/>
              <a:cxnLst/>
              <a:rect l="l" t="t" r="r" b="b"/>
              <a:pathLst>
                <a:path w="3811904" h="1858010">
                  <a:moveTo>
                    <a:pt x="0" y="1857756"/>
                  </a:moveTo>
                  <a:lnTo>
                    <a:pt x="3811524" y="1857756"/>
                  </a:lnTo>
                  <a:lnTo>
                    <a:pt x="3811524" y="0"/>
                  </a:lnTo>
                  <a:lnTo>
                    <a:pt x="0" y="0"/>
                  </a:lnTo>
                  <a:lnTo>
                    <a:pt x="0" y="1857756"/>
                  </a:lnTo>
                  <a:close/>
                </a:path>
              </a:pathLst>
            </a:custGeom>
            <a:ln w="762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11979" y="1603247"/>
              <a:ext cx="3718560" cy="3507104"/>
            </a:xfrm>
            <a:custGeom>
              <a:avLst/>
              <a:gdLst/>
              <a:ahLst/>
              <a:cxnLst/>
              <a:rect l="l" t="t" r="r" b="b"/>
              <a:pathLst>
                <a:path w="3718559" h="3507104">
                  <a:moveTo>
                    <a:pt x="1859280" y="0"/>
                  </a:moveTo>
                  <a:lnTo>
                    <a:pt x="1809750" y="610"/>
                  </a:lnTo>
                  <a:lnTo>
                    <a:pt x="1760540" y="2430"/>
                  </a:lnTo>
                  <a:lnTo>
                    <a:pt x="1711666" y="5445"/>
                  </a:lnTo>
                  <a:lnTo>
                    <a:pt x="1663143" y="9640"/>
                  </a:lnTo>
                  <a:lnTo>
                    <a:pt x="1614987" y="15000"/>
                  </a:lnTo>
                  <a:lnTo>
                    <a:pt x="1567215" y="21509"/>
                  </a:lnTo>
                  <a:lnTo>
                    <a:pt x="1519843" y="29153"/>
                  </a:lnTo>
                  <a:lnTo>
                    <a:pt x="1472887" y="37916"/>
                  </a:lnTo>
                  <a:lnTo>
                    <a:pt x="1426362" y="47783"/>
                  </a:lnTo>
                  <a:lnTo>
                    <a:pt x="1380286" y="58739"/>
                  </a:lnTo>
                  <a:lnTo>
                    <a:pt x="1334673" y="70768"/>
                  </a:lnTo>
                  <a:lnTo>
                    <a:pt x="1289540" y="83857"/>
                  </a:lnTo>
                  <a:lnTo>
                    <a:pt x="1244904" y="97989"/>
                  </a:lnTo>
                  <a:lnTo>
                    <a:pt x="1200779" y="113149"/>
                  </a:lnTo>
                  <a:lnTo>
                    <a:pt x="1157183" y="129323"/>
                  </a:lnTo>
                  <a:lnTo>
                    <a:pt x="1114131" y="146494"/>
                  </a:lnTo>
                  <a:lnTo>
                    <a:pt x="1071639" y="164649"/>
                  </a:lnTo>
                  <a:lnTo>
                    <a:pt x="1029724" y="183771"/>
                  </a:lnTo>
                  <a:lnTo>
                    <a:pt x="988401" y="203846"/>
                  </a:lnTo>
                  <a:lnTo>
                    <a:pt x="947687" y="224859"/>
                  </a:lnTo>
                  <a:lnTo>
                    <a:pt x="907598" y="246794"/>
                  </a:lnTo>
                  <a:lnTo>
                    <a:pt x="868149" y="269636"/>
                  </a:lnTo>
                  <a:lnTo>
                    <a:pt x="829357" y="293370"/>
                  </a:lnTo>
                  <a:lnTo>
                    <a:pt x="791238" y="317981"/>
                  </a:lnTo>
                  <a:lnTo>
                    <a:pt x="753807" y="343454"/>
                  </a:lnTo>
                  <a:lnTo>
                    <a:pt x="717082" y="369773"/>
                  </a:lnTo>
                  <a:lnTo>
                    <a:pt x="681077" y="396924"/>
                  </a:lnTo>
                  <a:lnTo>
                    <a:pt x="645810" y="424891"/>
                  </a:lnTo>
                  <a:lnTo>
                    <a:pt x="611296" y="453660"/>
                  </a:lnTo>
                  <a:lnTo>
                    <a:pt x="577551" y="483214"/>
                  </a:lnTo>
                  <a:lnTo>
                    <a:pt x="544591" y="513540"/>
                  </a:lnTo>
                  <a:lnTo>
                    <a:pt x="512433" y="544621"/>
                  </a:lnTo>
                  <a:lnTo>
                    <a:pt x="481092" y="576443"/>
                  </a:lnTo>
                  <a:lnTo>
                    <a:pt x="450585" y="608990"/>
                  </a:lnTo>
                  <a:lnTo>
                    <a:pt x="420927" y="642248"/>
                  </a:lnTo>
                  <a:lnTo>
                    <a:pt x="392135" y="676200"/>
                  </a:lnTo>
                  <a:lnTo>
                    <a:pt x="364224" y="710833"/>
                  </a:lnTo>
                  <a:lnTo>
                    <a:pt x="337211" y="746131"/>
                  </a:lnTo>
                  <a:lnTo>
                    <a:pt x="311112" y="782078"/>
                  </a:lnTo>
                  <a:lnTo>
                    <a:pt x="285943" y="818660"/>
                  </a:lnTo>
                  <a:lnTo>
                    <a:pt x="261720" y="855862"/>
                  </a:lnTo>
                  <a:lnTo>
                    <a:pt x="238459" y="893668"/>
                  </a:lnTo>
                  <a:lnTo>
                    <a:pt x="216176" y="932062"/>
                  </a:lnTo>
                  <a:lnTo>
                    <a:pt x="194887" y="971031"/>
                  </a:lnTo>
                  <a:lnTo>
                    <a:pt x="174608" y="1010559"/>
                  </a:lnTo>
                  <a:lnTo>
                    <a:pt x="155355" y="1050631"/>
                  </a:lnTo>
                  <a:lnTo>
                    <a:pt x="137145" y="1091231"/>
                  </a:lnTo>
                  <a:lnTo>
                    <a:pt x="119993" y="1132344"/>
                  </a:lnTo>
                  <a:lnTo>
                    <a:pt x="103916" y="1173956"/>
                  </a:lnTo>
                  <a:lnTo>
                    <a:pt x="88930" y="1216051"/>
                  </a:lnTo>
                  <a:lnTo>
                    <a:pt x="75049" y="1258614"/>
                  </a:lnTo>
                  <a:lnTo>
                    <a:pt x="62292" y="1301629"/>
                  </a:lnTo>
                  <a:lnTo>
                    <a:pt x="50673" y="1345083"/>
                  </a:lnTo>
                  <a:lnTo>
                    <a:pt x="40209" y="1388959"/>
                  </a:lnTo>
                  <a:lnTo>
                    <a:pt x="30916" y="1433242"/>
                  </a:lnTo>
                  <a:lnTo>
                    <a:pt x="22810" y="1477918"/>
                  </a:lnTo>
                  <a:lnTo>
                    <a:pt x="15907" y="1522971"/>
                  </a:lnTo>
                  <a:lnTo>
                    <a:pt x="10223" y="1568386"/>
                  </a:lnTo>
                  <a:lnTo>
                    <a:pt x="5775" y="1614147"/>
                  </a:lnTo>
                  <a:lnTo>
                    <a:pt x="2577" y="1660240"/>
                  </a:lnTo>
                  <a:lnTo>
                    <a:pt x="647" y="1706650"/>
                  </a:lnTo>
                  <a:lnTo>
                    <a:pt x="0" y="1753362"/>
                  </a:lnTo>
                  <a:lnTo>
                    <a:pt x="647" y="1800073"/>
                  </a:lnTo>
                  <a:lnTo>
                    <a:pt x="2577" y="1846483"/>
                  </a:lnTo>
                  <a:lnTo>
                    <a:pt x="5775" y="1892576"/>
                  </a:lnTo>
                  <a:lnTo>
                    <a:pt x="10223" y="1938337"/>
                  </a:lnTo>
                  <a:lnTo>
                    <a:pt x="15907" y="1983752"/>
                  </a:lnTo>
                  <a:lnTo>
                    <a:pt x="22810" y="2028805"/>
                  </a:lnTo>
                  <a:lnTo>
                    <a:pt x="30916" y="2073481"/>
                  </a:lnTo>
                  <a:lnTo>
                    <a:pt x="40209" y="2117764"/>
                  </a:lnTo>
                  <a:lnTo>
                    <a:pt x="50673" y="2161640"/>
                  </a:lnTo>
                  <a:lnTo>
                    <a:pt x="62292" y="2205094"/>
                  </a:lnTo>
                  <a:lnTo>
                    <a:pt x="75049" y="2248109"/>
                  </a:lnTo>
                  <a:lnTo>
                    <a:pt x="88930" y="2290672"/>
                  </a:lnTo>
                  <a:lnTo>
                    <a:pt x="103916" y="2332767"/>
                  </a:lnTo>
                  <a:lnTo>
                    <a:pt x="119993" y="2374379"/>
                  </a:lnTo>
                  <a:lnTo>
                    <a:pt x="137145" y="2415492"/>
                  </a:lnTo>
                  <a:lnTo>
                    <a:pt x="155355" y="2456092"/>
                  </a:lnTo>
                  <a:lnTo>
                    <a:pt x="174608" y="2496164"/>
                  </a:lnTo>
                  <a:lnTo>
                    <a:pt x="194887" y="2535692"/>
                  </a:lnTo>
                  <a:lnTo>
                    <a:pt x="216176" y="2574661"/>
                  </a:lnTo>
                  <a:lnTo>
                    <a:pt x="238459" y="2613055"/>
                  </a:lnTo>
                  <a:lnTo>
                    <a:pt x="261720" y="2650861"/>
                  </a:lnTo>
                  <a:lnTo>
                    <a:pt x="285943" y="2688063"/>
                  </a:lnTo>
                  <a:lnTo>
                    <a:pt x="311112" y="2724645"/>
                  </a:lnTo>
                  <a:lnTo>
                    <a:pt x="337211" y="2760592"/>
                  </a:lnTo>
                  <a:lnTo>
                    <a:pt x="364224" y="2795890"/>
                  </a:lnTo>
                  <a:lnTo>
                    <a:pt x="392135" y="2830523"/>
                  </a:lnTo>
                  <a:lnTo>
                    <a:pt x="420927" y="2864475"/>
                  </a:lnTo>
                  <a:lnTo>
                    <a:pt x="450585" y="2897733"/>
                  </a:lnTo>
                  <a:lnTo>
                    <a:pt x="481092" y="2930280"/>
                  </a:lnTo>
                  <a:lnTo>
                    <a:pt x="512433" y="2962102"/>
                  </a:lnTo>
                  <a:lnTo>
                    <a:pt x="544591" y="2993183"/>
                  </a:lnTo>
                  <a:lnTo>
                    <a:pt x="577551" y="3023509"/>
                  </a:lnTo>
                  <a:lnTo>
                    <a:pt x="611296" y="3053063"/>
                  </a:lnTo>
                  <a:lnTo>
                    <a:pt x="645810" y="3081832"/>
                  </a:lnTo>
                  <a:lnTo>
                    <a:pt x="681077" y="3109799"/>
                  </a:lnTo>
                  <a:lnTo>
                    <a:pt x="717082" y="3136950"/>
                  </a:lnTo>
                  <a:lnTo>
                    <a:pt x="753807" y="3163269"/>
                  </a:lnTo>
                  <a:lnTo>
                    <a:pt x="791238" y="3188742"/>
                  </a:lnTo>
                  <a:lnTo>
                    <a:pt x="829357" y="3213353"/>
                  </a:lnTo>
                  <a:lnTo>
                    <a:pt x="868149" y="3237087"/>
                  </a:lnTo>
                  <a:lnTo>
                    <a:pt x="907598" y="3259929"/>
                  </a:lnTo>
                  <a:lnTo>
                    <a:pt x="947687" y="3281864"/>
                  </a:lnTo>
                  <a:lnTo>
                    <a:pt x="988401" y="3302877"/>
                  </a:lnTo>
                  <a:lnTo>
                    <a:pt x="1029724" y="3322952"/>
                  </a:lnTo>
                  <a:lnTo>
                    <a:pt x="1071639" y="3342074"/>
                  </a:lnTo>
                  <a:lnTo>
                    <a:pt x="1114131" y="3360229"/>
                  </a:lnTo>
                  <a:lnTo>
                    <a:pt x="1157183" y="3377400"/>
                  </a:lnTo>
                  <a:lnTo>
                    <a:pt x="1200779" y="3393574"/>
                  </a:lnTo>
                  <a:lnTo>
                    <a:pt x="1244904" y="3408734"/>
                  </a:lnTo>
                  <a:lnTo>
                    <a:pt x="1289540" y="3422866"/>
                  </a:lnTo>
                  <a:lnTo>
                    <a:pt x="1334673" y="3435955"/>
                  </a:lnTo>
                  <a:lnTo>
                    <a:pt x="1380286" y="3447984"/>
                  </a:lnTo>
                  <a:lnTo>
                    <a:pt x="1426362" y="3458940"/>
                  </a:lnTo>
                  <a:lnTo>
                    <a:pt x="1472887" y="3468807"/>
                  </a:lnTo>
                  <a:lnTo>
                    <a:pt x="1519843" y="3477570"/>
                  </a:lnTo>
                  <a:lnTo>
                    <a:pt x="1567215" y="3485214"/>
                  </a:lnTo>
                  <a:lnTo>
                    <a:pt x="1614987" y="3491723"/>
                  </a:lnTo>
                  <a:lnTo>
                    <a:pt x="1663143" y="3497083"/>
                  </a:lnTo>
                  <a:lnTo>
                    <a:pt x="1711666" y="3501278"/>
                  </a:lnTo>
                  <a:lnTo>
                    <a:pt x="1760540" y="3504293"/>
                  </a:lnTo>
                  <a:lnTo>
                    <a:pt x="1809750" y="3506113"/>
                  </a:lnTo>
                  <a:lnTo>
                    <a:pt x="1859280" y="3506724"/>
                  </a:lnTo>
                  <a:lnTo>
                    <a:pt x="1908809" y="3506113"/>
                  </a:lnTo>
                  <a:lnTo>
                    <a:pt x="1958019" y="3504293"/>
                  </a:lnTo>
                  <a:lnTo>
                    <a:pt x="2006893" y="3501278"/>
                  </a:lnTo>
                  <a:lnTo>
                    <a:pt x="2055416" y="3497083"/>
                  </a:lnTo>
                  <a:lnTo>
                    <a:pt x="2103572" y="3491723"/>
                  </a:lnTo>
                  <a:lnTo>
                    <a:pt x="2151344" y="3485214"/>
                  </a:lnTo>
                  <a:lnTo>
                    <a:pt x="2198716" y="3477570"/>
                  </a:lnTo>
                  <a:lnTo>
                    <a:pt x="2245672" y="3468807"/>
                  </a:lnTo>
                  <a:lnTo>
                    <a:pt x="2292197" y="3458940"/>
                  </a:lnTo>
                  <a:lnTo>
                    <a:pt x="2338273" y="3447984"/>
                  </a:lnTo>
                  <a:lnTo>
                    <a:pt x="2383886" y="3435955"/>
                  </a:lnTo>
                  <a:lnTo>
                    <a:pt x="2429019" y="3422866"/>
                  </a:lnTo>
                  <a:lnTo>
                    <a:pt x="2473655" y="3408734"/>
                  </a:lnTo>
                  <a:lnTo>
                    <a:pt x="2517780" y="3393574"/>
                  </a:lnTo>
                  <a:lnTo>
                    <a:pt x="2561376" y="3377400"/>
                  </a:lnTo>
                  <a:lnTo>
                    <a:pt x="2604428" y="3360229"/>
                  </a:lnTo>
                  <a:lnTo>
                    <a:pt x="2646920" y="3342074"/>
                  </a:lnTo>
                  <a:lnTo>
                    <a:pt x="2688835" y="3322952"/>
                  </a:lnTo>
                  <a:lnTo>
                    <a:pt x="2730158" y="3302877"/>
                  </a:lnTo>
                  <a:lnTo>
                    <a:pt x="2770872" y="3281864"/>
                  </a:lnTo>
                  <a:lnTo>
                    <a:pt x="2810961" y="3259929"/>
                  </a:lnTo>
                  <a:lnTo>
                    <a:pt x="2850410" y="3237087"/>
                  </a:lnTo>
                  <a:lnTo>
                    <a:pt x="2889202" y="3213353"/>
                  </a:lnTo>
                  <a:lnTo>
                    <a:pt x="2927321" y="3188742"/>
                  </a:lnTo>
                  <a:lnTo>
                    <a:pt x="2964752" y="3163269"/>
                  </a:lnTo>
                  <a:lnTo>
                    <a:pt x="3001477" y="3136950"/>
                  </a:lnTo>
                  <a:lnTo>
                    <a:pt x="3037482" y="3109799"/>
                  </a:lnTo>
                  <a:lnTo>
                    <a:pt x="3072749" y="3081832"/>
                  </a:lnTo>
                  <a:lnTo>
                    <a:pt x="3107263" y="3053063"/>
                  </a:lnTo>
                  <a:lnTo>
                    <a:pt x="3141008" y="3023509"/>
                  </a:lnTo>
                  <a:lnTo>
                    <a:pt x="3173968" y="2993183"/>
                  </a:lnTo>
                  <a:lnTo>
                    <a:pt x="3206126" y="2962102"/>
                  </a:lnTo>
                  <a:lnTo>
                    <a:pt x="3237467" y="2930280"/>
                  </a:lnTo>
                  <a:lnTo>
                    <a:pt x="3267974" y="2897733"/>
                  </a:lnTo>
                  <a:lnTo>
                    <a:pt x="3297632" y="2864475"/>
                  </a:lnTo>
                  <a:lnTo>
                    <a:pt x="3326424" y="2830523"/>
                  </a:lnTo>
                  <a:lnTo>
                    <a:pt x="3354335" y="2795890"/>
                  </a:lnTo>
                  <a:lnTo>
                    <a:pt x="3381348" y="2760592"/>
                  </a:lnTo>
                  <a:lnTo>
                    <a:pt x="3407447" y="2724645"/>
                  </a:lnTo>
                  <a:lnTo>
                    <a:pt x="3432616" y="2688063"/>
                  </a:lnTo>
                  <a:lnTo>
                    <a:pt x="3456839" y="2650861"/>
                  </a:lnTo>
                  <a:lnTo>
                    <a:pt x="3480100" y="2613055"/>
                  </a:lnTo>
                  <a:lnTo>
                    <a:pt x="3502383" y="2574661"/>
                  </a:lnTo>
                  <a:lnTo>
                    <a:pt x="3523672" y="2535692"/>
                  </a:lnTo>
                  <a:lnTo>
                    <a:pt x="3543951" y="2496164"/>
                  </a:lnTo>
                  <a:lnTo>
                    <a:pt x="3563204" y="2456092"/>
                  </a:lnTo>
                  <a:lnTo>
                    <a:pt x="3581414" y="2415492"/>
                  </a:lnTo>
                  <a:lnTo>
                    <a:pt x="3598566" y="2374379"/>
                  </a:lnTo>
                  <a:lnTo>
                    <a:pt x="3614643" y="2332767"/>
                  </a:lnTo>
                  <a:lnTo>
                    <a:pt x="3629629" y="2290672"/>
                  </a:lnTo>
                  <a:lnTo>
                    <a:pt x="3643510" y="2248109"/>
                  </a:lnTo>
                  <a:lnTo>
                    <a:pt x="3656267" y="2205094"/>
                  </a:lnTo>
                  <a:lnTo>
                    <a:pt x="3667886" y="2161640"/>
                  </a:lnTo>
                  <a:lnTo>
                    <a:pt x="3678350" y="2117764"/>
                  </a:lnTo>
                  <a:lnTo>
                    <a:pt x="3687643" y="2073481"/>
                  </a:lnTo>
                  <a:lnTo>
                    <a:pt x="3695749" y="2028805"/>
                  </a:lnTo>
                  <a:lnTo>
                    <a:pt x="3702652" y="1983752"/>
                  </a:lnTo>
                  <a:lnTo>
                    <a:pt x="3708336" y="1938337"/>
                  </a:lnTo>
                  <a:lnTo>
                    <a:pt x="3712784" y="1892576"/>
                  </a:lnTo>
                  <a:lnTo>
                    <a:pt x="3715982" y="1846483"/>
                  </a:lnTo>
                  <a:lnTo>
                    <a:pt x="3717912" y="1800073"/>
                  </a:lnTo>
                  <a:lnTo>
                    <a:pt x="3718560" y="1753362"/>
                  </a:lnTo>
                  <a:lnTo>
                    <a:pt x="3717912" y="1706650"/>
                  </a:lnTo>
                  <a:lnTo>
                    <a:pt x="3715982" y="1660240"/>
                  </a:lnTo>
                  <a:lnTo>
                    <a:pt x="3712784" y="1614147"/>
                  </a:lnTo>
                  <a:lnTo>
                    <a:pt x="3708336" y="1568386"/>
                  </a:lnTo>
                  <a:lnTo>
                    <a:pt x="3702652" y="1522971"/>
                  </a:lnTo>
                  <a:lnTo>
                    <a:pt x="3695749" y="1477918"/>
                  </a:lnTo>
                  <a:lnTo>
                    <a:pt x="3687643" y="1433242"/>
                  </a:lnTo>
                  <a:lnTo>
                    <a:pt x="3678350" y="1388959"/>
                  </a:lnTo>
                  <a:lnTo>
                    <a:pt x="3667886" y="1345083"/>
                  </a:lnTo>
                  <a:lnTo>
                    <a:pt x="3656267" y="1301629"/>
                  </a:lnTo>
                  <a:lnTo>
                    <a:pt x="3643510" y="1258614"/>
                  </a:lnTo>
                  <a:lnTo>
                    <a:pt x="3629629" y="1216051"/>
                  </a:lnTo>
                  <a:lnTo>
                    <a:pt x="3614643" y="1173956"/>
                  </a:lnTo>
                  <a:lnTo>
                    <a:pt x="3598566" y="1132344"/>
                  </a:lnTo>
                  <a:lnTo>
                    <a:pt x="3581414" y="1091231"/>
                  </a:lnTo>
                  <a:lnTo>
                    <a:pt x="3563204" y="1050631"/>
                  </a:lnTo>
                  <a:lnTo>
                    <a:pt x="3543951" y="1010559"/>
                  </a:lnTo>
                  <a:lnTo>
                    <a:pt x="3523672" y="971031"/>
                  </a:lnTo>
                  <a:lnTo>
                    <a:pt x="3502383" y="932062"/>
                  </a:lnTo>
                  <a:lnTo>
                    <a:pt x="3480100" y="893668"/>
                  </a:lnTo>
                  <a:lnTo>
                    <a:pt x="3456839" y="855862"/>
                  </a:lnTo>
                  <a:lnTo>
                    <a:pt x="3432616" y="818660"/>
                  </a:lnTo>
                  <a:lnTo>
                    <a:pt x="3407447" y="782078"/>
                  </a:lnTo>
                  <a:lnTo>
                    <a:pt x="3381348" y="746131"/>
                  </a:lnTo>
                  <a:lnTo>
                    <a:pt x="3354335" y="710833"/>
                  </a:lnTo>
                  <a:lnTo>
                    <a:pt x="3326424" y="676200"/>
                  </a:lnTo>
                  <a:lnTo>
                    <a:pt x="3297632" y="642248"/>
                  </a:lnTo>
                  <a:lnTo>
                    <a:pt x="3267974" y="608990"/>
                  </a:lnTo>
                  <a:lnTo>
                    <a:pt x="3237467" y="576443"/>
                  </a:lnTo>
                  <a:lnTo>
                    <a:pt x="3206126" y="544621"/>
                  </a:lnTo>
                  <a:lnTo>
                    <a:pt x="3173968" y="513540"/>
                  </a:lnTo>
                  <a:lnTo>
                    <a:pt x="3141008" y="483214"/>
                  </a:lnTo>
                  <a:lnTo>
                    <a:pt x="3107263" y="453660"/>
                  </a:lnTo>
                  <a:lnTo>
                    <a:pt x="3072749" y="424891"/>
                  </a:lnTo>
                  <a:lnTo>
                    <a:pt x="3037482" y="396924"/>
                  </a:lnTo>
                  <a:lnTo>
                    <a:pt x="3001477" y="369773"/>
                  </a:lnTo>
                  <a:lnTo>
                    <a:pt x="2964752" y="343454"/>
                  </a:lnTo>
                  <a:lnTo>
                    <a:pt x="2927321" y="317981"/>
                  </a:lnTo>
                  <a:lnTo>
                    <a:pt x="2889202" y="293370"/>
                  </a:lnTo>
                  <a:lnTo>
                    <a:pt x="2850410" y="269636"/>
                  </a:lnTo>
                  <a:lnTo>
                    <a:pt x="2810961" y="246794"/>
                  </a:lnTo>
                  <a:lnTo>
                    <a:pt x="2770872" y="224859"/>
                  </a:lnTo>
                  <a:lnTo>
                    <a:pt x="2730158" y="203846"/>
                  </a:lnTo>
                  <a:lnTo>
                    <a:pt x="2688835" y="183771"/>
                  </a:lnTo>
                  <a:lnTo>
                    <a:pt x="2646920" y="164649"/>
                  </a:lnTo>
                  <a:lnTo>
                    <a:pt x="2604428" y="146494"/>
                  </a:lnTo>
                  <a:lnTo>
                    <a:pt x="2561376" y="129323"/>
                  </a:lnTo>
                  <a:lnTo>
                    <a:pt x="2517780" y="113149"/>
                  </a:lnTo>
                  <a:lnTo>
                    <a:pt x="2473655" y="97989"/>
                  </a:lnTo>
                  <a:lnTo>
                    <a:pt x="2429019" y="83857"/>
                  </a:lnTo>
                  <a:lnTo>
                    <a:pt x="2383886" y="70768"/>
                  </a:lnTo>
                  <a:lnTo>
                    <a:pt x="2338273" y="58739"/>
                  </a:lnTo>
                  <a:lnTo>
                    <a:pt x="2292197" y="47783"/>
                  </a:lnTo>
                  <a:lnTo>
                    <a:pt x="2245672" y="37916"/>
                  </a:lnTo>
                  <a:lnTo>
                    <a:pt x="2198716" y="29153"/>
                  </a:lnTo>
                  <a:lnTo>
                    <a:pt x="2151344" y="21509"/>
                  </a:lnTo>
                  <a:lnTo>
                    <a:pt x="2103572" y="15000"/>
                  </a:lnTo>
                  <a:lnTo>
                    <a:pt x="2055416" y="9640"/>
                  </a:lnTo>
                  <a:lnTo>
                    <a:pt x="2006893" y="5445"/>
                  </a:lnTo>
                  <a:lnTo>
                    <a:pt x="1958019" y="2430"/>
                  </a:lnTo>
                  <a:lnTo>
                    <a:pt x="1908809" y="610"/>
                  </a:lnTo>
                  <a:lnTo>
                    <a:pt x="185928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11979" y="1603247"/>
              <a:ext cx="3718560" cy="3507104"/>
            </a:xfrm>
            <a:custGeom>
              <a:avLst/>
              <a:gdLst/>
              <a:ahLst/>
              <a:cxnLst/>
              <a:rect l="l" t="t" r="r" b="b"/>
              <a:pathLst>
                <a:path w="3718559" h="3507104">
                  <a:moveTo>
                    <a:pt x="0" y="1753362"/>
                  </a:moveTo>
                  <a:lnTo>
                    <a:pt x="647" y="1706650"/>
                  </a:lnTo>
                  <a:lnTo>
                    <a:pt x="2577" y="1660240"/>
                  </a:lnTo>
                  <a:lnTo>
                    <a:pt x="5775" y="1614147"/>
                  </a:lnTo>
                  <a:lnTo>
                    <a:pt x="10223" y="1568386"/>
                  </a:lnTo>
                  <a:lnTo>
                    <a:pt x="15907" y="1522971"/>
                  </a:lnTo>
                  <a:lnTo>
                    <a:pt x="22810" y="1477918"/>
                  </a:lnTo>
                  <a:lnTo>
                    <a:pt x="30916" y="1433242"/>
                  </a:lnTo>
                  <a:lnTo>
                    <a:pt x="40209" y="1388959"/>
                  </a:lnTo>
                  <a:lnTo>
                    <a:pt x="50673" y="1345083"/>
                  </a:lnTo>
                  <a:lnTo>
                    <a:pt x="62292" y="1301629"/>
                  </a:lnTo>
                  <a:lnTo>
                    <a:pt x="75049" y="1258614"/>
                  </a:lnTo>
                  <a:lnTo>
                    <a:pt x="88930" y="1216051"/>
                  </a:lnTo>
                  <a:lnTo>
                    <a:pt x="103916" y="1173956"/>
                  </a:lnTo>
                  <a:lnTo>
                    <a:pt x="119993" y="1132344"/>
                  </a:lnTo>
                  <a:lnTo>
                    <a:pt x="137145" y="1091231"/>
                  </a:lnTo>
                  <a:lnTo>
                    <a:pt x="155355" y="1050631"/>
                  </a:lnTo>
                  <a:lnTo>
                    <a:pt x="174608" y="1010559"/>
                  </a:lnTo>
                  <a:lnTo>
                    <a:pt x="194887" y="971031"/>
                  </a:lnTo>
                  <a:lnTo>
                    <a:pt x="216176" y="932062"/>
                  </a:lnTo>
                  <a:lnTo>
                    <a:pt x="238459" y="893668"/>
                  </a:lnTo>
                  <a:lnTo>
                    <a:pt x="261720" y="855862"/>
                  </a:lnTo>
                  <a:lnTo>
                    <a:pt x="285943" y="818660"/>
                  </a:lnTo>
                  <a:lnTo>
                    <a:pt x="311112" y="782078"/>
                  </a:lnTo>
                  <a:lnTo>
                    <a:pt x="337211" y="746131"/>
                  </a:lnTo>
                  <a:lnTo>
                    <a:pt x="364224" y="710833"/>
                  </a:lnTo>
                  <a:lnTo>
                    <a:pt x="392135" y="676200"/>
                  </a:lnTo>
                  <a:lnTo>
                    <a:pt x="420927" y="642248"/>
                  </a:lnTo>
                  <a:lnTo>
                    <a:pt x="450585" y="608990"/>
                  </a:lnTo>
                  <a:lnTo>
                    <a:pt x="481092" y="576443"/>
                  </a:lnTo>
                  <a:lnTo>
                    <a:pt x="512433" y="544621"/>
                  </a:lnTo>
                  <a:lnTo>
                    <a:pt x="544591" y="513540"/>
                  </a:lnTo>
                  <a:lnTo>
                    <a:pt x="577551" y="483214"/>
                  </a:lnTo>
                  <a:lnTo>
                    <a:pt x="611296" y="453660"/>
                  </a:lnTo>
                  <a:lnTo>
                    <a:pt x="645810" y="424891"/>
                  </a:lnTo>
                  <a:lnTo>
                    <a:pt x="681077" y="396924"/>
                  </a:lnTo>
                  <a:lnTo>
                    <a:pt x="717082" y="369773"/>
                  </a:lnTo>
                  <a:lnTo>
                    <a:pt x="753807" y="343454"/>
                  </a:lnTo>
                  <a:lnTo>
                    <a:pt x="791238" y="317981"/>
                  </a:lnTo>
                  <a:lnTo>
                    <a:pt x="829357" y="293370"/>
                  </a:lnTo>
                  <a:lnTo>
                    <a:pt x="868149" y="269636"/>
                  </a:lnTo>
                  <a:lnTo>
                    <a:pt x="907598" y="246794"/>
                  </a:lnTo>
                  <a:lnTo>
                    <a:pt x="947687" y="224859"/>
                  </a:lnTo>
                  <a:lnTo>
                    <a:pt x="988401" y="203846"/>
                  </a:lnTo>
                  <a:lnTo>
                    <a:pt x="1029724" y="183771"/>
                  </a:lnTo>
                  <a:lnTo>
                    <a:pt x="1071639" y="164649"/>
                  </a:lnTo>
                  <a:lnTo>
                    <a:pt x="1114131" y="146494"/>
                  </a:lnTo>
                  <a:lnTo>
                    <a:pt x="1157183" y="129323"/>
                  </a:lnTo>
                  <a:lnTo>
                    <a:pt x="1200779" y="113149"/>
                  </a:lnTo>
                  <a:lnTo>
                    <a:pt x="1244904" y="97989"/>
                  </a:lnTo>
                  <a:lnTo>
                    <a:pt x="1289540" y="83857"/>
                  </a:lnTo>
                  <a:lnTo>
                    <a:pt x="1334673" y="70768"/>
                  </a:lnTo>
                  <a:lnTo>
                    <a:pt x="1380286" y="58739"/>
                  </a:lnTo>
                  <a:lnTo>
                    <a:pt x="1426362" y="47783"/>
                  </a:lnTo>
                  <a:lnTo>
                    <a:pt x="1472887" y="37916"/>
                  </a:lnTo>
                  <a:lnTo>
                    <a:pt x="1519843" y="29153"/>
                  </a:lnTo>
                  <a:lnTo>
                    <a:pt x="1567215" y="21509"/>
                  </a:lnTo>
                  <a:lnTo>
                    <a:pt x="1614987" y="15000"/>
                  </a:lnTo>
                  <a:lnTo>
                    <a:pt x="1663143" y="9640"/>
                  </a:lnTo>
                  <a:lnTo>
                    <a:pt x="1711666" y="5445"/>
                  </a:lnTo>
                  <a:lnTo>
                    <a:pt x="1760540" y="2430"/>
                  </a:lnTo>
                  <a:lnTo>
                    <a:pt x="1809750" y="610"/>
                  </a:lnTo>
                  <a:lnTo>
                    <a:pt x="1859280" y="0"/>
                  </a:lnTo>
                  <a:lnTo>
                    <a:pt x="1908809" y="610"/>
                  </a:lnTo>
                  <a:lnTo>
                    <a:pt x="1958019" y="2430"/>
                  </a:lnTo>
                  <a:lnTo>
                    <a:pt x="2006893" y="5445"/>
                  </a:lnTo>
                  <a:lnTo>
                    <a:pt x="2055416" y="9640"/>
                  </a:lnTo>
                  <a:lnTo>
                    <a:pt x="2103572" y="15000"/>
                  </a:lnTo>
                  <a:lnTo>
                    <a:pt x="2151344" y="21509"/>
                  </a:lnTo>
                  <a:lnTo>
                    <a:pt x="2198716" y="29153"/>
                  </a:lnTo>
                  <a:lnTo>
                    <a:pt x="2245672" y="37916"/>
                  </a:lnTo>
                  <a:lnTo>
                    <a:pt x="2292197" y="47783"/>
                  </a:lnTo>
                  <a:lnTo>
                    <a:pt x="2338273" y="58739"/>
                  </a:lnTo>
                  <a:lnTo>
                    <a:pt x="2383886" y="70768"/>
                  </a:lnTo>
                  <a:lnTo>
                    <a:pt x="2429019" y="83857"/>
                  </a:lnTo>
                  <a:lnTo>
                    <a:pt x="2473655" y="97989"/>
                  </a:lnTo>
                  <a:lnTo>
                    <a:pt x="2517780" y="113149"/>
                  </a:lnTo>
                  <a:lnTo>
                    <a:pt x="2561376" y="129323"/>
                  </a:lnTo>
                  <a:lnTo>
                    <a:pt x="2604428" y="146494"/>
                  </a:lnTo>
                  <a:lnTo>
                    <a:pt x="2646920" y="164649"/>
                  </a:lnTo>
                  <a:lnTo>
                    <a:pt x="2688835" y="183771"/>
                  </a:lnTo>
                  <a:lnTo>
                    <a:pt x="2730158" y="203846"/>
                  </a:lnTo>
                  <a:lnTo>
                    <a:pt x="2770872" y="224859"/>
                  </a:lnTo>
                  <a:lnTo>
                    <a:pt x="2810961" y="246794"/>
                  </a:lnTo>
                  <a:lnTo>
                    <a:pt x="2850410" y="269636"/>
                  </a:lnTo>
                  <a:lnTo>
                    <a:pt x="2889202" y="293370"/>
                  </a:lnTo>
                  <a:lnTo>
                    <a:pt x="2927321" y="317981"/>
                  </a:lnTo>
                  <a:lnTo>
                    <a:pt x="2964752" y="343454"/>
                  </a:lnTo>
                  <a:lnTo>
                    <a:pt x="3001477" y="369773"/>
                  </a:lnTo>
                  <a:lnTo>
                    <a:pt x="3037482" y="396924"/>
                  </a:lnTo>
                  <a:lnTo>
                    <a:pt x="3072749" y="424891"/>
                  </a:lnTo>
                  <a:lnTo>
                    <a:pt x="3107263" y="453660"/>
                  </a:lnTo>
                  <a:lnTo>
                    <a:pt x="3141008" y="483214"/>
                  </a:lnTo>
                  <a:lnTo>
                    <a:pt x="3173968" y="513540"/>
                  </a:lnTo>
                  <a:lnTo>
                    <a:pt x="3206126" y="544621"/>
                  </a:lnTo>
                  <a:lnTo>
                    <a:pt x="3237467" y="576443"/>
                  </a:lnTo>
                  <a:lnTo>
                    <a:pt x="3267974" y="608990"/>
                  </a:lnTo>
                  <a:lnTo>
                    <a:pt x="3297632" y="642248"/>
                  </a:lnTo>
                  <a:lnTo>
                    <a:pt x="3326424" y="676200"/>
                  </a:lnTo>
                  <a:lnTo>
                    <a:pt x="3354335" y="710833"/>
                  </a:lnTo>
                  <a:lnTo>
                    <a:pt x="3381348" y="746131"/>
                  </a:lnTo>
                  <a:lnTo>
                    <a:pt x="3407447" y="782078"/>
                  </a:lnTo>
                  <a:lnTo>
                    <a:pt x="3432616" y="818660"/>
                  </a:lnTo>
                  <a:lnTo>
                    <a:pt x="3456839" y="855862"/>
                  </a:lnTo>
                  <a:lnTo>
                    <a:pt x="3480100" y="893668"/>
                  </a:lnTo>
                  <a:lnTo>
                    <a:pt x="3502383" y="932062"/>
                  </a:lnTo>
                  <a:lnTo>
                    <a:pt x="3523672" y="971031"/>
                  </a:lnTo>
                  <a:lnTo>
                    <a:pt x="3543951" y="1010559"/>
                  </a:lnTo>
                  <a:lnTo>
                    <a:pt x="3563204" y="1050631"/>
                  </a:lnTo>
                  <a:lnTo>
                    <a:pt x="3581414" y="1091231"/>
                  </a:lnTo>
                  <a:lnTo>
                    <a:pt x="3598566" y="1132344"/>
                  </a:lnTo>
                  <a:lnTo>
                    <a:pt x="3614643" y="1173956"/>
                  </a:lnTo>
                  <a:lnTo>
                    <a:pt x="3629629" y="1216051"/>
                  </a:lnTo>
                  <a:lnTo>
                    <a:pt x="3643510" y="1258614"/>
                  </a:lnTo>
                  <a:lnTo>
                    <a:pt x="3656267" y="1301629"/>
                  </a:lnTo>
                  <a:lnTo>
                    <a:pt x="3667886" y="1345083"/>
                  </a:lnTo>
                  <a:lnTo>
                    <a:pt x="3678350" y="1388959"/>
                  </a:lnTo>
                  <a:lnTo>
                    <a:pt x="3687643" y="1433242"/>
                  </a:lnTo>
                  <a:lnTo>
                    <a:pt x="3695749" y="1477918"/>
                  </a:lnTo>
                  <a:lnTo>
                    <a:pt x="3702652" y="1522971"/>
                  </a:lnTo>
                  <a:lnTo>
                    <a:pt x="3708336" y="1568386"/>
                  </a:lnTo>
                  <a:lnTo>
                    <a:pt x="3712784" y="1614147"/>
                  </a:lnTo>
                  <a:lnTo>
                    <a:pt x="3715982" y="1660240"/>
                  </a:lnTo>
                  <a:lnTo>
                    <a:pt x="3717912" y="1706650"/>
                  </a:lnTo>
                  <a:lnTo>
                    <a:pt x="3718560" y="1753362"/>
                  </a:lnTo>
                  <a:lnTo>
                    <a:pt x="3717912" y="1800073"/>
                  </a:lnTo>
                  <a:lnTo>
                    <a:pt x="3715982" y="1846483"/>
                  </a:lnTo>
                  <a:lnTo>
                    <a:pt x="3712784" y="1892576"/>
                  </a:lnTo>
                  <a:lnTo>
                    <a:pt x="3708336" y="1938337"/>
                  </a:lnTo>
                  <a:lnTo>
                    <a:pt x="3702652" y="1983752"/>
                  </a:lnTo>
                  <a:lnTo>
                    <a:pt x="3695749" y="2028805"/>
                  </a:lnTo>
                  <a:lnTo>
                    <a:pt x="3687643" y="2073481"/>
                  </a:lnTo>
                  <a:lnTo>
                    <a:pt x="3678350" y="2117764"/>
                  </a:lnTo>
                  <a:lnTo>
                    <a:pt x="3667886" y="2161640"/>
                  </a:lnTo>
                  <a:lnTo>
                    <a:pt x="3656267" y="2205094"/>
                  </a:lnTo>
                  <a:lnTo>
                    <a:pt x="3643510" y="2248109"/>
                  </a:lnTo>
                  <a:lnTo>
                    <a:pt x="3629629" y="2290672"/>
                  </a:lnTo>
                  <a:lnTo>
                    <a:pt x="3614643" y="2332767"/>
                  </a:lnTo>
                  <a:lnTo>
                    <a:pt x="3598566" y="2374379"/>
                  </a:lnTo>
                  <a:lnTo>
                    <a:pt x="3581414" y="2415492"/>
                  </a:lnTo>
                  <a:lnTo>
                    <a:pt x="3563204" y="2456092"/>
                  </a:lnTo>
                  <a:lnTo>
                    <a:pt x="3543951" y="2496164"/>
                  </a:lnTo>
                  <a:lnTo>
                    <a:pt x="3523672" y="2535692"/>
                  </a:lnTo>
                  <a:lnTo>
                    <a:pt x="3502383" y="2574661"/>
                  </a:lnTo>
                  <a:lnTo>
                    <a:pt x="3480100" y="2613055"/>
                  </a:lnTo>
                  <a:lnTo>
                    <a:pt x="3456839" y="2650861"/>
                  </a:lnTo>
                  <a:lnTo>
                    <a:pt x="3432616" y="2688063"/>
                  </a:lnTo>
                  <a:lnTo>
                    <a:pt x="3407447" y="2724645"/>
                  </a:lnTo>
                  <a:lnTo>
                    <a:pt x="3381348" y="2760592"/>
                  </a:lnTo>
                  <a:lnTo>
                    <a:pt x="3354335" y="2795890"/>
                  </a:lnTo>
                  <a:lnTo>
                    <a:pt x="3326424" y="2830523"/>
                  </a:lnTo>
                  <a:lnTo>
                    <a:pt x="3297632" y="2864475"/>
                  </a:lnTo>
                  <a:lnTo>
                    <a:pt x="3267974" y="2897733"/>
                  </a:lnTo>
                  <a:lnTo>
                    <a:pt x="3237467" y="2930280"/>
                  </a:lnTo>
                  <a:lnTo>
                    <a:pt x="3206126" y="2962102"/>
                  </a:lnTo>
                  <a:lnTo>
                    <a:pt x="3173968" y="2993183"/>
                  </a:lnTo>
                  <a:lnTo>
                    <a:pt x="3141008" y="3023509"/>
                  </a:lnTo>
                  <a:lnTo>
                    <a:pt x="3107263" y="3053063"/>
                  </a:lnTo>
                  <a:lnTo>
                    <a:pt x="3072749" y="3081832"/>
                  </a:lnTo>
                  <a:lnTo>
                    <a:pt x="3037482" y="3109799"/>
                  </a:lnTo>
                  <a:lnTo>
                    <a:pt x="3001477" y="3136950"/>
                  </a:lnTo>
                  <a:lnTo>
                    <a:pt x="2964752" y="3163269"/>
                  </a:lnTo>
                  <a:lnTo>
                    <a:pt x="2927321" y="3188742"/>
                  </a:lnTo>
                  <a:lnTo>
                    <a:pt x="2889202" y="3213353"/>
                  </a:lnTo>
                  <a:lnTo>
                    <a:pt x="2850410" y="3237087"/>
                  </a:lnTo>
                  <a:lnTo>
                    <a:pt x="2810961" y="3259929"/>
                  </a:lnTo>
                  <a:lnTo>
                    <a:pt x="2770872" y="3281864"/>
                  </a:lnTo>
                  <a:lnTo>
                    <a:pt x="2730158" y="3302877"/>
                  </a:lnTo>
                  <a:lnTo>
                    <a:pt x="2688835" y="3322952"/>
                  </a:lnTo>
                  <a:lnTo>
                    <a:pt x="2646920" y="3342074"/>
                  </a:lnTo>
                  <a:lnTo>
                    <a:pt x="2604428" y="3360229"/>
                  </a:lnTo>
                  <a:lnTo>
                    <a:pt x="2561376" y="3377400"/>
                  </a:lnTo>
                  <a:lnTo>
                    <a:pt x="2517780" y="3393574"/>
                  </a:lnTo>
                  <a:lnTo>
                    <a:pt x="2473655" y="3408734"/>
                  </a:lnTo>
                  <a:lnTo>
                    <a:pt x="2429019" y="3422866"/>
                  </a:lnTo>
                  <a:lnTo>
                    <a:pt x="2383886" y="3435955"/>
                  </a:lnTo>
                  <a:lnTo>
                    <a:pt x="2338273" y="3447984"/>
                  </a:lnTo>
                  <a:lnTo>
                    <a:pt x="2292197" y="3458940"/>
                  </a:lnTo>
                  <a:lnTo>
                    <a:pt x="2245672" y="3468807"/>
                  </a:lnTo>
                  <a:lnTo>
                    <a:pt x="2198716" y="3477570"/>
                  </a:lnTo>
                  <a:lnTo>
                    <a:pt x="2151344" y="3485214"/>
                  </a:lnTo>
                  <a:lnTo>
                    <a:pt x="2103572" y="3491723"/>
                  </a:lnTo>
                  <a:lnTo>
                    <a:pt x="2055416" y="3497083"/>
                  </a:lnTo>
                  <a:lnTo>
                    <a:pt x="2006893" y="3501278"/>
                  </a:lnTo>
                  <a:lnTo>
                    <a:pt x="1958019" y="3504293"/>
                  </a:lnTo>
                  <a:lnTo>
                    <a:pt x="1908809" y="3506113"/>
                  </a:lnTo>
                  <a:lnTo>
                    <a:pt x="1859280" y="3506724"/>
                  </a:lnTo>
                  <a:lnTo>
                    <a:pt x="1809750" y="3506113"/>
                  </a:lnTo>
                  <a:lnTo>
                    <a:pt x="1760540" y="3504293"/>
                  </a:lnTo>
                  <a:lnTo>
                    <a:pt x="1711666" y="3501278"/>
                  </a:lnTo>
                  <a:lnTo>
                    <a:pt x="1663143" y="3497083"/>
                  </a:lnTo>
                  <a:lnTo>
                    <a:pt x="1614987" y="3491723"/>
                  </a:lnTo>
                  <a:lnTo>
                    <a:pt x="1567215" y="3485214"/>
                  </a:lnTo>
                  <a:lnTo>
                    <a:pt x="1519843" y="3477570"/>
                  </a:lnTo>
                  <a:lnTo>
                    <a:pt x="1472887" y="3468807"/>
                  </a:lnTo>
                  <a:lnTo>
                    <a:pt x="1426362" y="3458940"/>
                  </a:lnTo>
                  <a:lnTo>
                    <a:pt x="1380286" y="3447984"/>
                  </a:lnTo>
                  <a:lnTo>
                    <a:pt x="1334673" y="3435955"/>
                  </a:lnTo>
                  <a:lnTo>
                    <a:pt x="1289540" y="3422866"/>
                  </a:lnTo>
                  <a:lnTo>
                    <a:pt x="1244904" y="3408734"/>
                  </a:lnTo>
                  <a:lnTo>
                    <a:pt x="1200779" y="3393574"/>
                  </a:lnTo>
                  <a:lnTo>
                    <a:pt x="1157183" y="3377400"/>
                  </a:lnTo>
                  <a:lnTo>
                    <a:pt x="1114131" y="3360229"/>
                  </a:lnTo>
                  <a:lnTo>
                    <a:pt x="1071639" y="3342074"/>
                  </a:lnTo>
                  <a:lnTo>
                    <a:pt x="1029724" y="3322952"/>
                  </a:lnTo>
                  <a:lnTo>
                    <a:pt x="988401" y="3302877"/>
                  </a:lnTo>
                  <a:lnTo>
                    <a:pt x="947687" y="3281864"/>
                  </a:lnTo>
                  <a:lnTo>
                    <a:pt x="907598" y="3259929"/>
                  </a:lnTo>
                  <a:lnTo>
                    <a:pt x="868149" y="3237087"/>
                  </a:lnTo>
                  <a:lnTo>
                    <a:pt x="829357" y="3213353"/>
                  </a:lnTo>
                  <a:lnTo>
                    <a:pt x="791238" y="3188742"/>
                  </a:lnTo>
                  <a:lnTo>
                    <a:pt x="753807" y="3163269"/>
                  </a:lnTo>
                  <a:lnTo>
                    <a:pt x="717082" y="3136950"/>
                  </a:lnTo>
                  <a:lnTo>
                    <a:pt x="681077" y="3109799"/>
                  </a:lnTo>
                  <a:lnTo>
                    <a:pt x="645810" y="3081832"/>
                  </a:lnTo>
                  <a:lnTo>
                    <a:pt x="611296" y="3053063"/>
                  </a:lnTo>
                  <a:lnTo>
                    <a:pt x="577551" y="3023509"/>
                  </a:lnTo>
                  <a:lnTo>
                    <a:pt x="544591" y="2993183"/>
                  </a:lnTo>
                  <a:lnTo>
                    <a:pt x="512433" y="2962102"/>
                  </a:lnTo>
                  <a:lnTo>
                    <a:pt x="481092" y="2930280"/>
                  </a:lnTo>
                  <a:lnTo>
                    <a:pt x="450585" y="2897733"/>
                  </a:lnTo>
                  <a:lnTo>
                    <a:pt x="420927" y="2864475"/>
                  </a:lnTo>
                  <a:lnTo>
                    <a:pt x="392135" y="2830523"/>
                  </a:lnTo>
                  <a:lnTo>
                    <a:pt x="364224" y="2795890"/>
                  </a:lnTo>
                  <a:lnTo>
                    <a:pt x="337211" y="2760592"/>
                  </a:lnTo>
                  <a:lnTo>
                    <a:pt x="311112" y="2724645"/>
                  </a:lnTo>
                  <a:lnTo>
                    <a:pt x="285943" y="2688063"/>
                  </a:lnTo>
                  <a:lnTo>
                    <a:pt x="261720" y="2650861"/>
                  </a:lnTo>
                  <a:lnTo>
                    <a:pt x="238459" y="2613055"/>
                  </a:lnTo>
                  <a:lnTo>
                    <a:pt x="216176" y="2574661"/>
                  </a:lnTo>
                  <a:lnTo>
                    <a:pt x="194887" y="2535692"/>
                  </a:lnTo>
                  <a:lnTo>
                    <a:pt x="174608" y="2496164"/>
                  </a:lnTo>
                  <a:lnTo>
                    <a:pt x="155355" y="2456092"/>
                  </a:lnTo>
                  <a:lnTo>
                    <a:pt x="137145" y="2415492"/>
                  </a:lnTo>
                  <a:lnTo>
                    <a:pt x="119993" y="2374379"/>
                  </a:lnTo>
                  <a:lnTo>
                    <a:pt x="103916" y="2332767"/>
                  </a:lnTo>
                  <a:lnTo>
                    <a:pt x="88930" y="2290672"/>
                  </a:lnTo>
                  <a:lnTo>
                    <a:pt x="75049" y="2248109"/>
                  </a:lnTo>
                  <a:lnTo>
                    <a:pt x="62292" y="2205094"/>
                  </a:lnTo>
                  <a:lnTo>
                    <a:pt x="50673" y="2161640"/>
                  </a:lnTo>
                  <a:lnTo>
                    <a:pt x="40209" y="2117764"/>
                  </a:lnTo>
                  <a:lnTo>
                    <a:pt x="30916" y="2073481"/>
                  </a:lnTo>
                  <a:lnTo>
                    <a:pt x="22810" y="2028805"/>
                  </a:lnTo>
                  <a:lnTo>
                    <a:pt x="15907" y="1983752"/>
                  </a:lnTo>
                  <a:lnTo>
                    <a:pt x="10223" y="1938337"/>
                  </a:lnTo>
                  <a:lnTo>
                    <a:pt x="5775" y="1892576"/>
                  </a:lnTo>
                  <a:lnTo>
                    <a:pt x="2577" y="1846483"/>
                  </a:lnTo>
                  <a:lnTo>
                    <a:pt x="647" y="1800073"/>
                  </a:lnTo>
                  <a:lnTo>
                    <a:pt x="0" y="1753362"/>
                  </a:lnTo>
                  <a:close/>
                </a:path>
              </a:pathLst>
            </a:custGeom>
            <a:ln w="7619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42376" y="1191386"/>
              <a:ext cx="1438910" cy="1172845"/>
            </a:xfrm>
            <a:custGeom>
              <a:avLst/>
              <a:gdLst/>
              <a:ahLst/>
              <a:cxnLst/>
              <a:rect l="l" t="t" r="r" b="b"/>
              <a:pathLst>
                <a:path w="1438909" h="1172845">
                  <a:moveTo>
                    <a:pt x="35051" y="1094866"/>
                  </a:moveTo>
                  <a:lnTo>
                    <a:pt x="0" y="1172590"/>
                  </a:lnTo>
                  <a:lnTo>
                    <a:pt x="83184" y="1154049"/>
                  </a:lnTo>
                  <a:lnTo>
                    <a:pt x="69654" y="1137412"/>
                  </a:lnTo>
                  <a:lnTo>
                    <a:pt x="53213" y="1137412"/>
                  </a:lnTo>
                  <a:lnTo>
                    <a:pt x="45212" y="1127505"/>
                  </a:lnTo>
                  <a:lnTo>
                    <a:pt x="55072" y="1119482"/>
                  </a:lnTo>
                  <a:lnTo>
                    <a:pt x="35051" y="1094866"/>
                  </a:lnTo>
                  <a:close/>
                </a:path>
                <a:path w="1438909" h="1172845">
                  <a:moveTo>
                    <a:pt x="55072" y="1119482"/>
                  </a:moveTo>
                  <a:lnTo>
                    <a:pt x="45212" y="1127505"/>
                  </a:lnTo>
                  <a:lnTo>
                    <a:pt x="53213" y="1137412"/>
                  </a:lnTo>
                  <a:lnTo>
                    <a:pt x="63106" y="1129361"/>
                  </a:lnTo>
                  <a:lnTo>
                    <a:pt x="55072" y="1119482"/>
                  </a:lnTo>
                  <a:close/>
                </a:path>
                <a:path w="1438909" h="1172845">
                  <a:moveTo>
                    <a:pt x="63106" y="1129361"/>
                  </a:moveTo>
                  <a:lnTo>
                    <a:pt x="53213" y="1137412"/>
                  </a:lnTo>
                  <a:lnTo>
                    <a:pt x="69654" y="1137412"/>
                  </a:lnTo>
                  <a:lnTo>
                    <a:pt x="63106" y="1129361"/>
                  </a:lnTo>
                  <a:close/>
                </a:path>
                <a:path w="1438909" h="1172845">
                  <a:moveTo>
                    <a:pt x="1430908" y="0"/>
                  </a:moveTo>
                  <a:lnTo>
                    <a:pt x="55072" y="1119482"/>
                  </a:lnTo>
                  <a:lnTo>
                    <a:pt x="63106" y="1129361"/>
                  </a:lnTo>
                  <a:lnTo>
                    <a:pt x="1438909" y="9905"/>
                  </a:lnTo>
                  <a:lnTo>
                    <a:pt x="14309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1473" y="244601"/>
            <a:ext cx="58997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Trò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chơi 1: Tìm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nhanh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đoán</a:t>
            </a:r>
            <a:r>
              <a:rPr sz="32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đúng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2248" y="1177543"/>
            <a:ext cx="7124700" cy="8483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latin typeface="Carlito"/>
                <a:cs typeface="Carlito"/>
              </a:rPr>
              <a:t>- </a:t>
            </a:r>
            <a:r>
              <a:rPr sz="1800" spc="-5" dirty="0">
                <a:latin typeface="Carlito"/>
                <a:cs typeface="Carlito"/>
              </a:rPr>
              <a:t>Cách </a:t>
            </a:r>
            <a:r>
              <a:rPr sz="1800" spc="-70" dirty="0">
                <a:latin typeface="Arial"/>
                <a:cs typeface="Arial"/>
              </a:rPr>
              <a:t>chơi</a:t>
            </a:r>
            <a:r>
              <a:rPr sz="1800" spc="-70" dirty="0">
                <a:latin typeface="Carlito"/>
                <a:cs typeface="Carlito"/>
              </a:rPr>
              <a:t>: </a:t>
            </a:r>
            <a:r>
              <a:rPr sz="1800" dirty="0">
                <a:latin typeface="Carlito"/>
                <a:cs typeface="Carlito"/>
              </a:rPr>
              <a:t>Cô </a:t>
            </a:r>
            <a:r>
              <a:rPr sz="1800" spc="-155" dirty="0">
                <a:latin typeface="Arial"/>
                <a:cs typeface="Arial"/>
              </a:rPr>
              <a:t>sẽ </a:t>
            </a:r>
            <a:r>
              <a:rPr sz="1800" spc="-5" dirty="0">
                <a:latin typeface="Carlito"/>
                <a:cs typeface="Carlito"/>
              </a:rPr>
              <a:t>nói </a:t>
            </a:r>
            <a:r>
              <a:rPr sz="1800" spc="-100" dirty="0">
                <a:latin typeface="Arial"/>
                <a:cs typeface="Arial"/>
              </a:rPr>
              <a:t>đặc </a:t>
            </a:r>
            <a:r>
              <a:rPr sz="1800" spc="-45" dirty="0">
                <a:latin typeface="Arial"/>
                <a:cs typeface="Arial"/>
              </a:rPr>
              <a:t>điểm </a:t>
            </a:r>
            <a:r>
              <a:rPr sz="1800" spc="-120" dirty="0">
                <a:latin typeface="Arial"/>
                <a:cs typeface="Arial"/>
              </a:rPr>
              <a:t>của </a:t>
            </a:r>
            <a:r>
              <a:rPr sz="1800" spc="-5" dirty="0">
                <a:latin typeface="Carlito"/>
                <a:cs typeface="Carlito"/>
              </a:rPr>
              <a:t>hình, </a:t>
            </a:r>
            <a:r>
              <a:rPr sz="1800" spc="-10" dirty="0">
                <a:latin typeface="Carlito"/>
                <a:cs typeface="Carlito"/>
              </a:rPr>
              <a:t>các con </a:t>
            </a:r>
            <a:r>
              <a:rPr sz="1800" spc="-15" dirty="0">
                <a:latin typeface="Carlito"/>
                <a:cs typeface="Carlito"/>
              </a:rPr>
              <a:t>hãy </a:t>
            </a:r>
            <a:r>
              <a:rPr sz="1800" spc="-5" dirty="0">
                <a:latin typeface="Carlito"/>
                <a:cs typeface="Carlito"/>
              </a:rPr>
              <a:t>tìm </a:t>
            </a:r>
            <a:r>
              <a:rPr sz="1800" spc="-70" dirty="0">
                <a:latin typeface="Arial"/>
                <a:cs typeface="Arial"/>
              </a:rPr>
              <a:t>đúng </a:t>
            </a:r>
            <a:r>
              <a:rPr sz="1800" spc="-5" dirty="0">
                <a:latin typeface="Carlito"/>
                <a:cs typeface="Carlito"/>
              </a:rPr>
              <a:t>hình </a:t>
            </a:r>
            <a:r>
              <a:rPr sz="1800" spc="-80" dirty="0">
                <a:latin typeface="Arial"/>
                <a:cs typeface="Arial"/>
              </a:rPr>
              <a:t>như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-10" dirty="0">
                <a:latin typeface="Carlito"/>
                <a:cs typeface="Carlito"/>
              </a:rPr>
              <a:t>yêu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20" dirty="0">
                <a:latin typeface="Arial"/>
                <a:cs typeface="Arial"/>
              </a:rPr>
              <a:t>cầu </a:t>
            </a:r>
            <a:r>
              <a:rPr sz="1800" spc="-15" dirty="0">
                <a:latin typeface="Carlito"/>
                <a:cs typeface="Carlito"/>
              </a:rPr>
              <a:t>và </a:t>
            </a:r>
            <a:r>
              <a:rPr sz="1800" spc="-5" dirty="0">
                <a:latin typeface="Carlito"/>
                <a:cs typeface="Carlito"/>
              </a:rPr>
              <a:t>nói </a:t>
            </a:r>
            <a:r>
              <a:rPr sz="1800" spc="-5" dirty="0">
                <a:latin typeface="Arial"/>
                <a:cs typeface="Arial"/>
              </a:rPr>
              <a:t>thật </a:t>
            </a:r>
            <a:r>
              <a:rPr sz="1800" spc="-10" dirty="0">
                <a:latin typeface="Carlito"/>
                <a:cs typeface="Carlito"/>
              </a:rPr>
              <a:t>to tên </a:t>
            </a:r>
            <a:r>
              <a:rPr sz="1800" spc="-5" dirty="0">
                <a:latin typeface="Carlito"/>
                <a:cs typeface="Carlito"/>
              </a:rPr>
              <a:t>hình.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2248" y="506425"/>
            <a:ext cx="66668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sz="3200" dirty="0">
                <a:latin typeface="Carlito"/>
                <a:cs typeface="Carlito"/>
              </a:rPr>
              <a:t>-	</a:t>
            </a:r>
            <a:r>
              <a:rPr sz="3200" spc="15" dirty="0">
                <a:latin typeface="Carlito"/>
                <a:cs typeface="Carlito"/>
              </a:rPr>
              <a:t>Tìm </a:t>
            </a:r>
            <a:r>
              <a:rPr sz="3200" dirty="0">
                <a:latin typeface="Carlito"/>
                <a:cs typeface="Carlito"/>
              </a:rPr>
              <a:t>cho </a:t>
            </a:r>
            <a:r>
              <a:rPr sz="3200" spc="-10" dirty="0">
                <a:latin typeface="Carlito"/>
                <a:cs typeface="Carlito"/>
              </a:rPr>
              <a:t>cô </a:t>
            </a:r>
            <a:r>
              <a:rPr sz="3200" spc="-5" dirty="0">
                <a:latin typeface="Carlito"/>
                <a:cs typeface="Carlito"/>
              </a:rPr>
              <a:t>hình </a:t>
            </a:r>
            <a:r>
              <a:rPr sz="3200" spc="-10" dirty="0">
                <a:latin typeface="Carlito"/>
                <a:cs typeface="Carlito"/>
              </a:rPr>
              <a:t>có </a:t>
            </a:r>
            <a:r>
              <a:rPr sz="3200" spc="-175" dirty="0">
                <a:latin typeface="Arial"/>
                <a:cs typeface="Arial"/>
              </a:rPr>
              <a:t>đường </a:t>
            </a:r>
            <a:r>
              <a:rPr sz="3200" spc="-5" dirty="0">
                <a:latin typeface="Carlito"/>
                <a:cs typeface="Carlito"/>
              </a:rPr>
              <a:t>bao </a:t>
            </a:r>
            <a:r>
              <a:rPr sz="3200" spc="-10" dirty="0">
                <a:latin typeface="Carlito"/>
                <a:cs typeface="Carlito"/>
              </a:rPr>
              <a:t>cong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45" dirty="0">
                <a:latin typeface="Carlito"/>
                <a:cs typeface="Carlito"/>
              </a:rPr>
              <a:t>và</a:t>
            </a:r>
            <a:endParaRPr sz="32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3200" spc="-110" dirty="0">
                <a:latin typeface="Arial"/>
                <a:cs typeface="Arial"/>
              </a:rPr>
              <a:t>lăn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được</a:t>
            </a:r>
            <a:r>
              <a:rPr sz="3200" spc="-145" dirty="0">
                <a:latin typeface="Carlito"/>
                <a:cs typeface="Carlito"/>
              </a:rPr>
              <a:t>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87195" cy="118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02964" y="713231"/>
            <a:ext cx="3200400" cy="3022600"/>
            <a:chOff x="3902964" y="713231"/>
            <a:chExt cx="3200400" cy="3022600"/>
          </a:xfrm>
        </p:grpSpPr>
        <p:sp>
          <p:nvSpPr>
            <p:cNvPr id="3" name="object 3"/>
            <p:cNvSpPr/>
            <p:nvPr/>
          </p:nvSpPr>
          <p:spPr>
            <a:xfrm>
              <a:off x="3941064" y="751331"/>
              <a:ext cx="3124200" cy="2946400"/>
            </a:xfrm>
            <a:custGeom>
              <a:avLst/>
              <a:gdLst/>
              <a:ahLst/>
              <a:cxnLst/>
              <a:rect l="l" t="t" r="r" b="b"/>
              <a:pathLst>
                <a:path w="3124200" h="2946400">
                  <a:moveTo>
                    <a:pt x="1562100" y="0"/>
                  </a:moveTo>
                  <a:lnTo>
                    <a:pt x="1512513" y="728"/>
                  </a:lnTo>
                  <a:lnTo>
                    <a:pt x="1463311" y="2898"/>
                  </a:lnTo>
                  <a:lnTo>
                    <a:pt x="1414518" y="6488"/>
                  </a:lnTo>
                  <a:lnTo>
                    <a:pt x="1366156" y="11477"/>
                  </a:lnTo>
                  <a:lnTo>
                    <a:pt x="1318247" y="17843"/>
                  </a:lnTo>
                  <a:lnTo>
                    <a:pt x="1270815" y="25564"/>
                  </a:lnTo>
                  <a:lnTo>
                    <a:pt x="1223883" y="34620"/>
                  </a:lnTo>
                  <a:lnTo>
                    <a:pt x="1177474" y="44988"/>
                  </a:lnTo>
                  <a:lnTo>
                    <a:pt x="1131610" y="56646"/>
                  </a:lnTo>
                  <a:lnTo>
                    <a:pt x="1086314" y="69574"/>
                  </a:lnTo>
                  <a:lnTo>
                    <a:pt x="1041610" y="83750"/>
                  </a:lnTo>
                  <a:lnTo>
                    <a:pt x="997519" y="99152"/>
                  </a:lnTo>
                  <a:lnTo>
                    <a:pt x="954065" y="115758"/>
                  </a:lnTo>
                  <a:lnTo>
                    <a:pt x="911271" y="133547"/>
                  </a:lnTo>
                  <a:lnTo>
                    <a:pt x="869160" y="152498"/>
                  </a:lnTo>
                  <a:lnTo>
                    <a:pt x="827754" y="172588"/>
                  </a:lnTo>
                  <a:lnTo>
                    <a:pt x="787077" y="193797"/>
                  </a:lnTo>
                  <a:lnTo>
                    <a:pt x="747151" y="216102"/>
                  </a:lnTo>
                  <a:lnTo>
                    <a:pt x="707999" y="239482"/>
                  </a:lnTo>
                  <a:lnTo>
                    <a:pt x="669644" y="263916"/>
                  </a:lnTo>
                  <a:lnTo>
                    <a:pt x="632109" y="289382"/>
                  </a:lnTo>
                  <a:lnTo>
                    <a:pt x="595417" y="315858"/>
                  </a:lnTo>
                  <a:lnTo>
                    <a:pt x="559590" y="343323"/>
                  </a:lnTo>
                  <a:lnTo>
                    <a:pt x="524652" y="371755"/>
                  </a:lnTo>
                  <a:lnTo>
                    <a:pt x="490625" y="401133"/>
                  </a:lnTo>
                  <a:lnTo>
                    <a:pt x="457533" y="431434"/>
                  </a:lnTo>
                  <a:lnTo>
                    <a:pt x="425398" y="462639"/>
                  </a:lnTo>
                  <a:lnTo>
                    <a:pt x="394242" y="494724"/>
                  </a:lnTo>
                  <a:lnTo>
                    <a:pt x="364090" y="527668"/>
                  </a:lnTo>
                  <a:lnTo>
                    <a:pt x="334964" y="561450"/>
                  </a:lnTo>
                  <a:lnTo>
                    <a:pt x="306886" y="596049"/>
                  </a:lnTo>
                  <a:lnTo>
                    <a:pt x="279879" y="631442"/>
                  </a:lnTo>
                  <a:lnTo>
                    <a:pt x="253967" y="667608"/>
                  </a:lnTo>
                  <a:lnTo>
                    <a:pt x="229173" y="704525"/>
                  </a:lnTo>
                  <a:lnTo>
                    <a:pt x="205518" y="742173"/>
                  </a:lnTo>
                  <a:lnTo>
                    <a:pt x="183027" y="780529"/>
                  </a:lnTo>
                  <a:lnTo>
                    <a:pt x="161721" y="819571"/>
                  </a:lnTo>
                  <a:lnTo>
                    <a:pt x="141624" y="859279"/>
                  </a:lnTo>
                  <a:lnTo>
                    <a:pt x="122759" y="899630"/>
                  </a:lnTo>
                  <a:lnTo>
                    <a:pt x="105148" y="940603"/>
                  </a:lnTo>
                  <a:lnTo>
                    <a:pt x="88815" y="982177"/>
                  </a:lnTo>
                  <a:lnTo>
                    <a:pt x="73782" y="1024329"/>
                  </a:lnTo>
                  <a:lnTo>
                    <a:pt x="60072" y="1067039"/>
                  </a:lnTo>
                  <a:lnTo>
                    <a:pt x="47708" y="1110284"/>
                  </a:lnTo>
                  <a:lnTo>
                    <a:pt x="36713" y="1154044"/>
                  </a:lnTo>
                  <a:lnTo>
                    <a:pt x="27110" y="1198296"/>
                  </a:lnTo>
                  <a:lnTo>
                    <a:pt x="18922" y="1243020"/>
                  </a:lnTo>
                  <a:lnTo>
                    <a:pt x="12171" y="1288192"/>
                  </a:lnTo>
                  <a:lnTo>
                    <a:pt x="6880" y="1333793"/>
                  </a:lnTo>
                  <a:lnTo>
                    <a:pt x="3073" y="1379799"/>
                  </a:lnTo>
                  <a:lnTo>
                    <a:pt x="772" y="1426191"/>
                  </a:lnTo>
                  <a:lnTo>
                    <a:pt x="0" y="1472945"/>
                  </a:lnTo>
                  <a:lnTo>
                    <a:pt x="772" y="1519700"/>
                  </a:lnTo>
                  <a:lnTo>
                    <a:pt x="3073" y="1566092"/>
                  </a:lnTo>
                  <a:lnTo>
                    <a:pt x="6880" y="1612098"/>
                  </a:lnTo>
                  <a:lnTo>
                    <a:pt x="12171" y="1657699"/>
                  </a:lnTo>
                  <a:lnTo>
                    <a:pt x="18922" y="1702871"/>
                  </a:lnTo>
                  <a:lnTo>
                    <a:pt x="27110" y="1747595"/>
                  </a:lnTo>
                  <a:lnTo>
                    <a:pt x="36713" y="1791847"/>
                  </a:lnTo>
                  <a:lnTo>
                    <a:pt x="47708" y="1835607"/>
                  </a:lnTo>
                  <a:lnTo>
                    <a:pt x="60072" y="1878852"/>
                  </a:lnTo>
                  <a:lnTo>
                    <a:pt x="73782" y="1921562"/>
                  </a:lnTo>
                  <a:lnTo>
                    <a:pt x="88815" y="1963714"/>
                  </a:lnTo>
                  <a:lnTo>
                    <a:pt x="105148" y="2005288"/>
                  </a:lnTo>
                  <a:lnTo>
                    <a:pt x="122759" y="2046261"/>
                  </a:lnTo>
                  <a:lnTo>
                    <a:pt x="141624" y="2086612"/>
                  </a:lnTo>
                  <a:lnTo>
                    <a:pt x="161721" y="2126320"/>
                  </a:lnTo>
                  <a:lnTo>
                    <a:pt x="183027" y="2165362"/>
                  </a:lnTo>
                  <a:lnTo>
                    <a:pt x="205518" y="2203718"/>
                  </a:lnTo>
                  <a:lnTo>
                    <a:pt x="229173" y="2241366"/>
                  </a:lnTo>
                  <a:lnTo>
                    <a:pt x="253967" y="2278283"/>
                  </a:lnTo>
                  <a:lnTo>
                    <a:pt x="279879" y="2314449"/>
                  </a:lnTo>
                  <a:lnTo>
                    <a:pt x="306886" y="2349842"/>
                  </a:lnTo>
                  <a:lnTo>
                    <a:pt x="334964" y="2384441"/>
                  </a:lnTo>
                  <a:lnTo>
                    <a:pt x="364090" y="2418223"/>
                  </a:lnTo>
                  <a:lnTo>
                    <a:pt x="394242" y="2451167"/>
                  </a:lnTo>
                  <a:lnTo>
                    <a:pt x="425398" y="2483252"/>
                  </a:lnTo>
                  <a:lnTo>
                    <a:pt x="457533" y="2514457"/>
                  </a:lnTo>
                  <a:lnTo>
                    <a:pt x="490625" y="2544758"/>
                  </a:lnTo>
                  <a:lnTo>
                    <a:pt x="524652" y="2574136"/>
                  </a:lnTo>
                  <a:lnTo>
                    <a:pt x="559590" y="2602568"/>
                  </a:lnTo>
                  <a:lnTo>
                    <a:pt x="595417" y="2630033"/>
                  </a:lnTo>
                  <a:lnTo>
                    <a:pt x="632109" y="2656509"/>
                  </a:lnTo>
                  <a:lnTo>
                    <a:pt x="669644" y="2681975"/>
                  </a:lnTo>
                  <a:lnTo>
                    <a:pt x="707999" y="2706409"/>
                  </a:lnTo>
                  <a:lnTo>
                    <a:pt x="747151" y="2729789"/>
                  </a:lnTo>
                  <a:lnTo>
                    <a:pt x="787077" y="2752094"/>
                  </a:lnTo>
                  <a:lnTo>
                    <a:pt x="827754" y="2773303"/>
                  </a:lnTo>
                  <a:lnTo>
                    <a:pt x="869160" y="2793393"/>
                  </a:lnTo>
                  <a:lnTo>
                    <a:pt x="911271" y="2812344"/>
                  </a:lnTo>
                  <a:lnTo>
                    <a:pt x="954065" y="2830133"/>
                  </a:lnTo>
                  <a:lnTo>
                    <a:pt x="997519" y="2846739"/>
                  </a:lnTo>
                  <a:lnTo>
                    <a:pt x="1041610" y="2862141"/>
                  </a:lnTo>
                  <a:lnTo>
                    <a:pt x="1086314" y="2876317"/>
                  </a:lnTo>
                  <a:lnTo>
                    <a:pt x="1131610" y="2889245"/>
                  </a:lnTo>
                  <a:lnTo>
                    <a:pt x="1177474" y="2900903"/>
                  </a:lnTo>
                  <a:lnTo>
                    <a:pt x="1223883" y="2911271"/>
                  </a:lnTo>
                  <a:lnTo>
                    <a:pt x="1270815" y="2920327"/>
                  </a:lnTo>
                  <a:lnTo>
                    <a:pt x="1318247" y="2928048"/>
                  </a:lnTo>
                  <a:lnTo>
                    <a:pt x="1366156" y="2934414"/>
                  </a:lnTo>
                  <a:lnTo>
                    <a:pt x="1414518" y="2939403"/>
                  </a:lnTo>
                  <a:lnTo>
                    <a:pt x="1463311" y="2942993"/>
                  </a:lnTo>
                  <a:lnTo>
                    <a:pt x="1512513" y="2945163"/>
                  </a:lnTo>
                  <a:lnTo>
                    <a:pt x="1562100" y="2945891"/>
                  </a:lnTo>
                  <a:lnTo>
                    <a:pt x="1611686" y="2945163"/>
                  </a:lnTo>
                  <a:lnTo>
                    <a:pt x="1660888" y="2942993"/>
                  </a:lnTo>
                  <a:lnTo>
                    <a:pt x="1709681" y="2939403"/>
                  </a:lnTo>
                  <a:lnTo>
                    <a:pt x="1758043" y="2934414"/>
                  </a:lnTo>
                  <a:lnTo>
                    <a:pt x="1805952" y="2928048"/>
                  </a:lnTo>
                  <a:lnTo>
                    <a:pt x="1853384" y="2920327"/>
                  </a:lnTo>
                  <a:lnTo>
                    <a:pt x="1900316" y="2911271"/>
                  </a:lnTo>
                  <a:lnTo>
                    <a:pt x="1946725" y="2900903"/>
                  </a:lnTo>
                  <a:lnTo>
                    <a:pt x="1992589" y="2889245"/>
                  </a:lnTo>
                  <a:lnTo>
                    <a:pt x="2037885" y="2876317"/>
                  </a:lnTo>
                  <a:lnTo>
                    <a:pt x="2082589" y="2862141"/>
                  </a:lnTo>
                  <a:lnTo>
                    <a:pt x="2126680" y="2846739"/>
                  </a:lnTo>
                  <a:lnTo>
                    <a:pt x="2170134" y="2830133"/>
                  </a:lnTo>
                  <a:lnTo>
                    <a:pt x="2212928" y="2812344"/>
                  </a:lnTo>
                  <a:lnTo>
                    <a:pt x="2255039" y="2793393"/>
                  </a:lnTo>
                  <a:lnTo>
                    <a:pt x="2296445" y="2773303"/>
                  </a:lnTo>
                  <a:lnTo>
                    <a:pt x="2337122" y="2752094"/>
                  </a:lnTo>
                  <a:lnTo>
                    <a:pt x="2377048" y="2729789"/>
                  </a:lnTo>
                  <a:lnTo>
                    <a:pt x="2416200" y="2706409"/>
                  </a:lnTo>
                  <a:lnTo>
                    <a:pt x="2454555" y="2681975"/>
                  </a:lnTo>
                  <a:lnTo>
                    <a:pt x="2492090" y="2656509"/>
                  </a:lnTo>
                  <a:lnTo>
                    <a:pt x="2528782" y="2630033"/>
                  </a:lnTo>
                  <a:lnTo>
                    <a:pt x="2564609" y="2602568"/>
                  </a:lnTo>
                  <a:lnTo>
                    <a:pt x="2599547" y="2574136"/>
                  </a:lnTo>
                  <a:lnTo>
                    <a:pt x="2633574" y="2544758"/>
                  </a:lnTo>
                  <a:lnTo>
                    <a:pt x="2666666" y="2514457"/>
                  </a:lnTo>
                  <a:lnTo>
                    <a:pt x="2698801" y="2483252"/>
                  </a:lnTo>
                  <a:lnTo>
                    <a:pt x="2729957" y="2451167"/>
                  </a:lnTo>
                  <a:lnTo>
                    <a:pt x="2760109" y="2418223"/>
                  </a:lnTo>
                  <a:lnTo>
                    <a:pt x="2789235" y="2384441"/>
                  </a:lnTo>
                  <a:lnTo>
                    <a:pt x="2817313" y="2349842"/>
                  </a:lnTo>
                  <a:lnTo>
                    <a:pt x="2844320" y="2314449"/>
                  </a:lnTo>
                  <a:lnTo>
                    <a:pt x="2870232" y="2278283"/>
                  </a:lnTo>
                  <a:lnTo>
                    <a:pt x="2895026" y="2241366"/>
                  </a:lnTo>
                  <a:lnTo>
                    <a:pt x="2918681" y="2203718"/>
                  </a:lnTo>
                  <a:lnTo>
                    <a:pt x="2941172" y="2165362"/>
                  </a:lnTo>
                  <a:lnTo>
                    <a:pt x="2962478" y="2126320"/>
                  </a:lnTo>
                  <a:lnTo>
                    <a:pt x="2982575" y="2086612"/>
                  </a:lnTo>
                  <a:lnTo>
                    <a:pt x="3001440" y="2046261"/>
                  </a:lnTo>
                  <a:lnTo>
                    <a:pt x="3019051" y="2005288"/>
                  </a:lnTo>
                  <a:lnTo>
                    <a:pt x="3035384" y="1963714"/>
                  </a:lnTo>
                  <a:lnTo>
                    <a:pt x="3050417" y="1921562"/>
                  </a:lnTo>
                  <a:lnTo>
                    <a:pt x="3064127" y="1878852"/>
                  </a:lnTo>
                  <a:lnTo>
                    <a:pt x="3076491" y="1835607"/>
                  </a:lnTo>
                  <a:lnTo>
                    <a:pt x="3087486" y="1791847"/>
                  </a:lnTo>
                  <a:lnTo>
                    <a:pt x="3097089" y="1747595"/>
                  </a:lnTo>
                  <a:lnTo>
                    <a:pt x="3105277" y="1702871"/>
                  </a:lnTo>
                  <a:lnTo>
                    <a:pt x="3112028" y="1657699"/>
                  </a:lnTo>
                  <a:lnTo>
                    <a:pt x="3117319" y="1612098"/>
                  </a:lnTo>
                  <a:lnTo>
                    <a:pt x="3121126" y="1566092"/>
                  </a:lnTo>
                  <a:lnTo>
                    <a:pt x="3123427" y="1519700"/>
                  </a:lnTo>
                  <a:lnTo>
                    <a:pt x="3124200" y="1472945"/>
                  </a:lnTo>
                  <a:lnTo>
                    <a:pt x="3123427" y="1426191"/>
                  </a:lnTo>
                  <a:lnTo>
                    <a:pt x="3121126" y="1379799"/>
                  </a:lnTo>
                  <a:lnTo>
                    <a:pt x="3117319" y="1333793"/>
                  </a:lnTo>
                  <a:lnTo>
                    <a:pt x="3112028" y="1288192"/>
                  </a:lnTo>
                  <a:lnTo>
                    <a:pt x="3105277" y="1243020"/>
                  </a:lnTo>
                  <a:lnTo>
                    <a:pt x="3097089" y="1198296"/>
                  </a:lnTo>
                  <a:lnTo>
                    <a:pt x="3087486" y="1154044"/>
                  </a:lnTo>
                  <a:lnTo>
                    <a:pt x="3076491" y="1110284"/>
                  </a:lnTo>
                  <a:lnTo>
                    <a:pt x="3064127" y="1067039"/>
                  </a:lnTo>
                  <a:lnTo>
                    <a:pt x="3050417" y="1024329"/>
                  </a:lnTo>
                  <a:lnTo>
                    <a:pt x="3035384" y="982177"/>
                  </a:lnTo>
                  <a:lnTo>
                    <a:pt x="3019051" y="940603"/>
                  </a:lnTo>
                  <a:lnTo>
                    <a:pt x="3001440" y="899630"/>
                  </a:lnTo>
                  <a:lnTo>
                    <a:pt x="2982575" y="859279"/>
                  </a:lnTo>
                  <a:lnTo>
                    <a:pt x="2962478" y="819571"/>
                  </a:lnTo>
                  <a:lnTo>
                    <a:pt x="2941172" y="780529"/>
                  </a:lnTo>
                  <a:lnTo>
                    <a:pt x="2918681" y="742173"/>
                  </a:lnTo>
                  <a:lnTo>
                    <a:pt x="2895026" y="704525"/>
                  </a:lnTo>
                  <a:lnTo>
                    <a:pt x="2870232" y="667608"/>
                  </a:lnTo>
                  <a:lnTo>
                    <a:pt x="2844320" y="631442"/>
                  </a:lnTo>
                  <a:lnTo>
                    <a:pt x="2817313" y="596049"/>
                  </a:lnTo>
                  <a:lnTo>
                    <a:pt x="2789235" y="561450"/>
                  </a:lnTo>
                  <a:lnTo>
                    <a:pt x="2760109" y="527668"/>
                  </a:lnTo>
                  <a:lnTo>
                    <a:pt x="2729957" y="494724"/>
                  </a:lnTo>
                  <a:lnTo>
                    <a:pt x="2698801" y="462639"/>
                  </a:lnTo>
                  <a:lnTo>
                    <a:pt x="2666666" y="431434"/>
                  </a:lnTo>
                  <a:lnTo>
                    <a:pt x="2633574" y="401133"/>
                  </a:lnTo>
                  <a:lnTo>
                    <a:pt x="2599547" y="371755"/>
                  </a:lnTo>
                  <a:lnTo>
                    <a:pt x="2564609" y="343323"/>
                  </a:lnTo>
                  <a:lnTo>
                    <a:pt x="2528782" y="315858"/>
                  </a:lnTo>
                  <a:lnTo>
                    <a:pt x="2492090" y="289382"/>
                  </a:lnTo>
                  <a:lnTo>
                    <a:pt x="2454555" y="263916"/>
                  </a:lnTo>
                  <a:lnTo>
                    <a:pt x="2416200" y="239482"/>
                  </a:lnTo>
                  <a:lnTo>
                    <a:pt x="2377048" y="216102"/>
                  </a:lnTo>
                  <a:lnTo>
                    <a:pt x="2337122" y="193797"/>
                  </a:lnTo>
                  <a:lnTo>
                    <a:pt x="2296445" y="172588"/>
                  </a:lnTo>
                  <a:lnTo>
                    <a:pt x="2255039" y="152498"/>
                  </a:lnTo>
                  <a:lnTo>
                    <a:pt x="2212928" y="133547"/>
                  </a:lnTo>
                  <a:lnTo>
                    <a:pt x="2170134" y="115758"/>
                  </a:lnTo>
                  <a:lnTo>
                    <a:pt x="2126680" y="99152"/>
                  </a:lnTo>
                  <a:lnTo>
                    <a:pt x="2082589" y="83750"/>
                  </a:lnTo>
                  <a:lnTo>
                    <a:pt x="2037885" y="69574"/>
                  </a:lnTo>
                  <a:lnTo>
                    <a:pt x="1992589" y="56646"/>
                  </a:lnTo>
                  <a:lnTo>
                    <a:pt x="1946725" y="44988"/>
                  </a:lnTo>
                  <a:lnTo>
                    <a:pt x="1900316" y="34620"/>
                  </a:lnTo>
                  <a:lnTo>
                    <a:pt x="1853384" y="25564"/>
                  </a:lnTo>
                  <a:lnTo>
                    <a:pt x="1805952" y="17843"/>
                  </a:lnTo>
                  <a:lnTo>
                    <a:pt x="1758043" y="11477"/>
                  </a:lnTo>
                  <a:lnTo>
                    <a:pt x="1709681" y="6488"/>
                  </a:lnTo>
                  <a:lnTo>
                    <a:pt x="1660888" y="2898"/>
                  </a:lnTo>
                  <a:lnTo>
                    <a:pt x="1611686" y="728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41064" y="751331"/>
              <a:ext cx="3124200" cy="2946400"/>
            </a:xfrm>
            <a:custGeom>
              <a:avLst/>
              <a:gdLst/>
              <a:ahLst/>
              <a:cxnLst/>
              <a:rect l="l" t="t" r="r" b="b"/>
              <a:pathLst>
                <a:path w="3124200" h="2946400">
                  <a:moveTo>
                    <a:pt x="0" y="1472945"/>
                  </a:moveTo>
                  <a:lnTo>
                    <a:pt x="772" y="1426191"/>
                  </a:lnTo>
                  <a:lnTo>
                    <a:pt x="3073" y="1379799"/>
                  </a:lnTo>
                  <a:lnTo>
                    <a:pt x="6880" y="1333793"/>
                  </a:lnTo>
                  <a:lnTo>
                    <a:pt x="12171" y="1288192"/>
                  </a:lnTo>
                  <a:lnTo>
                    <a:pt x="18922" y="1243020"/>
                  </a:lnTo>
                  <a:lnTo>
                    <a:pt x="27110" y="1198296"/>
                  </a:lnTo>
                  <a:lnTo>
                    <a:pt x="36713" y="1154044"/>
                  </a:lnTo>
                  <a:lnTo>
                    <a:pt x="47708" y="1110284"/>
                  </a:lnTo>
                  <a:lnTo>
                    <a:pt x="60072" y="1067039"/>
                  </a:lnTo>
                  <a:lnTo>
                    <a:pt x="73782" y="1024329"/>
                  </a:lnTo>
                  <a:lnTo>
                    <a:pt x="88815" y="982177"/>
                  </a:lnTo>
                  <a:lnTo>
                    <a:pt x="105148" y="940603"/>
                  </a:lnTo>
                  <a:lnTo>
                    <a:pt x="122759" y="899630"/>
                  </a:lnTo>
                  <a:lnTo>
                    <a:pt x="141624" y="859279"/>
                  </a:lnTo>
                  <a:lnTo>
                    <a:pt x="161721" y="819571"/>
                  </a:lnTo>
                  <a:lnTo>
                    <a:pt x="183027" y="780529"/>
                  </a:lnTo>
                  <a:lnTo>
                    <a:pt x="205518" y="742173"/>
                  </a:lnTo>
                  <a:lnTo>
                    <a:pt x="229173" y="704525"/>
                  </a:lnTo>
                  <a:lnTo>
                    <a:pt x="253967" y="667608"/>
                  </a:lnTo>
                  <a:lnTo>
                    <a:pt x="279879" y="631442"/>
                  </a:lnTo>
                  <a:lnTo>
                    <a:pt x="306886" y="596049"/>
                  </a:lnTo>
                  <a:lnTo>
                    <a:pt x="334964" y="561450"/>
                  </a:lnTo>
                  <a:lnTo>
                    <a:pt x="364090" y="527668"/>
                  </a:lnTo>
                  <a:lnTo>
                    <a:pt x="394242" y="494724"/>
                  </a:lnTo>
                  <a:lnTo>
                    <a:pt x="425398" y="462639"/>
                  </a:lnTo>
                  <a:lnTo>
                    <a:pt x="457533" y="431434"/>
                  </a:lnTo>
                  <a:lnTo>
                    <a:pt x="490625" y="401133"/>
                  </a:lnTo>
                  <a:lnTo>
                    <a:pt x="524652" y="371755"/>
                  </a:lnTo>
                  <a:lnTo>
                    <a:pt x="559590" y="343323"/>
                  </a:lnTo>
                  <a:lnTo>
                    <a:pt x="595417" y="315858"/>
                  </a:lnTo>
                  <a:lnTo>
                    <a:pt x="632109" y="289382"/>
                  </a:lnTo>
                  <a:lnTo>
                    <a:pt x="669644" y="263916"/>
                  </a:lnTo>
                  <a:lnTo>
                    <a:pt x="707999" y="239482"/>
                  </a:lnTo>
                  <a:lnTo>
                    <a:pt x="747151" y="216102"/>
                  </a:lnTo>
                  <a:lnTo>
                    <a:pt x="787077" y="193797"/>
                  </a:lnTo>
                  <a:lnTo>
                    <a:pt x="827754" y="172588"/>
                  </a:lnTo>
                  <a:lnTo>
                    <a:pt x="869160" y="152498"/>
                  </a:lnTo>
                  <a:lnTo>
                    <a:pt x="911271" y="133547"/>
                  </a:lnTo>
                  <a:lnTo>
                    <a:pt x="954065" y="115758"/>
                  </a:lnTo>
                  <a:lnTo>
                    <a:pt x="997519" y="99152"/>
                  </a:lnTo>
                  <a:lnTo>
                    <a:pt x="1041610" y="83750"/>
                  </a:lnTo>
                  <a:lnTo>
                    <a:pt x="1086314" y="69574"/>
                  </a:lnTo>
                  <a:lnTo>
                    <a:pt x="1131610" y="56646"/>
                  </a:lnTo>
                  <a:lnTo>
                    <a:pt x="1177474" y="44988"/>
                  </a:lnTo>
                  <a:lnTo>
                    <a:pt x="1223883" y="34620"/>
                  </a:lnTo>
                  <a:lnTo>
                    <a:pt x="1270815" y="25564"/>
                  </a:lnTo>
                  <a:lnTo>
                    <a:pt x="1318247" y="17843"/>
                  </a:lnTo>
                  <a:lnTo>
                    <a:pt x="1366156" y="11477"/>
                  </a:lnTo>
                  <a:lnTo>
                    <a:pt x="1414518" y="6488"/>
                  </a:lnTo>
                  <a:lnTo>
                    <a:pt x="1463311" y="2898"/>
                  </a:lnTo>
                  <a:lnTo>
                    <a:pt x="1512513" y="728"/>
                  </a:lnTo>
                  <a:lnTo>
                    <a:pt x="1562100" y="0"/>
                  </a:lnTo>
                  <a:lnTo>
                    <a:pt x="1611686" y="728"/>
                  </a:lnTo>
                  <a:lnTo>
                    <a:pt x="1660888" y="2898"/>
                  </a:lnTo>
                  <a:lnTo>
                    <a:pt x="1709681" y="6488"/>
                  </a:lnTo>
                  <a:lnTo>
                    <a:pt x="1758043" y="11477"/>
                  </a:lnTo>
                  <a:lnTo>
                    <a:pt x="1805952" y="17843"/>
                  </a:lnTo>
                  <a:lnTo>
                    <a:pt x="1853384" y="25564"/>
                  </a:lnTo>
                  <a:lnTo>
                    <a:pt x="1900316" y="34620"/>
                  </a:lnTo>
                  <a:lnTo>
                    <a:pt x="1946725" y="44988"/>
                  </a:lnTo>
                  <a:lnTo>
                    <a:pt x="1992589" y="56646"/>
                  </a:lnTo>
                  <a:lnTo>
                    <a:pt x="2037885" y="69574"/>
                  </a:lnTo>
                  <a:lnTo>
                    <a:pt x="2082589" y="83750"/>
                  </a:lnTo>
                  <a:lnTo>
                    <a:pt x="2126680" y="99152"/>
                  </a:lnTo>
                  <a:lnTo>
                    <a:pt x="2170134" y="115758"/>
                  </a:lnTo>
                  <a:lnTo>
                    <a:pt x="2212928" y="133547"/>
                  </a:lnTo>
                  <a:lnTo>
                    <a:pt x="2255039" y="152498"/>
                  </a:lnTo>
                  <a:lnTo>
                    <a:pt x="2296445" y="172588"/>
                  </a:lnTo>
                  <a:lnTo>
                    <a:pt x="2337122" y="193797"/>
                  </a:lnTo>
                  <a:lnTo>
                    <a:pt x="2377048" y="216102"/>
                  </a:lnTo>
                  <a:lnTo>
                    <a:pt x="2416200" y="239482"/>
                  </a:lnTo>
                  <a:lnTo>
                    <a:pt x="2454555" y="263916"/>
                  </a:lnTo>
                  <a:lnTo>
                    <a:pt x="2492090" y="289382"/>
                  </a:lnTo>
                  <a:lnTo>
                    <a:pt x="2528782" y="315858"/>
                  </a:lnTo>
                  <a:lnTo>
                    <a:pt x="2564609" y="343323"/>
                  </a:lnTo>
                  <a:lnTo>
                    <a:pt x="2599547" y="371755"/>
                  </a:lnTo>
                  <a:lnTo>
                    <a:pt x="2633574" y="401133"/>
                  </a:lnTo>
                  <a:lnTo>
                    <a:pt x="2666666" y="431434"/>
                  </a:lnTo>
                  <a:lnTo>
                    <a:pt x="2698801" y="462639"/>
                  </a:lnTo>
                  <a:lnTo>
                    <a:pt x="2729957" y="494724"/>
                  </a:lnTo>
                  <a:lnTo>
                    <a:pt x="2760109" y="527668"/>
                  </a:lnTo>
                  <a:lnTo>
                    <a:pt x="2789235" y="561450"/>
                  </a:lnTo>
                  <a:lnTo>
                    <a:pt x="2817313" y="596049"/>
                  </a:lnTo>
                  <a:lnTo>
                    <a:pt x="2844320" y="631442"/>
                  </a:lnTo>
                  <a:lnTo>
                    <a:pt x="2870232" y="667608"/>
                  </a:lnTo>
                  <a:lnTo>
                    <a:pt x="2895026" y="704525"/>
                  </a:lnTo>
                  <a:lnTo>
                    <a:pt x="2918681" y="742173"/>
                  </a:lnTo>
                  <a:lnTo>
                    <a:pt x="2941172" y="780529"/>
                  </a:lnTo>
                  <a:lnTo>
                    <a:pt x="2962478" y="819571"/>
                  </a:lnTo>
                  <a:lnTo>
                    <a:pt x="2982575" y="859279"/>
                  </a:lnTo>
                  <a:lnTo>
                    <a:pt x="3001440" y="899630"/>
                  </a:lnTo>
                  <a:lnTo>
                    <a:pt x="3019051" y="940603"/>
                  </a:lnTo>
                  <a:lnTo>
                    <a:pt x="3035384" y="982177"/>
                  </a:lnTo>
                  <a:lnTo>
                    <a:pt x="3050417" y="1024329"/>
                  </a:lnTo>
                  <a:lnTo>
                    <a:pt x="3064127" y="1067039"/>
                  </a:lnTo>
                  <a:lnTo>
                    <a:pt x="3076491" y="1110284"/>
                  </a:lnTo>
                  <a:lnTo>
                    <a:pt x="3087486" y="1154044"/>
                  </a:lnTo>
                  <a:lnTo>
                    <a:pt x="3097089" y="1198296"/>
                  </a:lnTo>
                  <a:lnTo>
                    <a:pt x="3105277" y="1243020"/>
                  </a:lnTo>
                  <a:lnTo>
                    <a:pt x="3112028" y="1288192"/>
                  </a:lnTo>
                  <a:lnTo>
                    <a:pt x="3117319" y="1333793"/>
                  </a:lnTo>
                  <a:lnTo>
                    <a:pt x="3121126" y="1379799"/>
                  </a:lnTo>
                  <a:lnTo>
                    <a:pt x="3123427" y="1426191"/>
                  </a:lnTo>
                  <a:lnTo>
                    <a:pt x="3124200" y="1472945"/>
                  </a:lnTo>
                  <a:lnTo>
                    <a:pt x="3123427" y="1519700"/>
                  </a:lnTo>
                  <a:lnTo>
                    <a:pt x="3121126" y="1566092"/>
                  </a:lnTo>
                  <a:lnTo>
                    <a:pt x="3117319" y="1612098"/>
                  </a:lnTo>
                  <a:lnTo>
                    <a:pt x="3112028" y="1657699"/>
                  </a:lnTo>
                  <a:lnTo>
                    <a:pt x="3105277" y="1702871"/>
                  </a:lnTo>
                  <a:lnTo>
                    <a:pt x="3097089" y="1747595"/>
                  </a:lnTo>
                  <a:lnTo>
                    <a:pt x="3087486" y="1791847"/>
                  </a:lnTo>
                  <a:lnTo>
                    <a:pt x="3076491" y="1835607"/>
                  </a:lnTo>
                  <a:lnTo>
                    <a:pt x="3064127" y="1878852"/>
                  </a:lnTo>
                  <a:lnTo>
                    <a:pt x="3050417" y="1921562"/>
                  </a:lnTo>
                  <a:lnTo>
                    <a:pt x="3035384" y="1963714"/>
                  </a:lnTo>
                  <a:lnTo>
                    <a:pt x="3019051" y="2005288"/>
                  </a:lnTo>
                  <a:lnTo>
                    <a:pt x="3001440" y="2046261"/>
                  </a:lnTo>
                  <a:lnTo>
                    <a:pt x="2982575" y="2086612"/>
                  </a:lnTo>
                  <a:lnTo>
                    <a:pt x="2962478" y="2126320"/>
                  </a:lnTo>
                  <a:lnTo>
                    <a:pt x="2941172" y="2165362"/>
                  </a:lnTo>
                  <a:lnTo>
                    <a:pt x="2918681" y="2203718"/>
                  </a:lnTo>
                  <a:lnTo>
                    <a:pt x="2895026" y="2241366"/>
                  </a:lnTo>
                  <a:lnTo>
                    <a:pt x="2870232" y="2278283"/>
                  </a:lnTo>
                  <a:lnTo>
                    <a:pt x="2844320" y="2314449"/>
                  </a:lnTo>
                  <a:lnTo>
                    <a:pt x="2817313" y="2349842"/>
                  </a:lnTo>
                  <a:lnTo>
                    <a:pt x="2789235" y="2384441"/>
                  </a:lnTo>
                  <a:lnTo>
                    <a:pt x="2760109" y="2418223"/>
                  </a:lnTo>
                  <a:lnTo>
                    <a:pt x="2729957" y="2451167"/>
                  </a:lnTo>
                  <a:lnTo>
                    <a:pt x="2698801" y="2483252"/>
                  </a:lnTo>
                  <a:lnTo>
                    <a:pt x="2666666" y="2514457"/>
                  </a:lnTo>
                  <a:lnTo>
                    <a:pt x="2633574" y="2544758"/>
                  </a:lnTo>
                  <a:lnTo>
                    <a:pt x="2599547" y="2574136"/>
                  </a:lnTo>
                  <a:lnTo>
                    <a:pt x="2564609" y="2602568"/>
                  </a:lnTo>
                  <a:lnTo>
                    <a:pt x="2528782" y="2630033"/>
                  </a:lnTo>
                  <a:lnTo>
                    <a:pt x="2492090" y="2656509"/>
                  </a:lnTo>
                  <a:lnTo>
                    <a:pt x="2454555" y="2681975"/>
                  </a:lnTo>
                  <a:lnTo>
                    <a:pt x="2416200" y="2706409"/>
                  </a:lnTo>
                  <a:lnTo>
                    <a:pt x="2377048" y="2729789"/>
                  </a:lnTo>
                  <a:lnTo>
                    <a:pt x="2337122" y="2752094"/>
                  </a:lnTo>
                  <a:lnTo>
                    <a:pt x="2296445" y="2773303"/>
                  </a:lnTo>
                  <a:lnTo>
                    <a:pt x="2255039" y="2793393"/>
                  </a:lnTo>
                  <a:lnTo>
                    <a:pt x="2212928" y="2812344"/>
                  </a:lnTo>
                  <a:lnTo>
                    <a:pt x="2170134" y="2830133"/>
                  </a:lnTo>
                  <a:lnTo>
                    <a:pt x="2126680" y="2846739"/>
                  </a:lnTo>
                  <a:lnTo>
                    <a:pt x="2082589" y="2862141"/>
                  </a:lnTo>
                  <a:lnTo>
                    <a:pt x="2037885" y="2876317"/>
                  </a:lnTo>
                  <a:lnTo>
                    <a:pt x="1992589" y="2889245"/>
                  </a:lnTo>
                  <a:lnTo>
                    <a:pt x="1946725" y="2900903"/>
                  </a:lnTo>
                  <a:lnTo>
                    <a:pt x="1900316" y="2911271"/>
                  </a:lnTo>
                  <a:lnTo>
                    <a:pt x="1853384" y="2920327"/>
                  </a:lnTo>
                  <a:lnTo>
                    <a:pt x="1805952" y="2928048"/>
                  </a:lnTo>
                  <a:lnTo>
                    <a:pt x="1758043" y="2934414"/>
                  </a:lnTo>
                  <a:lnTo>
                    <a:pt x="1709681" y="2939403"/>
                  </a:lnTo>
                  <a:lnTo>
                    <a:pt x="1660888" y="2942993"/>
                  </a:lnTo>
                  <a:lnTo>
                    <a:pt x="1611686" y="2945163"/>
                  </a:lnTo>
                  <a:lnTo>
                    <a:pt x="1562100" y="2945891"/>
                  </a:lnTo>
                  <a:lnTo>
                    <a:pt x="1512513" y="2945163"/>
                  </a:lnTo>
                  <a:lnTo>
                    <a:pt x="1463311" y="2942993"/>
                  </a:lnTo>
                  <a:lnTo>
                    <a:pt x="1414518" y="2939403"/>
                  </a:lnTo>
                  <a:lnTo>
                    <a:pt x="1366156" y="2934414"/>
                  </a:lnTo>
                  <a:lnTo>
                    <a:pt x="1318247" y="2928048"/>
                  </a:lnTo>
                  <a:lnTo>
                    <a:pt x="1270815" y="2920327"/>
                  </a:lnTo>
                  <a:lnTo>
                    <a:pt x="1223883" y="2911271"/>
                  </a:lnTo>
                  <a:lnTo>
                    <a:pt x="1177474" y="2900903"/>
                  </a:lnTo>
                  <a:lnTo>
                    <a:pt x="1131610" y="2889245"/>
                  </a:lnTo>
                  <a:lnTo>
                    <a:pt x="1086314" y="2876317"/>
                  </a:lnTo>
                  <a:lnTo>
                    <a:pt x="1041610" y="2862141"/>
                  </a:lnTo>
                  <a:lnTo>
                    <a:pt x="997519" y="2846739"/>
                  </a:lnTo>
                  <a:lnTo>
                    <a:pt x="954065" y="2830133"/>
                  </a:lnTo>
                  <a:lnTo>
                    <a:pt x="911271" y="2812344"/>
                  </a:lnTo>
                  <a:lnTo>
                    <a:pt x="869160" y="2793393"/>
                  </a:lnTo>
                  <a:lnTo>
                    <a:pt x="827754" y="2773303"/>
                  </a:lnTo>
                  <a:lnTo>
                    <a:pt x="787077" y="2752094"/>
                  </a:lnTo>
                  <a:lnTo>
                    <a:pt x="747151" y="2729789"/>
                  </a:lnTo>
                  <a:lnTo>
                    <a:pt x="707999" y="2706409"/>
                  </a:lnTo>
                  <a:lnTo>
                    <a:pt x="669644" y="2681975"/>
                  </a:lnTo>
                  <a:lnTo>
                    <a:pt x="632109" y="2656509"/>
                  </a:lnTo>
                  <a:lnTo>
                    <a:pt x="595417" y="2630033"/>
                  </a:lnTo>
                  <a:lnTo>
                    <a:pt x="559590" y="2602568"/>
                  </a:lnTo>
                  <a:lnTo>
                    <a:pt x="524652" y="2574136"/>
                  </a:lnTo>
                  <a:lnTo>
                    <a:pt x="490625" y="2544758"/>
                  </a:lnTo>
                  <a:lnTo>
                    <a:pt x="457533" y="2514457"/>
                  </a:lnTo>
                  <a:lnTo>
                    <a:pt x="425398" y="2483252"/>
                  </a:lnTo>
                  <a:lnTo>
                    <a:pt x="394242" y="2451167"/>
                  </a:lnTo>
                  <a:lnTo>
                    <a:pt x="364090" y="2418223"/>
                  </a:lnTo>
                  <a:lnTo>
                    <a:pt x="334964" y="2384441"/>
                  </a:lnTo>
                  <a:lnTo>
                    <a:pt x="306886" y="2349842"/>
                  </a:lnTo>
                  <a:lnTo>
                    <a:pt x="279879" y="2314449"/>
                  </a:lnTo>
                  <a:lnTo>
                    <a:pt x="253967" y="2278283"/>
                  </a:lnTo>
                  <a:lnTo>
                    <a:pt x="229173" y="2241366"/>
                  </a:lnTo>
                  <a:lnTo>
                    <a:pt x="205518" y="2203718"/>
                  </a:lnTo>
                  <a:lnTo>
                    <a:pt x="183027" y="2165362"/>
                  </a:lnTo>
                  <a:lnTo>
                    <a:pt x="161721" y="2126320"/>
                  </a:lnTo>
                  <a:lnTo>
                    <a:pt x="141624" y="2086612"/>
                  </a:lnTo>
                  <a:lnTo>
                    <a:pt x="122759" y="2046261"/>
                  </a:lnTo>
                  <a:lnTo>
                    <a:pt x="105148" y="2005288"/>
                  </a:lnTo>
                  <a:lnTo>
                    <a:pt x="88815" y="1963714"/>
                  </a:lnTo>
                  <a:lnTo>
                    <a:pt x="73782" y="1921562"/>
                  </a:lnTo>
                  <a:lnTo>
                    <a:pt x="60072" y="1878852"/>
                  </a:lnTo>
                  <a:lnTo>
                    <a:pt x="47708" y="1835607"/>
                  </a:lnTo>
                  <a:lnTo>
                    <a:pt x="36713" y="1791847"/>
                  </a:lnTo>
                  <a:lnTo>
                    <a:pt x="27110" y="1747595"/>
                  </a:lnTo>
                  <a:lnTo>
                    <a:pt x="18922" y="1702871"/>
                  </a:lnTo>
                  <a:lnTo>
                    <a:pt x="12171" y="1657699"/>
                  </a:lnTo>
                  <a:lnTo>
                    <a:pt x="6880" y="1612098"/>
                  </a:lnTo>
                  <a:lnTo>
                    <a:pt x="3073" y="1566092"/>
                  </a:lnTo>
                  <a:lnTo>
                    <a:pt x="772" y="1519700"/>
                  </a:lnTo>
                  <a:lnTo>
                    <a:pt x="0" y="1472945"/>
                  </a:lnTo>
                  <a:close/>
                </a:path>
              </a:pathLst>
            </a:custGeom>
            <a:ln w="762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16907" y="4244720"/>
            <a:ext cx="1782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rlito"/>
                <a:cs typeface="Carlito"/>
              </a:rPr>
              <a:t>Hình</a:t>
            </a:r>
            <a:r>
              <a:rPr sz="3600" spc="-105" dirty="0">
                <a:latin typeface="Carlito"/>
                <a:cs typeface="Carlito"/>
              </a:rPr>
              <a:t> </a:t>
            </a:r>
            <a:r>
              <a:rPr sz="3600" spc="-20" dirty="0">
                <a:latin typeface="Carlito"/>
                <a:cs typeface="Carlito"/>
              </a:rPr>
              <a:t>tròn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2248" y="232409"/>
            <a:ext cx="7198359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rlito"/>
                <a:cs typeface="Carlito"/>
              </a:rPr>
              <a:t>- </a:t>
            </a:r>
            <a:r>
              <a:rPr sz="3200" spc="-55" dirty="0">
                <a:latin typeface="Carlito"/>
                <a:cs typeface="Carlito"/>
              </a:rPr>
              <a:t>Trong </a:t>
            </a:r>
            <a:r>
              <a:rPr sz="3200" spc="-10" dirty="0">
                <a:latin typeface="Carlito"/>
                <a:cs typeface="Carlito"/>
              </a:rPr>
              <a:t>các </a:t>
            </a:r>
            <a:r>
              <a:rPr sz="3200" spc="-5" dirty="0">
                <a:latin typeface="Carlito"/>
                <a:cs typeface="Carlito"/>
              </a:rPr>
              <a:t>hình </a:t>
            </a:r>
            <a:r>
              <a:rPr sz="3200" spc="-10" dirty="0">
                <a:latin typeface="Carlito"/>
                <a:cs typeface="Carlito"/>
              </a:rPr>
              <a:t>con </a:t>
            </a:r>
            <a:r>
              <a:rPr sz="3200" spc="-204" dirty="0">
                <a:latin typeface="Arial"/>
                <a:cs typeface="Arial"/>
              </a:rPr>
              <a:t>vừa </a:t>
            </a:r>
            <a:r>
              <a:rPr sz="3200" spc="-114" dirty="0">
                <a:latin typeface="Arial"/>
                <a:cs typeface="Arial"/>
              </a:rPr>
              <a:t>học</a:t>
            </a:r>
            <a:r>
              <a:rPr sz="3200" spc="-114" dirty="0">
                <a:latin typeface="Carlito"/>
                <a:cs typeface="Carlito"/>
              </a:rPr>
              <a:t>, </a:t>
            </a:r>
            <a:r>
              <a:rPr sz="3200" spc="-25" dirty="0">
                <a:latin typeface="Carlito"/>
                <a:cs typeface="Carlito"/>
              </a:rPr>
              <a:t>hãy </a:t>
            </a:r>
            <a:r>
              <a:rPr sz="3200" dirty="0">
                <a:latin typeface="Carlito"/>
                <a:cs typeface="Carlito"/>
              </a:rPr>
              <a:t>tìm </a:t>
            </a:r>
            <a:r>
              <a:rPr sz="3200" spc="-45" dirty="0">
                <a:latin typeface="Carlito"/>
                <a:cs typeface="Carlito"/>
              </a:rPr>
              <a:t>và  </a:t>
            </a:r>
            <a:r>
              <a:rPr sz="3200" spc="-114" dirty="0">
                <a:latin typeface="Arial"/>
                <a:cs typeface="Arial"/>
              </a:rPr>
              <a:t>đọc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tên </a:t>
            </a:r>
            <a:r>
              <a:rPr sz="3200" spc="-10" dirty="0">
                <a:latin typeface="Carlito"/>
                <a:cs typeface="Carlito"/>
              </a:rPr>
              <a:t>các </a:t>
            </a:r>
            <a:r>
              <a:rPr sz="3200" dirty="0">
                <a:latin typeface="Carlito"/>
                <a:cs typeface="Carlito"/>
              </a:rPr>
              <a:t>hình </a:t>
            </a:r>
            <a:r>
              <a:rPr sz="3200" spc="-10" dirty="0">
                <a:latin typeface="Carlito"/>
                <a:cs typeface="Carlito"/>
              </a:rPr>
              <a:t>có </a:t>
            </a:r>
            <a:r>
              <a:rPr sz="3200" spc="-175" dirty="0">
                <a:latin typeface="Arial"/>
                <a:cs typeface="Arial"/>
              </a:rPr>
              <a:t>đường </a:t>
            </a:r>
            <a:r>
              <a:rPr sz="3200" spc="-5" dirty="0">
                <a:latin typeface="Carlito"/>
                <a:cs typeface="Carlito"/>
              </a:rPr>
              <a:t>bao là </a:t>
            </a:r>
            <a:r>
              <a:rPr sz="3200" spc="-175" dirty="0">
                <a:latin typeface="Arial"/>
                <a:cs typeface="Arial"/>
              </a:rPr>
              <a:t>đường  </a:t>
            </a:r>
            <a:r>
              <a:rPr sz="3200" spc="-85" dirty="0">
                <a:latin typeface="Arial"/>
                <a:cs typeface="Arial"/>
              </a:rPr>
              <a:t>thẳng</a:t>
            </a:r>
            <a:r>
              <a:rPr sz="3200" spc="-85" dirty="0">
                <a:latin typeface="Carlito"/>
                <a:cs typeface="Carlito"/>
              </a:rPr>
              <a:t>, </a:t>
            </a:r>
            <a:r>
              <a:rPr sz="3200" dirty="0">
                <a:latin typeface="Carlito"/>
                <a:cs typeface="Carlito"/>
              </a:rPr>
              <a:t>không </a:t>
            </a:r>
            <a:r>
              <a:rPr sz="3200" spc="-110" dirty="0">
                <a:latin typeface="Arial"/>
                <a:cs typeface="Arial"/>
              </a:rPr>
              <a:t>lăn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được</a:t>
            </a:r>
            <a:r>
              <a:rPr sz="3200" spc="-145" dirty="0">
                <a:latin typeface="Carlito"/>
                <a:cs typeface="Carlito"/>
              </a:rPr>
              <a:t>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87195" cy="118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604516" y="3127248"/>
            <a:ext cx="2159635" cy="1943100"/>
            <a:chOff x="2604516" y="3127248"/>
            <a:chExt cx="2159635" cy="1943100"/>
          </a:xfrm>
        </p:grpSpPr>
        <p:sp>
          <p:nvSpPr>
            <p:cNvPr id="4" name="object 4"/>
            <p:cNvSpPr/>
            <p:nvPr/>
          </p:nvSpPr>
          <p:spPr>
            <a:xfrm>
              <a:off x="2642616" y="3165348"/>
              <a:ext cx="2083435" cy="1866900"/>
            </a:xfrm>
            <a:custGeom>
              <a:avLst/>
              <a:gdLst/>
              <a:ahLst/>
              <a:cxnLst/>
              <a:rect l="l" t="t" r="r" b="b"/>
              <a:pathLst>
                <a:path w="2083435" h="1866900">
                  <a:moveTo>
                    <a:pt x="2083308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2083308" y="1866900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42616" y="3165348"/>
              <a:ext cx="2083435" cy="1866900"/>
            </a:xfrm>
            <a:custGeom>
              <a:avLst/>
              <a:gdLst/>
              <a:ahLst/>
              <a:cxnLst/>
              <a:rect l="l" t="t" r="r" b="b"/>
              <a:pathLst>
                <a:path w="2083435" h="1866900">
                  <a:moveTo>
                    <a:pt x="0" y="1866900"/>
                  </a:moveTo>
                  <a:lnTo>
                    <a:pt x="2083308" y="1866900"/>
                  </a:lnTo>
                  <a:lnTo>
                    <a:pt x="2083308" y="0"/>
                  </a:lnTo>
                  <a:lnTo>
                    <a:pt x="0" y="0"/>
                  </a:lnTo>
                  <a:lnTo>
                    <a:pt x="0" y="1866900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057900" y="3127248"/>
            <a:ext cx="4152900" cy="1943100"/>
            <a:chOff x="6057900" y="3127248"/>
            <a:chExt cx="4152900" cy="1943100"/>
          </a:xfrm>
        </p:grpSpPr>
        <p:sp>
          <p:nvSpPr>
            <p:cNvPr id="7" name="object 7"/>
            <p:cNvSpPr/>
            <p:nvPr/>
          </p:nvSpPr>
          <p:spPr>
            <a:xfrm>
              <a:off x="6096000" y="3165348"/>
              <a:ext cx="4076700" cy="1866900"/>
            </a:xfrm>
            <a:custGeom>
              <a:avLst/>
              <a:gdLst/>
              <a:ahLst/>
              <a:cxnLst/>
              <a:rect l="l" t="t" r="r" b="b"/>
              <a:pathLst>
                <a:path w="4076700" h="1866900">
                  <a:moveTo>
                    <a:pt x="4076700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4076700" y="1866900"/>
                  </a:lnTo>
                  <a:lnTo>
                    <a:pt x="40767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0" y="3165348"/>
              <a:ext cx="4076700" cy="1866900"/>
            </a:xfrm>
            <a:custGeom>
              <a:avLst/>
              <a:gdLst/>
              <a:ahLst/>
              <a:cxnLst/>
              <a:rect l="l" t="t" r="r" b="b"/>
              <a:pathLst>
                <a:path w="4076700" h="1866900">
                  <a:moveTo>
                    <a:pt x="0" y="1866900"/>
                  </a:moveTo>
                  <a:lnTo>
                    <a:pt x="4076700" y="1866900"/>
                  </a:lnTo>
                  <a:lnTo>
                    <a:pt x="4076700" y="0"/>
                  </a:lnTo>
                  <a:lnTo>
                    <a:pt x="0" y="0"/>
                  </a:lnTo>
                  <a:lnTo>
                    <a:pt x="0" y="1866900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340733" y="324993"/>
            <a:ext cx="2495550" cy="1922780"/>
            <a:chOff x="4340733" y="324993"/>
            <a:chExt cx="2495550" cy="1922780"/>
          </a:xfrm>
        </p:grpSpPr>
        <p:sp>
          <p:nvSpPr>
            <p:cNvPr id="10" name="object 10"/>
            <p:cNvSpPr/>
            <p:nvPr/>
          </p:nvSpPr>
          <p:spPr>
            <a:xfrm>
              <a:off x="4369308" y="353568"/>
              <a:ext cx="2438400" cy="1865630"/>
            </a:xfrm>
            <a:custGeom>
              <a:avLst/>
              <a:gdLst/>
              <a:ahLst/>
              <a:cxnLst/>
              <a:rect l="l" t="t" r="r" b="b"/>
              <a:pathLst>
                <a:path w="2438400" h="1865630">
                  <a:moveTo>
                    <a:pt x="1219200" y="0"/>
                  </a:moveTo>
                  <a:lnTo>
                    <a:pt x="0" y="1865376"/>
                  </a:lnTo>
                  <a:lnTo>
                    <a:pt x="2438399" y="1865376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69308" y="353568"/>
              <a:ext cx="2438400" cy="1865630"/>
            </a:xfrm>
            <a:custGeom>
              <a:avLst/>
              <a:gdLst/>
              <a:ahLst/>
              <a:cxnLst/>
              <a:rect l="l" t="t" r="r" b="b"/>
              <a:pathLst>
                <a:path w="2438400" h="1865630">
                  <a:moveTo>
                    <a:pt x="0" y="1865376"/>
                  </a:moveTo>
                  <a:lnTo>
                    <a:pt x="1219200" y="0"/>
                  </a:lnTo>
                  <a:lnTo>
                    <a:pt x="2438399" y="1865376"/>
                  </a:lnTo>
                  <a:lnTo>
                    <a:pt x="0" y="1865376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939029" y="2325115"/>
            <a:ext cx="1299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Hình </a:t>
            </a:r>
            <a:r>
              <a:rPr sz="1800" spc="-10" dirty="0">
                <a:latin typeface="Carlito"/>
                <a:cs typeface="Carlito"/>
              </a:rPr>
              <a:t>tam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giác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5988" y="5171313"/>
            <a:ext cx="1087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Hình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vuông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57998" y="5171313"/>
            <a:ext cx="1348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Hình </a:t>
            </a:r>
            <a:r>
              <a:rPr sz="1800" spc="-110" dirty="0">
                <a:latin typeface="Arial"/>
                <a:cs typeface="Arial"/>
              </a:rPr>
              <a:t>chữ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nhật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2248" y="232409"/>
            <a:ext cx="719772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rlito"/>
                <a:cs typeface="Carlito"/>
              </a:rPr>
              <a:t>- </a:t>
            </a:r>
            <a:r>
              <a:rPr sz="3200" spc="20" dirty="0">
                <a:latin typeface="Carlito"/>
                <a:cs typeface="Carlito"/>
              </a:rPr>
              <a:t>Tìm </a:t>
            </a:r>
            <a:r>
              <a:rPr sz="3200" dirty="0">
                <a:latin typeface="Carlito"/>
                <a:cs typeface="Carlito"/>
              </a:rPr>
              <a:t>cho </a:t>
            </a:r>
            <a:r>
              <a:rPr sz="3200" spc="-15" dirty="0">
                <a:latin typeface="Carlito"/>
                <a:cs typeface="Carlito"/>
              </a:rPr>
              <a:t>cô </a:t>
            </a:r>
            <a:r>
              <a:rPr sz="3200" spc="-5" dirty="0">
                <a:latin typeface="Carlito"/>
                <a:cs typeface="Carlito"/>
              </a:rPr>
              <a:t>hình </a:t>
            </a:r>
            <a:r>
              <a:rPr sz="3200" spc="-15" dirty="0">
                <a:latin typeface="Carlito"/>
                <a:cs typeface="Carlito"/>
              </a:rPr>
              <a:t>có </a:t>
            </a:r>
            <a:r>
              <a:rPr sz="3200" dirty="0">
                <a:latin typeface="Carlito"/>
                <a:cs typeface="Carlito"/>
              </a:rPr>
              <a:t>3 </a:t>
            </a:r>
            <a:r>
              <a:rPr sz="3200" spc="-145" dirty="0">
                <a:latin typeface="Arial"/>
                <a:cs typeface="Arial"/>
              </a:rPr>
              <a:t>cạnh</a:t>
            </a:r>
            <a:r>
              <a:rPr sz="3200" spc="-145" dirty="0">
                <a:latin typeface="Carlito"/>
                <a:cs typeface="Carlito"/>
              </a:rPr>
              <a:t>, </a:t>
            </a:r>
            <a:r>
              <a:rPr sz="3200" spc="-15" dirty="0">
                <a:latin typeface="Carlito"/>
                <a:cs typeface="Carlito"/>
              </a:rPr>
              <a:t>có </a:t>
            </a:r>
            <a:r>
              <a:rPr sz="3200" spc="-170" dirty="0">
                <a:latin typeface="Arial"/>
                <a:cs typeface="Arial"/>
              </a:rPr>
              <a:t>đường </a:t>
            </a:r>
            <a:r>
              <a:rPr sz="3200" spc="-5" dirty="0">
                <a:latin typeface="Carlito"/>
                <a:cs typeface="Carlito"/>
              </a:rPr>
              <a:t>bao  là </a:t>
            </a:r>
            <a:r>
              <a:rPr sz="3200" spc="-175" dirty="0">
                <a:latin typeface="Arial"/>
                <a:cs typeface="Arial"/>
              </a:rPr>
              <a:t>đường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thẳng</a:t>
            </a:r>
            <a:r>
              <a:rPr sz="3200" spc="-90" dirty="0">
                <a:latin typeface="Carlito"/>
                <a:cs typeface="Carlito"/>
              </a:rPr>
              <a:t>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87195" cy="118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15765" y="962025"/>
            <a:ext cx="3169285" cy="2495550"/>
            <a:chOff x="4215765" y="962025"/>
            <a:chExt cx="3169285" cy="2495550"/>
          </a:xfrm>
        </p:grpSpPr>
        <p:sp>
          <p:nvSpPr>
            <p:cNvPr id="3" name="object 3"/>
            <p:cNvSpPr/>
            <p:nvPr/>
          </p:nvSpPr>
          <p:spPr>
            <a:xfrm>
              <a:off x="4244340" y="990600"/>
              <a:ext cx="3112135" cy="2438400"/>
            </a:xfrm>
            <a:custGeom>
              <a:avLst/>
              <a:gdLst/>
              <a:ahLst/>
              <a:cxnLst/>
              <a:rect l="l" t="t" r="r" b="b"/>
              <a:pathLst>
                <a:path w="3112134" h="2438400">
                  <a:moveTo>
                    <a:pt x="1556004" y="0"/>
                  </a:moveTo>
                  <a:lnTo>
                    <a:pt x="0" y="2438400"/>
                  </a:lnTo>
                  <a:lnTo>
                    <a:pt x="3112008" y="2438400"/>
                  </a:lnTo>
                  <a:lnTo>
                    <a:pt x="1556004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44340" y="990600"/>
              <a:ext cx="3112135" cy="2438400"/>
            </a:xfrm>
            <a:custGeom>
              <a:avLst/>
              <a:gdLst/>
              <a:ahLst/>
              <a:cxnLst/>
              <a:rect l="l" t="t" r="r" b="b"/>
              <a:pathLst>
                <a:path w="3112134" h="2438400">
                  <a:moveTo>
                    <a:pt x="0" y="2438400"/>
                  </a:moveTo>
                  <a:lnTo>
                    <a:pt x="1556004" y="0"/>
                  </a:lnTo>
                  <a:lnTo>
                    <a:pt x="3112008" y="2438400"/>
                  </a:lnTo>
                  <a:lnTo>
                    <a:pt x="0" y="24384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40934" y="3623309"/>
            <a:ext cx="1718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Hình </a:t>
            </a:r>
            <a:r>
              <a:rPr sz="2400" spc="-10" dirty="0">
                <a:latin typeface="Carlito"/>
                <a:cs typeface="Carlito"/>
              </a:rPr>
              <a:t>tam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giác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2248" y="232409"/>
            <a:ext cx="7198359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rlito"/>
                <a:cs typeface="Carlito"/>
              </a:rPr>
              <a:t>- </a:t>
            </a:r>
            <a:r>
              <a:rPr sz="3200" spc="20" dirty="0">
                <a:latin typeface="Carlito"/>
                <a:cs typeface="Carlito"/>
              </a:rPr>
              <a:t>Tìm </a:t>
            </a:r>
            <a:r>
              <a:rPr sz="3200" dirty="0">
                <a:latin typeface="Carlito"/>
                <a:cs typeface="Carlito"/>
              </a:rPr>
              <a:t>cho </a:t>
            </a:r>
            <a:r>
              <a:rPr sz="3200" spc="-20" dirty="0">
                <a:latin typeface="Carlito"/>
                <a:cs typeface="Carlito"/>
              </a:rPr>
              <a:t>cô </a:t>
            </a:r>
            <a:r>
              <a:rPr sz="3200" spc="-5" dirty="0">
                <a:latin typeface="Carlito"/>
                <a:cs typeface="Carlito"/>
              </a:rPr>
              <a:t>hình </a:t>
            </a:r>
            <a:r>
              <a:rPr sz="3200" spc="-15" dirty="0">
                <a:latin typeface="Carlito"/>
                <a:cs typeface="Carlito"/>
              </a:rPr>
              <a:t>có </a:t>
            </a:r>
            <a:r>
              <a:rPr sz="3200" dirty="0">
                <a:latin typeface="Carlito"/>
                <a:cs typeface="Carlito"/>
              </a:rPr>
              <a:t>4 </a:t>
            </a:r>
            <a:r>
              <a:rPr sz="3200" spc="-180" dirty="0">
                <a:latin typeface="Arial"/>
                <a:cs typeface="Arial"/>
              </a:rPr>
              <a:t>cạnh </a:t>
            </a:r>
            <a:r>
              <a:rPr sz="3200" dirty="0">
                <a:latin typeface="Carlito"/>
                <a:cs typeface="Carlito"/>
              </a:rPr>
              <a:t>dài </a:t>
            </a:r>
            <a:r>
              <a:rPr sz="3200" spc="-180" dirty="0">
                <a:latin typeface="Arial"/>
                <a:cs typeface="Arial"/>
              </a:rPr>
              <a:t>bằng </a:t>
            </a:r>
            <a:r>
              <a:rPr sz="3200" spc="-5" dirty="0">
                <a:latin typeface="Carlito"/>
                <a:cs typeface="Carlito"/>
              </a:rPr>
              <a:t>nhau,  </a:t>
            </a:r>
            <a:r>
              <a:rPr sz="3200" spc="-10" dirty="0">
                <a:latin typeface="Carlito"/>
                <a:cs typeface="Carlito"/>
              </a:rPr>
              <a:t>có </a:t>
            </a:r>
            <a:r>
              <a:rPr sz="3200" spc="-175" dirty="0">
                <a:latin typeface="Arial"/>
                <a:cs typeface="Arial"/>
              </a:rPr>
              <a:t>đường </a:t>
            </a:r>
            <a:r>
              <a:rPr sz="3200" spc="-5" dirty="0">
                <a:latin typeface="Carlito"/>
                <a:cs typeface="Carlito"/>
              </a:rPr>
              <a:t>bao là </a:t>
            </a:r>
            <a:r>
              <a:rPr sz="3200" spc="-175" dirty="0">
                <a:latin typeface="Arial"/>
                <a:cs typeface="Arial"/>
              </a:rPr>
              <a:t>đường </a:t>
            </a:r>
            <a:r>
              <a:rPr sz="3200" spc="-105" dirty="0">
                <a:latin typeface="Arial"/>
                <a:cs typeface="Arial"/>
              </a:rPr>
              <a:t>thẳng </a:t>
            </a:r>
            <a:r>
              <a:rPr sz="3200" spc="-20" dirty="0">
                <a:latin typeface="Carlito"/>
                <a:cs typeface="Carlito"/>
              </a:rPr>
              <a:t>và </a:t>
            </a:r>
            <a:r>
              <a:rPr sz="3200" spc="-5" dirty="0">
                <a:latin typeface="Carlito"/>
                <a:cs typeface="Carlito"/>
              </a:rPr>
              <a:t>không </a:t>
            </a:r>
            <a:r>
              <a:rPr sz="3200" spc="-105" dirty="0">
                <a:latin typeface="Arial"/>
                <a:cs typeface="Arial"/>
              </a:rPr>
              <a:t>lăn  </a:t>
            </a:r>
            <a:r>
              <a:rPr sz="3200" spc="-145" dirty="0">
                <a:latin typeface="Arial"/>
                <a:cs typeface="Arial"/>
              </a:rPr>
              <a:t>được</a:t>
            </a:r>
            <a:r>
              <a:rPr sz="3200" spc="-145" dirty="0">
                <a:latin typeface="Carlito"/>
                <a:cs typeface="Carlito"/>
              </a:rPr>
              <a:t>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87195" cy="118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2616" y="2245817"/>
            <a:ext cx="8771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0" dirty="0">
                <a:latin typeface="Arial"/>
                <a:cs typeface="Arial"/>
              </a:rPr>
              <a:t>- </a:t>
            </a:r>
            <a:r>
              <a:rPr sz="4000" spc="-295" dirty="0">
                <a:latin typeface="Arial"/>
                <a:cs typeface="Arial"/>
              </a:rPr>
              <a:t>Trong </a:t>
            </a:r>
            <a:r>
              <a:rPr sz="4000" spc="-170" dirty="0">
                <a:latin typeface="Arial"/>
                <a:cs typeface="Arial"/>
              </a:rPr>
              <a:t>bài </a:t>
            </a:r>
            <a:r>
              <a:rPr sz="4000" spc="-110" dirty="0">
                <a:latin typeface="Arial"/>
                <a:cs typeface="Arial"/>
              </a:rPr>
              <a:t>hát </a:t>
            </a:r>
            <a:r>
              <a:rPr sz="4000" spc="-240" dirty="0">
                <a:latin typeface="Arial"/>
                <a:cs typeface="Arial"/>
              </a:rPr>
              <a:t>có </a:t>
            </a:r>
            <a:r>
              <a:rPr sz="4000" spc="-100" dirty="0">
                <a:latin typeface="Arial"/>
                <a:cs typeface="Arial"/>
              </a:rPr>
              <a:t>nói </a:t>
            </a:r>
            <a:r>
              <a:rPr sz="4000" spc="-155" dirty="0">
                <a:latin typeface="Arial"/>
                <a:cs typeface="Arial"/>
              </a:rPr>
              <a:t>đến </a:t>
            </a:r>
            <a:r>
              <a:rPr sz="4000" spc="-235" dirty="0">
                <a:latin typeface="Arial"/>
                <a:cs typeface="Arial"/>
              </a:rPr>
              <a:t>những </a:t>
            </a:r>
            <a:r>
              <a:rPr sz="4000" spc="-170" dirty="0">
                <a:latin typeface="Arial"/>
                <a:cs typeface="Arial"/>
              </a:rPr>
              <a:t>hình</a:t>
            </a:r>
            <a:r>
              <a:rPr sz="4000" spc="-525" dirty="0">
                <a:latin typeface="Arial"/>
                <a:cs typeface="Arial"/>
              </a:rPr>
              <a:t> </a:t>
            </a:r>
            <a:r>
              <a:rPr sz="4000" spc="-254" dirty="0">
                <a:latin typeface="Arial"/>
                <a:cs typeface="Arial"/>
              </a:rPr>
              <a:t>nào?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6726" y="3623309"/>
            <a:ext cx="143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Hình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vuông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15611" y="1139952"/>
            <a:ext cx="2589530" cy="2306320"/>
            <a:chOff x="4515611" y="1139952"/>
            <a:chExt cx="2589530" cy="2306320"/>
          </a:xfrm>
        </p:grpSpPr>
        <p:sp>
          <p:nvSpPr>
            <p:cNvPr id="4" name="object 4"/>
            <p:cNvSpPr/>
            <p:nvPr/>
          </p:nvSpPr>
          <p:spPr>
            <a:xfrm>
              <a:off x="4553711" y="1178052"/>
              <a:ext cx="2513330" cy="2230120"/>
            </a:xfrm>
            <a:custGeom>
              <a:avLst/>
              <a:gdLst/>
              <a:ahLst/>
              <a:cxnLst/>
              <a:rect l="l" t="t" r="r" b="b"/>
              <a:pathLst>
                <a:path w="2513329" h="2230120">
                  <a:moveTo>
                    <a:pt x="2513076" y="0"/>
                  </a:moveTo>
                  <a:lnTo>
                    <a:pt x="0" y="0"/>
                  </a:lnTo>
                  <a:lnTo>
                    <a:pt x="0" y="2229612"/>
                  </a:lnTo>
                  <a:lnTo>
                    <a:pt x="2513076" y="2229612"/>
                  </a:lnTo>
                  <a:lnTo>
                    <a:pt x="2513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3711" y="1178052"/>
              <a:ext cx="2513330" cy="2230120"/>
            </a:xfrm>
            <a:custGeom>
              <a:avLst/>
              <a:gdLst/>
              <a:ahLst/>
              <a:cxnLst/>
              <a:rect l="l" t="t" r="r" b="b"/>
              <a:pathLst>
                <a:path w="2513329" h="2230120">
                  <a:moveTo>
                    <a:pt x="0" y="2229612"/>
                  </a:moveTo>
                  <a:lnTo>
                    <a:pt x="2513076" y="2229612"/>
                  </a:lnTo>
                  <a:lnTo>
                    <a:pt x="2513076" y="0"/>
                  </a:lnTo>
                  <a:lnTo>
                    <a:pt x="0" y="0"/>
                  </a:lnTo>
                  <a:lnTo>
                    <a:pt x="0" y="2229612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2248" y="232409"/>
            <a:ext cx="719963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- </a:t>
            </a:r>
            <a:r>
              <a:rPr sz="3200" spc="20" dirty="0">
                <a:latin typeface="Carlito"/>
                <a:cs typeface="Carlito"/>
              </a:rPr>
              <a:t>Tìm </a:t>
            </a:r>
            <a:r>
              <a:rPr sz="3200" dirty="0">
                <a:latin typeface="Carlito"/>
                <a:cs typeface="Carlito"/>
              </a:rPr>
              <a:t>cho </a:t>
            </a:r>
            <a:r>
              <a:rPr sz="3200" spc="-15" dirty="0">
                <a:latin typeface="Carlito"/>
                <a:cs typeface="Carlito"/>
              </a:rPr>
              <a:t>cô </a:t>
            </a:r>
            <a:r>
              <a:rPr sz="3200" spc="-5" dirty="0">
                <a:latin typeface="Carlito"/>
                <a:cs typeface="Carlito"/>
              </a:rPr>
              <a:t>hình </a:t>
            </a:r>
            <a:r>
              <a:rPr sz="3200" spc="-15" dirty="0">
                <a:latin typeface="Carlito"/>
                <a:cs typeface="Carlito"/>
              </a:rPr>
              <a:t>có </a:t>
            </a:r>
            <a:r>
              <a:rPr sz="3200" dirty="0">
                <a:latin typeface="Carlito"/>
                <a:cs typeface="Carlito"/>
              </a:rPr>
              <a:t>4 </a:t>
            </a:r>
            <a:r>
              <a:rPr sz="3200" spc="-145" dirty="0">
                <a:latin typeface="Arial"/>
                <a:cs typeface="Arial"/>
              </a:rPr>
              <a:t>cạnh</a:t>
            </a:r>
            <a:r>
              <a:rPr sz="3200" spc="-145" dirty="0">
                <a:latin typeface="Carlito"/>
                <a:cs typeface="Carlito"/>
              </a:rPr>
              <a:t>, </a:t>
            </a:r>
            <a:r>
              <a:rPr sz="3200" dirty="0">
                <a:latin typeface="Carlito"/>
                <a:cs typeface="Carlito"/>
              </a:rPr>
              <a:t>2 </a:t>
            </a:r>
            <a:r>
              <a:rPr sz="3200" spc="-180" dirty="0">
                <a:latin typeface="Arial"/>
                <a:cs typeface="Arial"/>
              </a:rPr>
              <a:t>cạnh </a:t>
            </a:r>
            <a:r>
              <a:rPr sz="3200" spc="5" dirty="0">
                <a:latin typeface="Carlito"/>
                <a:cs typeface="Carlito"/>
              </a:rPr>
              <a:t>dài  </a:t>
            </a:r>
            <a:r>
              <a:rPr sz="3200" spc="-180" dirty="0">
                <a:latin typeface="Arial"/>
                <a:cs typeface="Arial"/>
              </a:rPr>
              <a:t>bằng </a:t>
            </a:r>
            <a:r>
              <a:rPr sz="3200" dirty="0">
                <a:latin typeface="Carlito"/>
                <a:cs typeface="Carlito"/>
              </a:rPr>
              <a:t>nhau,2 </a:t>
            </a:r>
            <a:r>
              <a:rPr sz="3200" spc="-180" dirty="0">
                <a:latin typeface="Arial"/>
                <a:cs typeface="Arial"/>
              </a:rPr>
              <a:t>cạnh </a:t>
            </a:r>
            <a:r>
              <a:rPr sz="3200" spc="-190" dirty="0">
                <a:latin typeface="Arial"/>
                <a:cs typeface="Arial"/>
              </a:rPr>
              <a:t>ngắn  </a:t>
            </a:r>
            <a:r>
              <a:rPr sz="3200" spc="-180" dirty="0">
                <a:latin typeface="Arial"/>
                <a:cs typeface="Arial"/>
              </a:rPr>
              <a:t>bằng </a:t>
            </a:r>
            <a:r>
              <a:rPr sz="3200" dirty="0">
                <a:latin typeface="Carlito"/>
                <a:cs typeface="Carlito"/>
              </a:rPr>
              <a:t>nhau </a:t>
            </a:r>
            <a:r>
              <a:rPr sz="3200" spc="-25" dirty="0">
                <a:latin typeface="Carlito"/>
                <a:cs typeface="Carlito"/>
              </a:rPr>
              <a:t>có  </a:t>
            </a:r>
            <a:r>
              <a:rPr sz="3200" spc="-170" dirty="0">
                <a:latin typeface="Arial"/>
                <a:cs typeface="Arial"/>
              </a:rPr>
              <a:t>đường </a:t>
            </a:r>
            <a:r>
              <a:rPr sz="3200" dirty="0">
                <a:latin typeface="Carlito"/>
                <a:cs typeface="Carlito"/>
              </a:rPr>
              <a:t>bao </a:t>
            </a:r>
            <a:r>
              <a:rPr sz="3200" spc="-5" dirty="0">
                <a:latin typeface="Carlito"/>
                <a:cs typeface="Carlito"/>
              </a:rPr>
              <a:t>là </a:t>
            </a:r>
            <a:r>
              <a:rPr sz="3200" spc="-170" dirty="0">
                <a:latin typeface="Arial"/>
                <a:cs typeface="Arial"/>
              </a:rPr>
              <a:t>đường </a:t>
            </a:r>
            <a:r>
              <a:rPr sz="3200" spc="-105" dirty="0">
                <a:latin typeface="Arial"/>
                <a:cs typeface="Arial"/>
              </a:rPr>
              <a:t>thẳng </a:t>
            </a:r>
            <a:r>
              <a:rPr sz="3200" spc="-25" dirty="0">
                <a:latin typeface="Carlito"/>
                <a:cs typeface="Carlito"/>
              </a:rPr>
              <a:t>và </a:t>
            </a:r>
            <a:r>
              <a:rPr sz="3200" dirty="0">
                <a:latin typeface="Carlito"/>
                <a:cs typeface="Carlito"/>
              </a:rPr>
              <a:t>không </a:t>
            </a:r>
            <a:r>
              <a:rPr sz="3200" spc="-110" dirty="0">
                <a:latin typeface="Arial"/>
                <a:cs typeface="Arial"/>
              </a:rPr>
              <a:t>lăn  </a:t>
            </a:r>
            <a:r>
              <a:rPr sz="3200" spc="-150" dirty="0">
                <a:latin typeface="Arial"/>
                <a:cs typeface="Arial"/>
              </a:rPr>
              <a:t>được</a:t>
            </a:r>
            <a:r>
              <a:rPr sz="3200" spc="-150" dirty="0">
                <a:latin typeface="Carlito"/>
                <a:cs typeface="Carlito"/>
              </a:rPr>
              <a:t>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87195" cy="1187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2990" y="3623309"/>
            <a:ext cx="1781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Hình </a:t>
            </a:r>
            <a:r>
              <a:rPr sz="2400" spc="-140" dirty="0">
                <a:latin typeface="Arial"/>
                <a:cs typeface="Arial"/>
              </a:rPr>
              <a:t>chữ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nhật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99332" y="1344167"/>
            <a:ext cx="4154804" cy="1943100"/>
            <a:chOff x="3799332" y="1344167"/>
            <a:chExt cx="4154804" cy="1943100"/>
          </a:xfrm>
        </p:grpSpPr>
        <p:sp>
          <p:nvSpPr>
            <p:cNvPr id="4" name="object 4"/>
            <p:cNvSpPr/>
            <p:nvPr/>
          </p:nvSpPr>
          <p:spPr>
            <a:xfrm>
              <a:off x="3837432" y="1382267"/>
              <a:ext cx="4078604" cy="1866900"/>
            </a:xfrm>
            <a:custGeom>
              <a:avLst/>
              <a:gdLst/>
              <a:ahLst/>
              <a:cxnLst/>
              <a:rect l="l" t="t" r="r" b="b"/>
              <a:pathLst>
                <a:path w="4078604" h="1866900">
                  <a:moveTo>
                    <a:pt x="4078223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4078223" y="1866900"/>
                  </a:lnTo>
                  <a:lnTo>
                    <a:pt x="4078223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37432" y="1382267"/>
              <a:ext cx="4078604" cy="1866900"/>
            </a:xfrm>
            <a:custGeom>
              <a:avLst/>
              <a:gdLst/>
              <a:ahLst/>
              <a:cxnLst/>
              <a:rect l="l" t="t" r="r" b="b"/>
              <a:pathLst>
                <a:path w="4078604" h="1866900">
                  <a:moveTo>
                    <a:pt x="0" y="1866900"/>
                  </a:moveTo>
                  <a:lnTo>
                    <a:pt x="4078223" y="1866900"/>
                  </a:lnTo>
                  <a:lnTo>
                    <a:pt x="4078223" y="0"/>
                  </a:lnTo>
                  <a:lnTo>
                    <a:pt x="0" y="0"/>
                  </a:lnTo>
                  <a:lnTo>
                    <a:pt x="0" y="1866900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64965" y="2441194"/>
            <a:ext cx="927100" cy="871219"/>
            <a:chOff x="3664965" y="2441194"/>
            <a:chExt cx="927100" cy="871219"/>
          </a:xfrm>
        </p:grpSpPr>
        <p:sp>
          <p:nvSpPr>
            <p:cNvPr id="4" name="object 4"/>
            <p:cNvSpPr/>
            <p:nvPr/>
          </p:nvSpPr>
          <p:spPr>
            <a:xfrm>
              <a:off x="3671315" y="2447544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71315" y="2447544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071617" y="2441194"/>
            <a:ext cx="927100" cy="871219"/>
            <a:chOff x="5071617" y="2441194"/>
            <a:chExt cx="927100" cy="871219"/>
          </a:xfrm>
        </p:grpSpPr>
        <p:sp>
          <p:nvSpPr>
            <p:cNvPr id="7" name="object 7"/>
            <p:cNvSpPr/>
            <p:nvPr/>
          </p:nvSpPr>
          <p:spPr>
            <a:xfrm>
              <a:off x="5077967" y="2447544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77967" y="2447544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04178" y="2441194"/>
            <a:ext cx="927100" cy="871219"/>
            <a:chOff x="6504178" y="2441194"/>
            <a:chExt cx="927100" cy="871219"/>
          </a:xfrm>
        </p:grpSpPr>
        <p:sp>
          <p:nvSpPr>
            <p:cNvPr id="10" name="object 10"/>
            <p:cNvSpPr/>
            <p:nvPr/>
          </p:nvSpPr>
          <p:spPr>
            <a:xfrm>
              <a:off x="6510528" y="2447544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10528" y="2447544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677158" y="4731765"/>
            <a:ext cx="927100" cy="871219"/>
            <a:chOff x="3677158" y="4731765"/>
            <a:chExt cx="927100" cy="871219"/>
          </a:xfrm>
        </p:grpSpPr>
        <p:sp>
          <p:nvSpPr>
            <p:cNvPr id="13" name="object 13"/>
            <p:cNvSpPr/>
            <p:nvPr/>
          </p:nvSpPr>
          <p:spPr>
            <a:xfrm>
              <a:off x="3683508" y="4738115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83508" y="4738115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613906" y="4731765"/>
            <a:ext cx="927100" cy="871219"/>
            <a:chOff x="6613906" y="4731765"/>
            <a:chExt cx="927100" cy="871219"/>
          </a:xfrm>
        </p:grpSpPr>
        <p:sp>
          <p:nvSpPr>
            <p:cNvPr id="16" name="object 16"/>
            <p:cNvSpPr/>
            <p:nvPr/>
          </p:nvSpPr>
          <p:spPr>
            <a:xfrm>
              <a:off x="6620256" y="4738115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20256" y="4738115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0117581" y="2564638"/>
            <a:ext cx="927100" cy="871219"/>
            <a:chOff x="10117581" y="2564638"/>
            <a:chExt cx="927100" cy="871219"/>
          </a:xfrm>
        </p:grpSpPr>
        <p:sp>
          <p:nvSpPr>
            <p:cNvPr id="19" name="object 19"/>
            <p:cNvSpPr/>
            <p:nvPr/>
          </p:nvSpPr>
          <p:spPr>
            <a:xfrm>
              <a:off x="10123931" y="2570988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23931" y="2570988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0" y="5431534"/>
            <a:ext cx="2022347" cy="1330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649982" y="2052573"/>
            <a:ext cx="927100" cy="871219"/>
            <a:chOff x="2649982" y="2052573"/>
            <a:chExt cx="927100" cy="871219"/>
          </a:xfrm>
        </p:grpSpPr>
        <p:sp>
          <p:nvSpPr>
            <p:cNvPr id="4" name="object 4"/>
            <p:cNvSpPr/>
            <p:nvPr/>
          </p:nvSpPr>
          <p:spPr>
            <a:xfrm>
              <a:off x="2656332" y="2058923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19">
                  <a:moveTo>
                    <a:pt x="914399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399" y="858012"/>
                  </a:lnTo>
                  <a:lnTo>
                    <a:pt x="914399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6332" y="2058923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19">
                  <a:moveTo>
                    <a:pt x="0" y="858012"/>
                  </a:moveTo>
                  <a:lnTo>
                    <a:pt x="914399" y="858012"/>
                  </a:lnTo>
                  <a:lnTo>
                    <a:pt x="914399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026153" y="2052573"/>
            <a:ext cx="927100" cy="871219"/>
            <a:chOff x="4026153" y="2052573"/>
            <a:chExt cx="927100" cy="871219"/>
          </a:xfrm>
        </p:grpSpPr>
        <p:sp>
          <p:nvSpPr>
            <p:cNvPr id="7" name="object 7"/>
            <p:cNvSpPr/>
            <p:nvPr/>
          </p:nvSpPr>
          <p:spPr>
            <a:xfrm>
              <a:off x="4032503" y="2058923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19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32503" y="2058923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19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477002" y="2052573"/>
            <a:ext cx="927100" cy="871219"/>
            <a:chOff x="5477002" y="2052573"/>
            <a:chExt cx="927100" cy="871219"/>
          </a:xfrm>
        </p:grpSpPr>
        <p:sp>
          <p:nvSpPr>
            <p:cNvPr id="10" name="object 10"/>
            <p:cNvSpPr/>
            <p:nvPr/>
          </p:nvSpPr>
          <p:spPr>
            <a:xfrm>
              <a:off x="5483352" y="2058923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19">
                  <a:moveTo>
                    <a:pt x="91440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914400" y="8580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3352" y="2058923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19">
                  <a:moveTo>
                    <a:pt x="0" y="858012"/>
                  </a:moveTo>
                  <a:lnTo>
                    <a:pt x="914400" y="8580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631694" y="4303521"/>
            <a:ext cx="927100" cy="871219"/>
            <a:chOff x="2631694" y="4303521"/>
            <a:chExt cx="927100" cy="871219"/>
          </a:xfrm>
        </p:grpSpPr>
        <p:sp>
          <p:nvSpPr>
            <p:cNvPr id="13" name="object 13"/>
            <p:cNvSpPr/>
            <p:nvPr/>
          </p:nvSpPr>
          <p:spPr>
            <a:xfrm>
              <a:off x="2638044" y="4309871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1"/>
                  </a:lnTo>
                  <a:lnTo>
                    <a:pt x="914400" y="858011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38044" y="4309871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1"/>
                  </a:moveTo>
                  <a:lnTo>
                    <a:pt x="914400" y="858011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126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579109" y="4303521"/>
            <a:ext cx="927100" cy="871219"/>
            <a:chOff x="5579109" y="4303521"/>
            <a:chExt cx="927100" cy="871219"/>
          </a:xfrm>
        </p:grpSpPr>
        <p:sp>
          <p:nvSpPr>
            <p:cNvPr id="16" name="object 16"/>
            <p:cNvSpPr/>
            <p:nvPr/>
          </p:nvSpPr>
          <p:spPr>
            <a:xfrm>
              <a:off x="5585459" y="4309871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914400" y="0"/>
                  </a:moveTo>
                  <a:lnTo>
                    <a:pt x="0" y="0"/>
                  </a:lnTo>
                  <a:lnTo>
                    <a:pt x="0" y="858011"/>
                  </a:lnTo>
                  <a:lnTo>
                    <a:pt x="914400" y="858011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85459" y="4309871"/>
              <a:ext cx="914400" cy="858519"/>
            </a:xfrm>
            <a:custGeom>
              <a:avLst/>
              <a:gdLst/>
              <a:ahLst/>
              <a:cxnLst/>
              <a:rect l="l" t="t" r="r" b="b"/>
              <a:pathLst>
                <a:path w="914400" h="858520">
                  <a:moveTo>
                    <a:pt x="0" y="858011"/>
                  </a:moveTo>
                  <a:lnTo>
                    <a:pt x="914400" y="858011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8011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236709" y="1729485"/>
            <a:ext cx="927100" cy="872490"/>
            <a:chOff x="9236709" y="1729485"/>
            <a:chExt cx="927100" cy="872490"/>
          </a:xfrm>
        </p:grpSpPr>
        <p:sp>
          <p:nvSpPr>
            <p:cNvPr id="19" name="object 19"/>
            <p:cNvSpPr/>
            <p:nvPr/>
          </p:nvSpPr>
          <p:spPr>
            <a:xfrm>
              <a:off x="9243059" y="1735835"/>
              <a:ext cx="914400" cy="859790"/>
            </a:xfrm>
            <a:custGeom>
              <a:avLst/>
              <a:gdLst/>
              <a:ahLst/>
              <a:cxnLst/>
              <a:rect l="l" t="t" r="r" b="b"/>
              <a:pathLst>
                <a:path w="914400" h="859789">
                  <a:moveTo>
                    <a:pt x="914400" y="0"/>
                  </a:moveTo>
                  <a:lnTo>
                    <a:pt x="0" y="0"/>
                  </a:lnTo>
                  <a:lnTo>
                    <a:pt x="0" y="859536"/>
                  </a:lnTo>
                  <a:lnTo>
                    <a:pt x="914400" y="859536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2DD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43059" y="1735835"/>
              <a:ext cx="914400" cy="859790"/>
            </a:xfrm>
            <a:custGeom>
              <a:avLst/>
              <a:gdLst/>
              <a:ahLst/>
              <a:cxnLst/>
              <a:rect l="l" t="t" r="r" b="b"/>
              <a:pathLst>
                <a:path w="914400" h="859789">
                  <a:moveTo>
                    <a:pt x="0" y="859536"/>
                  </a:moveTo>
                  <a:lnTo>
                    <a:pt x="914400" y="85953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59536"/>
                  </a:lnTo>
                  <a:close/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0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84248" y="1065275"/>
              <a:ext cx="2249805" cy="2190115"/>
            </a:xfrm>
            <a:custGeom>
              <a:avLst/>
              <a:gdLst/>
              <a:ahLst/>
              <a:cxnLst/>
              <a:rect l="l" t="t" r="r" b="b"/>
              <a:pathLst>
                <a:path w="2249804" h="2190115">
                  <a:moveTo>
                    <a:pt x="1124712" y="0"/>
                  </a:moveTo>
                  <a:lnTo>
                    <a:pt x="1075924" y="1011"/>
                  </a:lnTo>
                  <a:lnTo>
                    <a:pt x="1027668" y="4019"/>
                  </a:lnTo>
                  <a:lnTo>
                    <a:pt x="979984" y="8981"/>
                  </a:lnTo>
                  <a:lnTo>
                    <a:pt x="932916" y="15857"/>
                  </a:lnTo>
                  <a:lnTo>
                    <a:pt x="886505" y="24605"/>
                  </a:lnTo>
                  <a:lnTo>
                    <a:pt x="840794" y="35185"/>
                  </a:lnTo>
                  <a:lnTo>
                    <a:pt x="795825" y="47556"/>
                  </a:lnTo>
                  <a:lnTo>
                    <a:pt x="751640" y="61676"/>
                  </a:lnTo>
                  <a:lnTo>
                    <a:pt x="708281" y="77504"/>
                  </a:lnTo>
                  <a:lnTo>
                    <a:pt x="665791" y="95000"/>
                  </a:lnTo>
                  <a:lnTo>
                    <a:pt x="624211" y="114121"/>
                  </a:lnTo>
                  <a:lnTo>
                    <a:pt x="583584" y="134828"/>
                  </a:lnTo>
                  <a:lnTo>
                    <a:pt x="543952" y="157079"/>
                  </a:lnTo>
                  <a:lnTo>
                    <a:pt x="505358" y="180832"/>
                  </a:lnTo>
                  <a:lnTo>
                    <a:pt x="467843" y="206048"/>
                  </a:lnTo>
                  <a:lnTo>
                    <a:pt x="431449" y="232684"/>
                  </a:lnTo>
                  <a:lnTo>
                    <a:pt x="396220" y="260700"/>
                  </a:lnTo>
                  <a:lnTo>
                    <a:pt x="362197" y="290054"/>
                  </a:lnTo>
                  <a:lnTo>
                    <a:pt x="329422" y="320706"/>
                  </a:lnTo>
                  <a:lnTo>
                    <a:pt x="297937" y="352615"/>
                  </a:lnTo>
                  <a:lnTo>
                    <a:pt x="267785" y="385739"/>
                  </a:lnTo>
                  <a:lnTo>
                    <a:pt x="239008" y="420037"/>
                  </a:lnTo>
                  <a:lnTo>
                    <a:pt x="211648" y="455468"/>
                  </a:lnTo>
                  <a:lnTo>
                    <a:pt x="185748" y="491992"/>
                  </a:lnTo>
                  <a:lnTo>
                    <a:pt x="161349" y="529566"/>
                  </a:lnTo>
                  <a:lnTo>
                    <a:pt x="138493" y="568151"/>
                  </a:lnTo>
                  <a:lnTo>
                    <a:pt x="117224" y="607705"/>
                  </a:lnTo>
                  <a:lnTo>
                    <a:pt x="97582" y="648186"/>
                  </a:lnTo>
                  <a:lnTo>
                    <a:pt x="79611" y="689554"/>
                  </a:lnTo>
                  <a:lnTo>
                    <a:pt x="63353" y="731768"/>
                  </a:lnTo>
                  <a:lnTo>
                    <a:pt x="48849" y="774786"/>
                  </a:lnTo>
                  <a:lnTo>
                    <a:pt x="36142" y="818568"/>
                  </a:lnTo>
                  <a:lnTo>
                    <a:pt x="25274" y="863073"/>
                  </a:lnTo>
                  <a:lnTo>
                    <a:pt x="16288" y="908258"/>
                  </a:lnTo>
                  <a:lnTo>
                    <a:pt x="9225" y="954084"/>
                  </a:lnTo>
                  <a:lnTo>
                    <a:pt x="4128" y="1000510"/>
                  </a:lnTo>
                  <a:lnTo>
                    <a:pt x="1039" y="1047493"/>
                  </a:lnTo>
                  <a:lnTo>
                    <a:pt x="0" y="1094994"/>
                  </a:lnTo>
                  <a:lnTo>
                    <a:pt x="1039" y="1142494"/>
                  </a:lnTo>
                  <a:lnTo>
                    <a:pt x="4128" y="1189477"/>
                  </a:lnTo>
                  <a:lnTo>
                    <a:pt x="9225" y="1235903"/>
                  </a:lnTo>
                  <a:lnTo>
                    <a:pt x="16288" y="1281729"/>
                  </a:lnTo>
                  <a:lnTo>
                    <a:pt x="25274" y="1326914"/>
                  </a:lnTo>
                  <a:lnTo>
                    <a:pt x="36142" y="1371419"/>
                  </a:lnTo>
                  <a:lnTo>
                    <a:pt x="48849" y="1415201"/>
                  </a:lnTo>
                  <a:lnTo>
                    <a:pt x="63353" y="1458219"/>
                  </a:lnTo>
                  <a:lnTo>
                    <a:pt x="79611" y="1500433"/>
                  </a:lnTo>
                  <a:lnTo>
                    <a:pt x="97582" y="1541801"/>
                  </a:lnTo>
                  <a:lnTo>
                    <a:pt x="117224" y="1582282"/>
                  </a:lnTo>
                  <a:lnTo>
                    <a:pt x="138493" y="1621836"/>
                  </a:lnTo>
                  <a:lnTo>
                    <a:pt x="161349" y="1660421"/>
                  </a:lnTo>
                  <a:lnTo>
                    <a:pt x="185748" y="1697995"/>
                  </a:lnTo>
                  <a:lnTo>
                    <a:pt x="211648" y="1734519"/>
                  </a:lnTo>
                  <a:lnTo>
                    <a:pt x="239008" y="1769950"/>
                  </a:lnTo>
                  <a:lnTo>
                    <a:pt x="267785" y="1804248"/>
                  </a:lnTo>
                  <a:lnTo>
                    <a:pt x="297937" y="1837372"/>
                  </a:lnTo>
                  <a:lnTo>
                    <a:pt x="329422" y="1869281"/>
                  </a:lnTo>
                  <a:lnTo>
                    <a:pt x="362197" y="1899933"/>
                  </a:lnTo>
                  <a:lnTo>
                    <a:pt x="396220" y="1929287"/>
                  </a:lnTo>
                  <a:lnTo>
                    <a:pt x="431449" y="1957303"/>
                  </a:lnTo>
                  <a:lnTo>
                    <a:pt x="467843" y="1983939"/>
                  </a:lnTo>
                  <a:lnTo>
                    <a:pt x="505358" y="2009155"/>
                  </a:lnTo>
                  <a:lnTo>
                    <a:pt x="543952" y="2032908"/>
                  </a:lnTo>
                  <a:lnTo>
                    <a:pt x="583584" y="2055159"/>
                  </a:lnTo>
                  <a:lnTo>
                    <a:pt x="624211" y="2075866"/>
                  </a:lnTo>
                  <a:lnTo>
                    <a:pt x="665791" y="2094987"/>
                  </a:lnTo>
                  <a:lnTo>
                    <a:pt x="708281" y="2112483"/>
                  </a:lnTo>
                  <a:lnTo>
                    <a:pt x="751640" y="2128311"/>
                  </a:lnTo>
                  <a:lnTo>
                    <a:pt x="795825" y="2142431"/>
                  </a:lnTo>
                  <a:lnTo>
                    <a:pt x="840794" y="2154802"/>
                  </a:lnTo>
                  <a:lnTo>
                    <a:pt x="886505" y="2165382"/>
                  </a:lnTo>
                  <a:lnTo>
                    <a:pt x="932916" y="2174130"/>
                  </a:lnTo>
                  <a:lnTo>
                    <a:pt x="979984" y="2181006"/>
                  </a:lnTo>
                  <a:lnTo>
                    <a:pt x="1027668" y="2185968"/>
                  </a:lnTo>
                  <a:lnTo>
                    <a:pt x="1075924" y="2188976"/>
                  </a:lnTo>
                  <a:lnTo>
                    <a:pt x="1124712" y="2189988"/>
                  </a:lnTo>
                  <a:lnTo>
                    <a:pt x="1173499" y="2188976"/>
                  </a:lnTo>
                  <a:lnTo>
                    <a:pt x="1221755" y="2185968"/>
                  </a:lnTo>
                  <a:lnTo>
                    <a:pt x="1269439" y="2181006"/>
                  </a:lnTo>
                  <a:lnTo>
                    <a:pt x="1316507" y="2174130"/>
                  </a:lnTo>
                  <a:lnTo>
                    <a:pt x="1362918" y="2165382"/>
                  </a:lnTo>
                  <a:lnTo>
                    <a:pt x="1408629" y="2154802"/>
                  </a:lnTo>
                  <a:lnTo>
                    <a:pt x="1453598" y="2142431"/>
                  </a:lnTo>
                  <a:lnTo>
                    <a:pt x="1497783" y="2128311"/>
                  </a:lnTo>
                  <a:lnTo>
                    <a:pt x="1541142" y="2112483"/>
                  </a:lnTo>
                  <a:lnTo>
                    <a:pt x="1583632" y="2094987"/>
                  </a:lnTo>
                  <a:lnTo>
                    <a:pt x="1625212" y="2075866"/>
                  </a:lnTo>
                  <a:lnTo>
                    <a:pt x="1665839" y="2055159"/>
                  </a:lnTo>
                  <a:lnTo>
                    <a:pt x="1705471" y="2032908"/>
                  </a:lnTo>
                  <a:lnTo>
                    <a:pt x="1744065" y="2009155"/>
                  </a:lnTo>
                  <a:lnTo>
                    <a:pt x="1781580" y="1983939"/>
                  </a:lnTo>
                  <a:lnTo>
                    <a:pt x="1817974" y="1957303"/>
                  </a:lnTo>
                  <a:lnTo>
                    <a:pt x="1853203" y="1929287"/>
                  </a:lnTo>
                  <a:lnTo>
                    <a:pt x="1887226" y="1899933"/>
                  </a:lnTo>
                  <a:lnTo>
                    <a:pt x="1920001" y="1869281"/>
                  </a:lnTo>
                  <a:lnTo>
                    <a:pt x="1951486" y="1837372"/>
                  </a:lnTo>
                  <a:lnTo>
                    <a:pt x="1981638" y="1804248"/>
                  </a:lnTo>
                  <a:lnTo>
                    <a:pt x="2010415" y="1769950"/>
                  </a:lnTo>
                  <a:lnTo>
                    <a:pt x="2037775" y="1734519"/>
                  </a:lnTo>
                  <a:lnTo>
                    <a:pt x="2063675" y="1697995"/>
                  </a:lnTo>
                  <a:lnTo>
                    <a:pt x="2088074" y="1660421"/>
                  </a:lnTo>
                  <a:lnTo>
                    <a:pt x="2110930" y="1621836"/>
                  </a:lnTo>
                  <a:lnTo>
                    <a:pt x="2132199" y="1582282"/>
                  </a:lnTo>
                  <a:lnTo>
                    <a:pt x="2151841" y="1541801"/>
                  </a:lnTo>
                  <a:lnTo>
                    <a:pt x="2169812" y="1500433"/>
                  </a:lnTo>
                  <a:lnTo>
                    <a:pt x="2186070" y="1458219"/>
                  </a:lnTo>
                  <a:lnTo>
                    <a:pt x="2200574" y="1415201"/>
                  </a:lnTo>
                  <a:lnTo>
                    <a:pt x="2213281" y="1371419"/>
                  </a:lnTo>
                  <a:lnTo>
                    <a:pt x="2224149" y="1326914"/>
                  </a:lnTo>
                  <a:lnTo>
                    <a:pt x="2233135" y="1281729"/>
                  </a:lnTo>
                  <a:lnTo>
                    <a:pt x="2240198" y="1235903"/>
                  </a:lnTo>
                  <a:lnTo>
                    <a:pt x="2245295" y="1189477"/>
                  </a:lnTo>
                  <a:lnTo>
                    <a:pt x="2248384" y="1142494"/>
                  </a:lnTo>
                  <a:lnTo>
                    <a:pt x="2249424" y="1094994"/>
                  </a:lnTo>
                  <a:lnTo>
                    <a:pt x="2248384" y="1047493"/>
                  </a:lnTo>
                  <a:lnTo>
                    <a:pt x="2245295" y="1000510"/>
                  </a:lnTo>
                  <a:lnTo>
                    <a:pt x="2240198" y="954084"/>
                  </a:lnTo>
                  <a:lnTo>
                    <a:pt x="2233135" y="908258"/>
                  </a:lnTo>
                  <a:lnTo>
                    <a:pt x="2224149" y="863073"/>
                  </a:lnTo>
                  <a:lnTo>
                    <a:pt x="2213281" y="818568"/>
                  </a:lnTo>
                  <a:lnTo>
                    <a:pt x="2200574" y="774786"/>
                  </a:lnTo>
                  <a:lnTo>
                    <a:pt x="2186070" y="731768"/>
                  </a:lnTo>
                  <a:lnTo>
                    <a:pt x="2169812" y="689554"/>
                  </a:lnTo>
                  <a:lnTo>
                    <a:pt x="2151841" y="648186"/>
                  </a:lnTo>
                  <a:lnTo>
                    <a:pt x="2132199" y="607705"/>
                  </a:lnTo>
                  <a:lnTo>
                    <a:pt x="2110930" y="568151"/>
                  </a:lnTo>
                  <a:lnTo>
                    <a:pt x="2088074" y="529566"/>
                  </a:lnTo>
                  <a:lnTo>
                    <a:pt x="2063675" y="491992"/>
                  </a:lnTo>
                  <a:lnTo>
                    <a:pt x="2037775" y="455468"/>
                  </a:lnTo>
                  <a:lnTo>
                    <a:pt x="2010415" y="420037"/>
                  </a:lnTo>
                  <a:lnTo>
                    <a:pt x="1981638" y="385739"/>
                  </a:lnTo>
                  <a:lnTo>
                    <a:pt x="1951486" y="352615"/>
                  </a:lnTo>
                  <a:lnTo>
                    <a:pt x="1920001" y="320706"/>
                  </a:lnTo>
                  <a:lnTo>
                    <a:pt x="1887226" y="290054"/>
                  </a:lnTo>
                  <a:lnTo>
                    <a:pt x="1853203" y="260700"/>
                  </a:lnTo>
                  <a:lnTo>
                    <a:pt x="1817974" y="232684"/>
                  </a:lnTo>
                  <a:lnTo>
                    <a:pt x="1781580" y="206048"/>
                  </a:lnTo>
                  <a:lnTo>
                    <a:pt x="1744065" y="180832"/>
                  </a:lnTo>
                  <a:lnTo>
                    <a:pt x="1705471" y="157079"/>
                  </a:lnTo>
                  <a:lnTo>
                    <a:pt x="1665839" y="134828"/>
                  </a:lnTo>
                  <a:lnTo>
                    <a:pt x="1625212" y="114121"/>
                  </a:lnTo>
                  <a:lnTo>
                    <a:pt x="1583632" y="95000"/>
                  </a:lnTo>
                  <a:lnTo>
                    <a:pt x="1541142" y="77504"/>
                  </a:lnTo>
                  <a:lnTo>
                    <a:pt x="1497783" y="61676"/>
                  </a:lnTo>
                  <a:lnTo>
                    <a:pt x="1453598" y="47556"/>
                  </a:lnTo>
                  <a:lnTo>
                    <a:pt x="1408629" y="35185"/>
                  </a:lnTo>
                  <a:lnTo>
                    <a:pt x="1362918" y="24605"/>
                  </a:lnTo>
                  <a:lnTo>
                    <a:pt x="1316507" y="15857"/>
                  </a:lnTo>
                  <a:lnTo>
                    <a:pt x="1269439" y="8981"/>
                  </a:lnTo>
                  <a:lnTo>
                    <a:pt x="1221755" y="4019"/>
                  </a:lnTo>
                  <a:lnTo>
                    <a:pt x="1173499" y="1011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389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4248" y="1065275"/>
              <a:ext cx="2249805" cy="2190115"/>
            </a:xfrm>
            <a:custGeom>
              <a:avLst/>
              <a:gdLst/>
              <a:ahLst/>
              <a:cxnLst/>
              <a:rect l="l" t="t" r="r" b="b"/>
              <a:pathLst>
                <a:path w="2249804" h="2190115">
                  <a:moveTo>
                    <a:pt x="0" y="1094994"/>
                  </a:moveTo>
                  <a:lnTo>
                    <a:pt x="1039" y="1047493"/>
                  </a:lnTo>
                  <a:lnTo>
                    <a:pt x="4128" y="1000510"/>
                  </a:lnTo>
                  <a:lnTo>
                    <a:pt x="9225" y="954084"/>
                  </a:lnTo>
                  <a:lnTo>
                    <a:pt x="16288" y="908258"/>
                  </a:lnTo>
                  <a:lnTo>
                    <a:pt x="25274" y="863073"/>
                  </a:lnTo>
                  <a:lnTo>
                    <a:pt x="36142" y="818568"/>
                  </a:lnTo>
                  <a:lnTo>
                    <a:pt x="48849" y="774786"/>
                  </a:lnTo>
                  <a:lnTo>
                    <a:pt x="63353" y="731768"/>
                  </a:lnTo>
                  <a:lnTo>
                    <a:pt x="79611" y="689554"/>
                  </a:lnTo>
                  <a:lnTo>
                    <a:pt x="97582" y="648186"/>
                  </a:lnTo>
                  <a:lnTo>
                    <a:pt x="117224" y="607705"/>
                  </a:lnTo>
                  <a:lnTo>
                    <a:pt x="138493" y="568151"/>
                  </a:lnTo>
                  <a:lnTo>
                    <a:pt x="161349" y="529566"/>
                  </a:lnTo>
                  <a:lnTo>
                    <a:pt x="185748" y="491992"/>
                  </a:lnTo>
                  <a:lnTo>
                    <a:pt x="211648" y="455468"/>
                  </a:lnTo>
                  <a:lnTo>
                    <a:pt x="239008" y="420037"/>
                  </a:lnTo>
                  <a:lnTo>
                    <a:pt x="267785" y="385739"/>
                  </a:lnTo>
                  <a:lnTo>
                    <a:pt x="297937" y="352615"/>
                  </a:lnTo>
                  <a:lnTo>
                    <a:pt x="329422" y="320706"/>
                  </a:lnTo>
                  <a:lnTo>
                    <a:pt x="362197" y="290054"/>
                  </a:lnTo>
                  <a:lnTo>
                    <a:pt x="396220" y="260700"/>
                  </a:lnTo>
                  <a:lnTo>
                    <a:pt x="431449" y="232684"/>
                  </a:lnTo>
                  <a:lnTo>
                    <a:pt x="467843" y="206048"/>
                  </a:lnTo>
                  <a:lnTo>
                    <a:pt x="505358" y="180832"/>
                  </a:lnTo>
                  <a:lnTo>
                    <a:pt x="543952" y="157079"/>
                  </a:lnTo>
                  <a:lnTo>
                    <a:pt x="583584" y="134828"/>
                  </a:lnTo>
                  <a:lnTo>
                    <a:pt x="624211" y="114121"/>
                  </a:lnTo>
                  <a:lnTo>
                    <a:pt x="665791" y="95000"/>
                  </a:lnTo>
                  <a:lnTo>
                    <a:pt x="708281" y="77504"/>
                  </a:lnTo>
                  <a:lnTo>
                    <a:pt x="751640" y="61676"/>
                  </a:lnTo>
                  <a:lnTo>
                    <a:pt x="795825" y="47556"/>
                  </a:lnTo>
                  <a:lnTo>
                    <a:pt x="840794" y="35185"/>
                  </a:lnTo>
                  <a:lnTo>
                    <a:pt x="886505" y="24605"/>
                  </a:lnTo>
                  <a:lnTo>
                    <a:pt x="932916" y="15857"/>
                  </a:lnTo>
                  <a:lnTo>
                    <a:pt x="979984" y="8981"/>
                  </a:lnTo>
                  <a:lnTo>
                    <a:pt x="1027668" y="4019"/>
                  </a:lnTo>
                  <a:lnTo>
                    <a:pt x="1075924" y="1011"/>
                  </a:lnTo>
                  <a:lnTo>
                    <a:pt x="1124712" y="0"/>
                  </a:lnTo>
                  <a:lnTo>
                    <a:pt x="1173499" y="1011"/>
                  </a:lnTo>
                  <a:lnTo>
                    <a:pt x="1221755" y="4019"/>
                  </a:lnTo>
                  <a:lnTo>
                    <a:pt x="1269439" y="8981"/>
                  </a:lnTo>
                  <a:lnTo>
                    <a:pt x="1316507" y="15857"/>
                  </a:lnTo>
                  <a:lnTo>
                    <a:pt x="1362918" y="24605"/>
                  </a:lnTo>
                  <a:lnTo>
                    <a:pt x="1408629" y="35185"/>
                  </a:lnTo>
                  <a:lnTo>
                    <a:pt x="1453598" y="47556"/>
                  </a:lnTo>
                  <a:lnTo>
                    <a:pt x="1497783" y="61676"/>
                  </a:lnTo>
                  <a:lnTo>
                    <a:pt x="1541142" y="77504"/>
                  </a:lnTo>
                  <a:lnTo>
                    <a:pt x="1583632" y="95000"/>
                  </a:lnTo>
                  <a:lnTo>
                    <a:pt x="1625212" y="114121"/>
                  </a:lnTo>
                  <a:lnTo>
                    <a:pt x="1665839" y="134828"/>
                  </a:lnTo>
                  <a:lnTo>
                    <a:pt x="1705471" y="157079"/>
                  </a:lnTo>
                  <a:lnTo>
                    <a:pt x="1744065" y="180832"/>
                  </a:lnTo>
                  <a:lnTo>
                    <a:pt x="1781580" y="206048"/>
                  </a:lnTo>
                  <a:lnTo>
                    <a:pt x="1817974" y="232684"/>
                  </a:lnTo>
                  <a:lnTo>
                    <a:pt x="1853203" y="260700"/>
                  </a:lnTo>
                  <a:lnTo>
                    <a:pt x="1887226" y="290054"/>
                  </a:lnTo>
                  <a:lnTo>
                    <a:pt x="1920001" y="320706"/>
                  </a:lnTo>
                  <a:lnTo>
                    <a:pt x="1951486" y="352615"/>
                  </a:lnTo>
                  <a:lnTo>
                    <a:pt x="1981638" y="385739"/>
                  </a:lnTo>
                  <a:lnTo>
                    <a:pt x="2010415" y="420037"/>
                  </a:lnTo>
                  <a:lnTo>
                    <a:pt x="2037775" y="455468"/>
                  </a:lnTo>
                  <a:lnTo>
                    <a:pt x="2063675" y="491992"/>
                  </a:lnTo>
                  <a:lnTo>
                    <a:pt x="2088074" y="529566"/>
                  </a:lnTo>
                  <a:lnTo>
                    <a:pt x="2110930" y="568151"/>
                  </a:lnTo>
                  <a:lnTo>
                    <a:pt x="2132199" y="607705"/>
                  </a:lnTo>
                  <a:lnTo>
                    <a:pt x="2151841" y="648186"/>
                  </a:lnTo>
                  <a:lnTo>
                    <a:pt x="2169812" y="689554"/>
                  </a:lnTo>
                  <a:lnTo>
                    <a:pt x="2186070" y="731768"/>
                  </a:lnTo>
                  <a:lnTo>
                    <a:pt x="2200574" y="774786"/>
                  </a:lnTo>
                  <a:lnTo>
                    <a:pt x="2213281" y="818568"/>
                  </a:lnTo>
                  <a:lnTo>
                    <a:pt x="2224149" y="863073"/>
                  </a:lnTo>
                  <a:lnTo>
                    <a:pt x="2233135" y="908258"/>
                  </a:lnTo>
                  <a:lnTo>
                    <a:pt x="2240198" y="954084"/>
                  </a:lnTo>
                  <a:lnTo>
                    <a:pt x="2245295" y="1000510"/>
                  </a:lnTo>
                  <a:lnTo>
                    <a:pt x="2248384" y="1047493"/>
                  </a:lnTo>
                  <a:lnTo>
                    <a:pt x="2249424" y="1094994"/>
                  </a:lnTo>
                  <a:lnTo>
                    <a:pt x="2248384" y="1142494"/>
                  </a:lnTo>
                  <a:lnTo>
                    <a:pt x="2245295" y="1189477"/>
                  </a:lnTo>
                  <a:lnTo>
                    <a:pt x="2240198" y="1235903"/>
                  </a:lnTo>
                  <a:lnTo>
                    <a:pt x="2233135" y="1281729"/>
                  </a:lnTo>
                  <a:lnTo>
                    <a:pt x="2224149" y="1326914"/>
                  </a:lnTo>
                  <a:lnTo>
                    <a:pt x="2213281" y="1371419"/>
                  </a:lnTo>
                  <a:lnTo>
                    <a:pt x="2200574" y="1415201"/>
                  </a:lnTo>
                  <a:lnTo>
                    <a:pt x="2186070" y="1458219"/>
                  </a:lnTo>
                  <a:lnTo>
                    <a:pt x="2169812" y="1500433"/>
                  </a:lnTo>
                  <a:lnTo>
                    <a:pt x="2151841" y="1541801"/>
                  </a:lnTo>
                  <a:lnTo>
                    <a:pt x="2132199" y="1582282"/>
                  </a:lnTo>
                  <a:lnTo>
                    <a:pt x="2110930" y="1621836"/>
                  </a:lnTo>
                  <a:lnTo>
                    <a:pt x="2088074" y="1660421"/>
                  </a:lnTo>
                  <a:lnTo>
                    <a:pt x="2063675" y="1697995"/>
                  </a:lnTo>
                  <a:lnTo>
                    <a:pt x="2037775" y="1734519"/>
                  </a:lnTo>
                  <a:lnTo>
                    <a:pt x="2010415" y="1769950"/>
                  </a:lnTo>
                  <a:lnTo>
                    <a:pt x="1981638" y="1804248"/>
                  </a:lnTo>
                  <a:lnTo>
                    <a:pt x="1951486" y="1837372"/>
                  </a:lnTo>
                  <a:lnTo>
                    <a:pt x="1920001" y="1869281"/>
                  </a:lnTo>
                  <a:lnTo>
                    <a:pt x="1887226" y="1899933"/>
                  </a:lnTo>
                  <a:lnTo>
                    <a:pt x="1853203" y="1929287"/>
                  </a:lnTo>
                  <a:lnTo>
                    <a:pt x="1817974" y="1957303"/>
                  </a:lnTo>
                  <a:lnTo>
                    <a:pt x="1781580" y="1983939"/>
                  </a:lnTo>
                  <a:lnTo>
                    <a:pt x="1744065" y="2009155"/>
                  </a:lnTo>
                  <a:lnTo>
                    <a:pt x="1705471" y="2032908"/>
                  </a:lnTo>
                  <a:lnTo>
                    <a:pt x="1665839" y="2055159"/>
                  </a:lnTo>
                  <a:lnTo>
                    <a:pt x="1625212" y="2075866"/>
                  </a:lnTo>
                  <a:lnTo>
                    <a:pt x="1583632" y="2094987"/>
                  </a:lnTo>
                  <a:lnTo>
                    <a:pt x="1541142" y="2112483"/>
                  </a:lnTo>
                  <a:lnTo>
                    <a:pt x="1497783" y="2128311"/>
                  </a:lnTo>
                  <a:lnTo>
                    <a:pt x="1453598" y="2142431"/>
                  </a:lnTo>
                  <a:lnTo>
                    <a:pt x="1408629" y="2154802"/>
                  </a:lnTo>
                  <a:lnTo>
                    <a:pt x="1362918" y="2165382"/>
                  </a:lnTo>
                  <a:lnTo>
                    <a:pt x="1316507" y="2174130"/>
                  </a:lnTo>
                  <a:lnTo>
                    <a:pt x="1269439" y="2181006"/>
                  </a:lnTo>
                  <a:lnTo>
                    <a:pt x="1221755" y="2185968"/>
                  </a:lnTo>
                  <a:lnTo>
                    <a:pt x="1173499" y="2188976"/>
                  </a:lnTo>
                  <a:lnTo>
                    <a:pt x="1124712" y="2189988"/>
                  </a:lnTo>
                  <a:lnTo>
                    <a:pt x="1075924" y="2188976"/>
                  </a:lnTo>
                  <a:lnTo>
                    <a:pt x="1027668" y="2185968"/>
                  </a:lnTo>
                  <a:lnTo>
                    <a:pt x="979984" y="2181006"/>
                  </a:lnTo>
                  <a:lnTo>
                    <a:pt x="932916" y="2174130"/>
                  </a:lnTo>
                  <a:lnTo>
                    <a:pt x="886505" y="2165382"/>
                  </a:lnTo>
                  <a:lnTo>
                    <a:pt x="840794" y="2154802"/>
                  </a:lnTo>
                  <a:lnTo>
                    <a:pt x="795825" y="2142431"/>
                  </a:lnTo>
                  <a:lnTo>
                    <a:pt x="751640" y="2128311"/>
                  </a:lnTo>
                  <a:lnTo>
                    <a:pt x="708281" y="2112483"/>
                  </a:lnTo>
                  <a:lnTo>
                    <a:pt x="665791" y="2094987"/>
                  </a:lnTo>
                  <a:lnTo>
                    <a:pt x="624211" y="2075866"/>
                  </a:lnTo>
                  <a:lnTo>
                    <a:pt x="583584" y="2055159"/>
                  </a:lnTo>
                  <a:lnTo>
                    <a:pt x="543952" y="2032908"/>
                  </a:lnTo>
                  <a:lnTo>
                    <a:pt x="505358" y="2009155"/>
                  </a:lnTo>
                  <a:lnTo>
                    <a:pt x="467843" y="1983939"/>
                  </a:lnTo>
                  <a:lnTo>
                    <a:pt x="431449" y="1957303"/>
                  </a:lnTo>
                  <a:lnTo>
                    <a:pt x="396220" y="1929287"/>
                  </a:lnTo>
                  <a:lnTo>
                    <a:pt x="362197" y="1899933"/>
                  </a:lnTo>
                  <a:lnTo>
                    <a:pt x="329422" y="1869281"/>
                  </a:lnTo>
                  <a:lnTo>
                    <a:pt x="297937" y="1837372"/>
                  </a:lnTo>
                  <a:lnTo>
                    <a:pt x="267785" y="1804248"/>
                  </a:lnTo>
                  <a:lnTo>
                    <a:pt x="239008" y="1769950"/>
                  </a:lnTo>
                  <a:lnTo>
                    <a:pt x="211648" y="1734519"/>
                  </a:lnTo>
                  <a:lnTo>
                    <a:pt x="185748" y="1697995"/>
                  </a:lnTo>
                  <a:lnTo>
                    <a:pt x="161349" y="1660421"/>
                  </a:lnTo>
                  <a:lnTo>
                    <a:pt x="138493" y="1621836"/>
                  </a:lnTo>
                  <a:lnTo>
                    <a:pt x="117224" y="1582282"/>
                  </a:lnTo>
                  <a:lnTo>
                    <a:pt x="97582" y="1541801"/>
                  </a:lnTo>
                  <a:lnTo>
                    <a:pt x="79611" y="1500433"/>
                  </a:lnTo>
                  <a:lnTo>
                    <a:pt x="63353" y="1458219"/>
                  </a:lnTo>
                  <a:lnTo>
                    <a:pt x="48849" y="1415201"/>
                  </a:lnTo>
                  <a:lnTo>
                    <a:pt x="36142" y="1371419"/>
                  </a:lnTo>
                  <a:lnTo>
                    <a:pt x="25274" y="1326914"/>
                  </a:lnTo>
                  <a:lnTo>
                    <a:pt x="16288" y="1281729"/>
                  </a:lnTo>
                  <a:lnTo>
                    <a:pt x="9225" y="1235903"/>
                  </a:lnTo>
                  <a:lnTo>
                    <a:pt x="4128" y="1189477"/>
                  </a:lnTo>
                  <a:lnTo>
                    <a:pt x="1039" y="1142494"/>
                  </a:lnTo>
                  <a:lnTo>
                    <a:pt x="0" y="1094994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27035" y="891539"/>
              <a:ext cx="2405380" cy="2364105"/>
            </a:xfrm>
            <a:custGeom>
              <a:avLst/>
              <a:gdLst/>
              <a:ahLst/>
              <a:cxnLst/>
              <a:rect l="l" t="t" r="r" b="b"/>
              <a:pathLst>
                <a:path w="2405379" h="2364104">
                  <a:moveTo>
                    <a:pt x="2404872" y="0"/>
                  </a:moveTo>
                  <a:lnTo>
                    <a:pt x="0" y="0"/>
                  </a:lnTo>
                  <a:lnTo>
                    <a:pt x="0" y="2363724"/>
                  </a:lnTo>
                  <a:lnTo>
                    <a:pt x="2404872" y="2363724"/>
                  </a:lnTo>
                  <a:lnTo>
                    <a:pt x="24048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27035" y="891539"/>
              <a:ext cx="2405380" cy="2364105"/>
            </a:xfrm>
            <a:custGeom>
              <a:avLst/>
              <a:gdLst/>
              <a:ahLst/>
              <a:cxnLst/>
              <a:rect l="l" t="t" r="r" b="b"/>
              <a:pathLst>
                <a:path w="2405379" h="2364104">
                  <a:moveTo>
                    <a:pt x="0" y="2363724"/>
                  </a:moveTo>
                  <a:lnTo>
                    <a:pt x="2404872" y="2363724"/>
                  </a:lnTo>
                  <a:lnTo>
                    <a:pt x="2404872" y="0"/>
                  </a:lnTo>
                  <a:lnTo>
                    <a:pt x="0" y="0"/>
                  </a:lnTo>
                  <a:lnTo>
                    <a:pt x="0" y="2363724"/>
                  </a:lnTo>
                  <a:close/>
                </a:path>
              </a:pathLst>
            </a:custGeom>
            <a:ln w="5715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36547" y="4332732"/>
              <a:ext cx="3811904" cy="1858010"/>
            </a:xfrm>
            <a:custGeom>
              <a:avLst/>
              <a:gdLst/>
              <a:ahLst/>
              <a:cxnLst/>
              <a:rect l="l" t="t" r="r" b="b"/>
              <a:pathLst>
                <a:path w="3811904" h="1858010">
                  <a:moveTo>
                    <a:pt x="3811524" y="0"/>
                  </a:moveTo>
                  <a:lnTo>
                    <a:pt x="0" y="0"/>
                  </a:lnTo>
                  <a:lnTo>
                    <a:pt x="0" y="1857756"/>
                  </a:lnTo>
                  <a:lnTo>
                    <a:pt x="3811524" y="1857756"/>
                  </a:lnTo>
                  <a:lnTo>
                    <a:pt x="381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36547" y="4332732"/>
              <a:ext cx="3811904" cy="1858010"/>
            </a:xfrm>
            <a:custGeom>
              <a:avLst/>
              <a:gdLst/>
              <a:ahLst/>
              <a:cxnLst/>
              <a:rect l="l" t="t" r="r" b="b"/>
              <a:pathLst>
                <a:path w="3811904" h="1858010">
                  <a:moveTo>
                    <a:pt x="0" y="1857756"/>
                  </a:moveTo>
                  <a:lnTo>
                    <a:pt x="3811524" y="1857756"/>
                  </a:lnTo>
                  <a:lnTo>
                    <a:pt x="3811524" y="0"/>
                  </a:lnTo>
                  <a:lnTo>
                    <a:pt x="0" y="0"/>
                  </a:lnTo>
                  <a:lnTo>
                    <a:pt x="0" y="1857756"/>
                  </a:lnTo>
                  <a:close/>
                </a:path>
              </a:pathLst>
            </a:custGeom>
            <a:ln w="762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27035" y="4163567"/>
              <a:ext cx="2630805" cy="2026920"/>
            </a:xfrm>
            <a:custGeom>
              <a:avLst/>
              <a:gdLst/>
              <a:ahLst/>
              <a:cxnLst/>
              <a:rect l="l" t="t" r="r" b="b"/>
              <a:pathLst>
                <a:path w="2630804" h="2026920">
                  <a:moveTo>
                    <a:pt x="1315212" y="0"/>
                  </a:moveTo>
                  <a:lnTo>
                    <a:pt x="0" y="2026919"/>
                  </a:lnTo>
                  <a:lnTo>
                    <a:pt x="2630424" y="2026919"/>
                  </a:lnTo>
                  <a:lnTo>
                    <a:pt x="13152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27035" y="4163567"/>
              <a:ext cx="2630805" cy="2026920"/>
            </a:xfrm>
            <a:custGeom>
              <a:avLst/>
              <a:gdLst/>
              <a:ahLst/>
              <a:cxnLst/>
              <a:rect l="l" t="t" r="r" b="b"/>
              <a:pathLst>
                <a:path w="2630804" h="2026920">
                  <a:moveTo>
                    <a:pt x="0" y="2026919"/>
                  </a:moveTo>
                  <a:lnTo>
                    <a:pt x="1315212" y="0"/>
                  </a:lnTo>
                  <a:lnTo>
                    <a:pt x="2630424" y="2026919"/>
                  </a:lnTo>
                  <a:lnTo>
                    <a:pt x="0" y="2026919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27035" y="4163567"/>
              <a:ext cx="2630805" cy="2026920"/>
            </a:xfrm>
            <a:custGeom>
              <a:avLst/>
              <a:gdLst/>
              <a:ahLst/>
              <a:cxnLst/>
              <a:rect l="l" t="t" r="r" b="b"/>
              <a:pathLst>
                <a:path w="2630804" h="2026920">
                  <a:moveTo>
                    <a:pt x="1315212" y="0"/>
                  </a:moveTo>
                  <a:lnTo>
                    <a:pt x="0" y="2026919"/>
                  </a:lnTo>
                  <a:lnTo>
                    <a:pt x="2630424" y="2026919"/>
                  </a:lnTo>
                  <a:lnTo>
                    <a:pt x="13152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27035" y="4163567"/>
              <a:ext cx="2630805" cy="2026920"/>
            </a:xfrm>
            <a:custGeom>
              <a:avLst/>
              <a:gdLst/>
              <a:ahLst/>
              <a:cxnLst/>
              <a:rect l="l" t="t" r="r" b="b"/>
              <a:pathLst>
                <a:path w="2630804" h="2026920">
                  <a:moveTo>
                    <a:pt x="0" y="2026919"/>
                  </a:moveTo>
                  <a:lnTo>
                    <a:pt x="1315212" y="0"/>
                  </a:lnTo>
                  <a:lnTo>
                    <a:pt x="2630424" y="2026919"/>
                  </a:lnTo>
                  <a:lnTo>
                    <a:pt x="0" y="2026919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51020" y="1766316"/>
            <a:ext cx="3086100" cy="2946400"/>
            <a:chOff x="4351020" y="1766316"/>
            <a:chExt cx="3086100" cy="2946400"/>
          </a:xfrm>
        </p:grpSpPr>
        <p:sp>
          <p:nvSpPr>
            <p:cNvPr id="3" name="object 3"/>
            <p:cNvSpPr/>
            <p:nvPr/>
          </p:nvSpPr>
          <p:spPr>
            <a:xfrm>
              <a:off x="4389120" y="1804416"/>
              <a:ext cx="3009900" cy="2870200"/>
            </a:xfrm>
            <a:custGeom>
              <a:avLst/>
              <a:gdLst/>
              <a:ahLst/>
              <a:cxnLst/>
              <a:rect l="l" t="t" r="r" b="b"/>
              <a:pathLst>
                <a:path w="3009900" h="2870200">
                  <a:moveTo>
                    <a:pt x="3009900" y="0"/>
                  </a:moveTo>
                  <a:lnTo>
                    <a:pt x="0" y="0"/>
                  </a:lnTo>
                  <a:lnTo>
                    <a:pt x="0" y="2869692"/>
                  </a:lnTo>
                  <a:lnTo>
                    <a:pt x="3009900" y="2869692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89120" y="1804416"/>
              <a:ext cx="3009900" cy="2870200"/>
            </a:xfrm>
            <a:custGeom>
              <a:avLst/>
              <a:gdLst/>
              <a:ahLst/>
              <a:cxnLst/>
              <a:rect l="l" t="t" r="r" b="b"/>
              <a:pathLst>
                <a:path w="3009900" h="2870200">
                  <a:moveTo>
                    <a:pt x="0" y="2869692"/>
                  </a:moveTo>
                  <a:lnTo>
                    <a:pt x="3009900" y="2869692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869692"/>
                  </a:lnTo>
                  <a:close/>
                </a:path>
              </a:pathLst>
            </a:custGeom>
            <a:ln w="762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15588" y="2874010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rlito"/>
                <a:cs typeface="Carlito"/>
              </a:rPr>
              <a:t>4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9214" y="1080338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rlito"/>
                <a:cs typeface="Carlito"/>
              </a:rPr>
              <a:t>1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4886" y="2864611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rlito"/>
                <a:cs typeface="Carlito"/>
              </a:rPr>
              <a:t>2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1632" y="4676902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rlito"/>
                <a:cs typeface="Carlito"/>
              </a:rPr>
              <a:t>3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dirty="0"/>
              <a:t>- So sánh sự giống và khác nhau giữa hình tròn </a:t>
            </a:r>
            <a:r>
              <a:rPr spc="-5" dirty="0"/>
              <a:t>với nhóm </a:t>
            </a:r>
            <a:r>
              <a:rPr dirty="0"/>
              <a:t>hình</a:t>
            </a:r>
            <a:r>
              <a:rPr spc="-125" dirty="0"/>
              <a:t> </a:t>
            </a:r>
            <a:r>
              <a:rPr spc="-5" dirty="0"/>
              <a:t>vuông,  </a:t>
            </a:r>
            <a:r>
              <a:rPr dirty="0"/>
              <a:t>tam </a:t>
            </a:r>
            <a:r>
              <a:rPr spc="-5" dirty="0"/>
              <a:t>giác, </a:t>
            </a:r>
            <a:r>
              <a:rPr dirty="0"/>
              <a:t>chữ</a:t>
            </a:r>
            <a:r>
              <a:rPr spc="-25" dirty="0"/>
              <a:t> </a:t>
            </a:r>
            <a:r>
              <a:rPr spc="-5" dirty="0"/>
              <a:t>nhật: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89229" y="2553080"/>
            <a:ext cx="2387600" cy="2227580"/>
            <a:chOff x="689229" y="2553080"/>
            <a:chExt cx="2387600" cy="2227580"/>
          </a:xfrm>
        </p:grpSpPr>
        <p:sp>
          <p:nvSpPr>
            <p:cNvPr id="5" name="object 5"/>
            <p:cNvSpPr/>
            <p:nvPr/>
          </p:nvSpPr>
          <p:spPr>
            <a:xfrm>
              <a:off x="717804" y="2581655"/>
              <a:ext cx="2330450" cy="2170430"/>
            </a:xfrm>
            <a:custGeom>
              <a:avLst/>
              <a:gdLst/>
              <a:ahLst/>
              <a:cxnLst/>
              <a:rect l="l" t="t" r="r" b="b"/>
              <a:pathLst>
                <a:path w="2330450" h="2170429">
                  <a:moveTo>
                    <a:pt x="1165097" y="0"/>
                  </a:moveTo>
                  <a:lnTo>
                    <a:pt x="1114558" y="1002"/>
                  </a:lnTo>
                  <a:lnTo>
                    <a:pt x="1064568" y="3982"/>
                  </a:lnTo>
                  <a:lnTo>
                    <a:pt x="1015171" y="8899"/>
                  </a:lnTo>
                  <a:lnTo>
                    <a:pt x="966413" y="15713"/>
                  </a:lnTo>
                  <a:lnTo>
                    <a:pt x="918335" y="24382"/>
                  </a:lnTo>
                  <a:lnTo>
                    <a:pt x="870982" y="34866"/>
                  </a:lnTo>
                  <a:lnTo>
                    <a:pt x="824398" y="47125"/>
                  </a:lnTo>
                  <a:lnTo>
                    <a:pt x="778626" y="61117"/>
                  </a:lnTo>
                  <a:lnTo>
                    <a:pt x="733710" y="76802"/>
                  </a:lnTo>
                  <a:lnTo>
                    <a:pt x="689694" y="94139"/>
                  </a:lnTo>
                  <a:lnTo>
                    <a:pt x="646621" y="113087"/>
                  </a:lnTo>
                  <a:lnTo>
                    <a:pt x="604535" y="133606"/>
                  </a:lnTo>
                  <a:lnTo>
                    <a:pt x="563480" y="155655"/>
                  </a:lnTo>
                  <a:lnTo>
                    <a:pt x="523500" y="179194"/>
                  </a:lnTo>
                  <a:lnTo>
                    <a:pt x="484638" y="204181"/>
                  </a:lnTo>
                  <a:lnTo>
                    <a:pt x="446938" y="230576"/>
                  </a:lnTo>
                  <a:lnTo>
                    <a:pt x="410444" y="258338"/>
                  </a:lnTo>
                  <a:lnTo>
                    <a:pt x="375199" y="287427"/>
                  </a:lnTo>
                  <a:lnTo>
                    <a:pt x="341247" y="317801"/>
                  </a:lnTo>
                  <a:lnTo>
                    <a:pt x="308632" y="349421"/>
                  </a:lnTo>
                  <a:lnTo>
                    <a:pt x="277398" y="382245"/>
                  </a:lnTo>
                  <a:lnTo>
                    <a:pt x="247588" y="416233"/>
                  </a:lnTo>
                  <a:lnTo>
                    <a:pt x="219245" y="451343"/>
                  </a:lnTo>
                  <a:lnTo>
                    <a:pt x="192415" y="487536"/>
                  </a:lnTo>
                  <a:lnTo>
                    <a:pt x="167140" y="524771"/>
                  </a:lnTo>
                  <a:lnTo>
                    <a:pt x="143464" y="563007"/>
                  </a:lnTo>
                  <a:lnTo>
                    <a:pt x="121431" y="602202"/>
                  </a:lnTo>
                  <a:lnTo>
                    <a:pt x="101085" y="642318"/>
                  </a:lnTo>
                  <a:lnTo>
                    <a:pt x="82469" y="683312"/>
                  </a:lnTo>
                  <a:lnTo>
                    <a:pt x="65627" y="725144"/>
                  </a:lnTo>
                  <a:lnTo>
                    <a:pt x="50602" y="767773"/>
                  </a:lnTo>
                  <a:lnTo>
                    <a:pt x="37439" y="811159"/>
                  </a:lnTo>
                  <a:lnTo>
                    <a:pt x="26182" y="855262"/>
                  </a:lnTo>
                  <a:lnTo>
                    <a:pt x="16873" y="900039"/>
                  </a:lnTo>
                  <a:lnTo>
                    <a:pt x="9556" y="945451"/>
                  </a:lnTo>
                  <a:lnTo>
                    <a:pt x="4276" y="991457"/>
                  </a:lnTo>
                  <a:lnTo>
                    <a:pt x="1076" y="1038016"/>
                  </a:lnTo>
                  <a:lnTo>
                    <a:pt x="0" y="1085088"/>
                  </a:lnTo>
                  <a:lnTo>
                    <a:pt x="1076" y="1132159"/>
                  </a:lnTo>
                  <a:lnTo>
                    <a:pt x="4276" y="1178718"/>
                  </a:lnTo>
                  <a:lnTo>
                    <a:pt x="9556" y="1224724"/>
                  </a:lnTo>
                  <a:lnTo>
                    <a:pt x="16873" y="1270136"/>
                  </a:lnTo>
                  <a:lnTo>
                    <a:pt x="26182" y="1314913"/>
                  </a:lnTo>
                  <a:lnTo>
                    <a:pt x="37439" y="1359016"/>
                  </a:lnTo>
                  <a:lnTo>
                    <a:pt x="50602" y="1402402"/>
                  </a:lnTo>
                  <a:lnTo>
                    <a:pt x="65627" y="1445031"/>
                  </a:lnTo>
                  <a:lnTo>
                    <a:pt x="82469" y="1486863"/>
                  </a:lnTo>
                  <a:lnTo>
                    <a:pt x="101085" y="1527857"/>
                  </a:lnTo>
                  <a:lnTo>
                    <a:pt x="121431" y="1567973"/>
                  </a:lnTo>
                  <a:lnTo>
                    <a:pt x="143464" y="1607168"/>
                  </a:lnTo>
                  <a:lnTo>
                    <a:pt x="167140" y="1645404"/>
                  </a:lnTo>
                  <a:lnTo>
                    <a:pt x="192415" y="1682639"/>
                  </a:lnTo>
                  <a:lnTo>
                    <a:pt x="219245" y="1718832"/>
                  </a:lnTo>
                  <a:lnTo>
                    <a:pt x="247588" y="1753942"/>
                  </a:lnTo>
                  <a:lnTo>
                    <a:pt x="277398" y="1787930"/>
                  </a:lnTo>
                  <a:lnTo>
                    <a:pt x="308632" y="1820754"/>
                  </a:lnTo>
                  <a:lnTo>
                    <a:pt x="341247" y="1852374"/>
                  </a:lnTo>
                  <a:lnTo>
                    <a:pt x="375199" y="1882748"/>
                  </a:lnTo>
                  <a:lnTo>
                    <a:pt x="410444" y="1911837"/>
                  </a:lnTo>
                  <a:lnTo>
                    <a:pt x="446938" y="1939599"/>
                  </a:lnTo>
                  <a:lnTo>
                    <a:pt x="484638" y="1965994"/>
                  </a:lnTo>
                  <a:lnTo>
                    <a:pt x="523500" y="1990981"/>
                  </a:lnTo>
                  <a:lnTo>
                    <a:pt x="563480" y="2014520"/>
                  </a:lnTo>
                  <a:lnTo>
                    <a:pt x="604535" y="2036569"/>
                  </a:lnTo>
                  <a:lnTo>
                    <a:pt x="646621" y="2057088"/>
                  </a:lnTo>
                  <a:lnTo>
                    <a:pt x="689694" y="2076036"/>
                  </a:lnTo>
                  <a:lnTo>
                    <a:pt x="733710" y="2093373"/>
                  </a:lnTo>
                  <a:lnTo>
                    <a:pt x="778626" y="2109058"/>
                  </a:lnTo>
                  <a:lnTo>
                    <a:pt x="824398" y="2123050"/>
                  </a:lnTo>
                  <a:lnTo>
                    <a:pt x="870982" y="2135309"/>
                  </a:lnTo>
                  <a:lnTo>
                    <a:pt x="918335" y="2145793"/>
                  </a:lnTo>
                  <a:lnTo>
                    <a:pt x="966413" y="2154462"/>
                  </a:lnTo>
                  <a:lnTo>
                    <a:pt x="1015171" y="2161276"/>
                  </a:lnTo>
                  <a:lnTo>
                    <a:pt x="1064568" y="2166193"/>
                  </a:lnTo>
                  <a:lnTo>
                    <a:pt x="1114558" y="2169173"/>
                  </a:lnTo>
                  <a:lnTo>
                    <a:pt x="1165097" y="2170176"/>
                  </a:lnTo>
                  <a:lnTo>
                    <a:pt x="1215640" y="2169173"/>
                  </a:lnTo>
                  <a:lnTo>
                    <a:pt x="1265633" y="2166193"/>
                  </a:lnTo>
                  <a:lnTo>
                    <a:pt x="1315031" y="2161276"/>
                  </a:lnTo>
                  <a:lnTo>
                    <a:pt x="1363792" y="2154462"/>
                  </a:lnTo>
                  <a:lnTo>
                    <a:pt x="1411871" y="2145793"/>
                  </a:lnTo>
                  <a:lnTo>
                    <a:pt x="1459226" y="2135309"/>
                  </a:lnTo>
                  <a:lnTo>
                    <a:pt x="1505811" y="2123050"/>
                  </a:lnTo>
                  <a:lnTo>
                    <a:pt x="1551584" y="2109058"/>
                  </a:lnTo>
                  <a:lnTo>
                    <a:pt x="1596501" y="2093373"/>
                  </a:lnTo>
                  <a:lnTo>
                    <a:pt x="1640518" y="2076036"/>
                  </a:lnTo>
                  <a:lnTo>
                    <a:pt x="1683591" y="2057088"/>
                  </a:lnTo>
                  <a:lnTo>
                    <a:pt x="1725677" y="2036569"/>
                  </a:lnTo>
                  <a:lnTo>
                    <a:pt x="1766732" y="2014520"/>
                  </a:lnTo>
                  <a:lnTo>
                    <a:pt x="1806712" y="1990981"/>
                  </a:lnTo>
                  <a:lnTo>
                    <a:pt x="1845574" y="1965994"/>
                  </a:lnTo>
                  <a:lnTo>
                    <a:pt x="1883273" y="1939599"/>
                  </a:lnTo>
                  <a:lnTo>
                    <a:pt x="1919767" y="1911837"/>
                  </a:lnTo>
                  <a:lnTo>
                    <a:pt x="1955011" y="1882748"/>
                  </a:lnTo>
                  <a:lnTo>
                    <a:pt x="1988962" y="1852374"/>
                  </a:lnTo>
                  <a:lnTo>
                    <a:pt x="2021577" y="1820754"/>
                  </a:lnTo>
                  <a:lnTo>
                    <a:pt x="2052810" y="1787930"/>
                  </a:lnTo>
                  <a:lnTo>
                    <a:pt x="2082619" y="1753942"/>
                  </a:lnTo>
                  <a:lnTo>
                    <a:pt x="2110960" y="1718832"/>
                  </a:lnTo>
                  <a:lnTo>
                    <a:pt x="2137790" y="1682639"/>
                  </a:lnTo>
                  <a:lnTo>
                    <a:pt x="2163064" y="1645404"/>
                  </a:lnTo>
                  <a:lnTo>
                    <a:pt x="2186738" y="1607168"/>
                  </a:lnTo>
                  <a:lnTo>
                    <a:pt x="2208770" y="1567973"/>
                  </a:lnTo>
                  <a:lnTo>
                    <a:pt x="2229116" y="1527857"/>
                  </a:lnTo>
                  <a:lnTo>
                    <a:pt x="2247731" y="1486863"/>
                  </a:lnTo>
                  <a:lnTo>
                    <a:pt x="2264572" y="1445031"/>
                  </a:lnTo>
                  <a:lnTo>
                    <a:pt x="2279596" y="1402402"/>
                  </a:lnTo>
                  <a:lnTo>
                    <a:pt x="2292758" y="1359016"/>
                  </a:lnTo>
                  <a:lnTo>
                    <a:pt x="2304015" y="1314913"/>
                  </a:lnTo>
                  <a:lnTo>
                    <a:pt x="2313324" y="1270136"/>
                  </a:lnTo>
                  <a:lnTo>
                    <a:pt x="2320639" y="1224724"/>
                  </a:lnTo>
                  <a:lnTo>
                    <a:pt x="2325919" y="1178718"/>
                  </a:lnTo>
                  <a:lnTo>
                    <a:pt x="2329119" y="1132159"/>
                  </a:lnTo>
                  <a:lnTo>
                    <a:pt x="2330196" y="1085088"/>
                  </a:lnTo>
                  <a:lnTo>
                    <a:pt x="2329119" y="1038016"/>
                  </a:lnTo>
                  <a:lnTo>
                    <a:pt x="2325919" y="991457"/>
                  </a:lnTo>
                  <a:lnTo>
                    <a:pt x="2320639" y="945451"/>
                  </a:lnTo>
                  <a:lnTo>
                    <a:pt x="2313324" y="900039"/>
                  </a:lnTo>
                  <a:lnTo>
                    <a:pt x="2304015" y="855262"/>
                  </a:lnTo>
                  <a:lnTo>
                    <a:pt x="2292758" y="811159"/>
                  </a:lnTo>
                  <a:lnTo>
                    <a:pt x="2279596" y="767773"/>
                  </a:lnTo>
                  <a:lnTo>
                    <a:pt x="2264572" y="725144"/>
                  </a:lnTo>
                  <a:lnTo>
                    <a:pt x="2247731" y="683312"/>
                  </a:lnTo>
                  <a:lnTo>
                    <a:pt x="2229116" y="642318"/>
                  </a:lnTo>
                  <a:lnTo>
                    <a:pt x="2208770" y="602202"/>
                  </a:lnTo>
                  <a:lnTo>
                    <a:pt x="2186738" y="563007"/>
                  </a:lnTo>
                  <a:lnTo>
                    <a:pt x="2163064" y="524771"/>
                  </a:lnTo>
                  <a:lnTo>
                    <a:pt x="2137790" y="487536"/>
                  </a:lnTo>
                  <a:lnTo>
                    <a:pt x="2110960" y="451343"/>
                  </a:lnTo>
                  <a:lnTo>
                    <a:pt x="2082619" y="416233"/>
                  </a:lnTo>
                  <a:lnTo>
                    <a:pt x="2052810" y="382245"/>
                  </a:lnTo>
                  <a:lnTo>
                    <a:pt x="2021577" y="349421"/>
                  </a:lnTo>
                  <a:lnTo>
                    <a:pt x="1988962" y="317801"/>
                  </a:lnTo>
                  <a:lnTo>
                    <a:pt x="1955011" y="287427"/>
                  </a:lnTo>
                  <a:lnTo>
                    <a:pt x="1919767" y="258338"/>
                  </a:lnTo>
                  <a:lnTo>
                    <a:pt x="1883273" y="230576"/>
                  </a:lnTo>
                  <a:lnTo>
                    <a:pt x="1845574" y="204181"/>
                  </a:lnTo>
                  <a:lnTo>
                    <a:pt x="1806712" y="179194"/>
                  </a:lnTo>
                  <a:lnTo>
                    <a:pt x="1766732" y="155655"/>
                  </a:lnTo>
                  <a:lnTo>
                    <a:pt x="1725677" y="133606"/>
                  </a:lnTo>
                  <a:lnTo>
                    <a:pt x="1683591" y="113087"/>
                  </a:lnTo>
                  <a:lnTo>
                    <a:pt x="1640518" y="94139"/>
                  </a:lnTo>
                  <a:lnTo>
                    <a:pt x="1596501" y="76802"/>
                  </a:lnTo>
                  <a:lnTo>
                    <a:pt x="1551584" y="61117"/>
                  </a:lnTo>
                  <a:lnTo>
                    <a:pt x="1505811" y="47125"/>
                  </a:lnTo>
                  <a:lnTo>
                    <a:pt x="1459226" y="34866"/>
                  </a:lnTo>
                  <a:lnTo>
                    <a:pt x="1411871" y="24382"/>
                  </a:lnTo>
                  <a:lnTo>
                    <a:pt x="1363792" y="15713"/>
                  </a:lnTo>
                  <a:lnTo>
                    <a:pt x="1315031" y="8899"/>
                  </a:lnTo>
                  <a:lnTo>
                    <a:pt x="1265633" y="3982"/>
                  </a:lnTo>
                  <a:lnTo>
                    <a:pt x="1215640" y="1002"/>
                  </a:lnTo>
                  <a:lnTo>
                    <a:pt x="11650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7804" y="2581655"/>
              <a:ext cx="2330450" cy="2170430"/>
            </a:xfrm>
            <a:custGeom>
              <a:avLst/>
              <a:gdLst/>
              <a:ahLst/>
              <a:cxnLst/>
              <a:rect l="l" t="t" r="r" b="b"/>
              <a:pathLst>
                <a:path w="2330450" h="2170429">
                  <a:moveTo>
                    <a:pt x="0" y="1085088"/>
                  </a:moveTo>
                  <a:lnTo>
                    <a:pt x="1076" y="1038016"/>
                  </a:lnTo>
                  <a:lnTo>
                    <a:pt x="4276" y="991457"/>
                  </a:lnTo>
                  <a:lnTo>
                    <a:pt x="9556" y="945451"/>
                  </a:lnTo>
                  <a:lnTo>
                    <a:pt x="16873" y="900039"/>
                  </a:lnTo>
                  <a:lnTo>
                    <a:pt x="26182" y="855262"/>
                  </a:lnTo>
                  <a:lnTo>
                    <a:pt x="37439" y="811159"/>
                  </a:lnTo>
                  <a:lnTo>
                    <a:pt x="50602" y="767773"/>
                  </a:lnTo>
                  <a:lnTo>
                    <a:pt x="65627" y="725144"/>
                  </a:lnTo>
                  <a:lnTo>
                    <a:pt x="82469" y="683312"/>
                  </a:lnTo>
                  <a:lnTo>
                    <a:pt x="101085" y="642318"/>
                  </a:lnTo>
                  <a:lnTo>
                    <a:pt x="121431" y="602202"/>
                  </a:lnTo>
                  <a:lnTo>
                    <a:pt x="143464" y="563007"/>
                  </a:lnTo>
                  <a:lnTo>
                    <a:pt x="167140" y="524771"/>
                  </a:lnTo>
                  <a:lnTo>
                    <a:pt x="192415" y="487536"/>
                  </a:lnTo>
                  <a:lnTo>
                    <a:pt x="219245" y="451343"/>
                  </a:lnTo>
                  <a:lnTo>
                    <a:pt x="247588" y="416233"/>
                  </a:lnTo>
                  <a:lnTo>
                    <a:pt x="277398" y="382245"/>
                  </a:lnTo>
                  <a:lnTo>
                    <a:pt x="308632" y="349421"/>
                  </a:lnTo>
                  <a:lnTo>
                    <a:pt x="341247" y="317801"/>
                  </a:lnTo>
                  <a:lnTo>
                    <a:pt x="375199" y="287427"/>
                  </a:lnTo>
                  <a:lnTo>
                    <a:pt x="410444" y="258338"/>
                  </a:lnTo>
                  <a:lnTo>
                    <a:pt x="446938" y="230576"/>
                  </a:lnTo>
                  <a:lnTo>
                    <a:pt x="484638" y="204181"/>
                  </a:lnTo>
                  <a:lnTo>
                    <a:pt x="523500" y="179194"/>
                  </a:lnTo>
                  <a:lnTo>
                    <a:pt x="563480" y="155655"/>
                  </a:lnTo>
                  <a:lnTo>
                    <a:pt x="604535" y="133606"/>
                  </a:lnTo>
                  <a:lnTo>
                    <a:pt x="646621" y="113087"/>
                  </a:lnTo>
                  <a:lnTo>
                    <a:pt x="689694" y="94139"/>
                  </a:lnTo>
                  <a:lnTo>
                    <a:pt x="733710" y="76802"/>
                  </a:lnTo>
                  <a:lnTo>
                    <a:pt x="778626" y="61117"/>
                  </a:lnTo>
                  <a:lnTo>
                    <a:pt x="824398" y="47125"/>
                  </a:lnTo>
                  <a:lnTo>
                    <a:pt x="870982" y="34866"/>
                  </a:lnTo>
                  <a:lnTo>
                    <a:pt x="918335" y="24382"/>
                  </a:lnTo>
                  <a:lnTo>
                    <a:pt x="966413" y="15713"/>
                  </a:lnTo>
                  <a:lnTo>
                    <a:pt x="1015171" y="8899"/>
                  </a:lnTo>
                  <a:lnTo>
                    <a:pt x="1064568" y="3982"/>
                  </a:lnTo>
                  <a:lnTo>
                    <a:pt x="1114558" y="1002"/>
                  </a:lnTo>
                  <a:lnTo>
                    <a:pt x="1165097" y="0"/>
                  </a:lnTo>
                  <a:lnTo>
                    <a:pt x="1215640" y="1002"/>
                  </a:lnTo>
                  <a:lnTo>
                    <a:pt x="1265633" y="3982"/>
                  </a:lnTo>
                  <a:lnTo>
                    <a:pt x="1315031" y="8899"/>
                  </a:lnTo>
                  <a:lnTo>
                    <a:pt x="1363792" y="15713"/>
                  </a:lnTo>
                  <a:lnTo>
                    <a:pt x="1411871" y="24382"/>
                  </a:lnTo>
                  <a:lnTo>
                    <a:pt x="1459226" y="34866"/>
                  </a:lnTo>
                  <a:lnTo>
                    <a:pt x="1505811" y="47125"/>
                  </a:lnTo>
                  <a:lnTo>
                    <a:pt x="1551584" y="61117"/>
                  </a:lnTo>
                  <a:lnTo>
                    <a:pt x="1596501" y="76802"/>
                  </a:lnTo>
                  <a:lnTo>
                    <a:pt x="1640518" y="94139"/>
                  </a:lnTo>
                  <a:lnTo>
                    <a:pt x="1683591" y="113087"/>
                  </a:lnTo>
                  <a:lnTo>
                    <a:pt x="1725677" y="133606"/>
                  </a:lnTo>
                  <a:lnTo>
                    <a:pt x="1766732" y="155655"/>
                  </a:lnTo>
                  <a:lnTo>
                    <a:pt x="1806712" y="179194"/>
                  </a:lnTo>
                  <a:lnTo>
                    <a:pt x="1845574" y="204181"/>
                  </a:lnTo>
                  <a:lnTo>
                    <a:pt x="1883273" y="230576"/>
                  </a:lnTo>
                  <a:lnTo>
                    <a:pt x="1919767" y="258338"/>
                  </a:lnTo>
                  <a:lnTo>
                    <a:pt x="1955011" y="287427"/>
                  </a:lnTo>
                  <a:lnTo>
                    <a:pt x="1988962" y="317801"/>
                  </a:lnTo>
                  <a:lnTo>
                    <a:pt x="2021577" y="349421"/>
                  </a:lnTo>
                  <a:lnTo>
                    <a:pt x="2052810" y="382245"/>
                  </a:lnTo>
                  <a:lnTo>
                    <a:pt x="2082619" y="416233"/>
                  </a:lnTo>
                  <a:lnTo>
                    <a:pt x="2110960" y="451343"/>
                  </a:lnTo>
                  <a:lnTo>
                    <a:pt x="2137790" y="487536"/>
                  </a:lnTo>
                  <a:lnTo>
                    <a:pt x="2163064" y="524771"/>
                  </a:lnTo>
                  <a:lnTo>
                    <a:pt x="2186738" y="563007"/>
                  </a:lnTo>
                  <a:lnTo>
                    <a:pt x="2208770" y="602202"/>
                  </a:lnTo>
                  <a:lnTo>
                    <a:pt x="2229116" y="642318"/>
                  </a:lnTo>
                  <a:lnTo>
                    <a:pt x="2247731" y="683312"/>
                  </a:lnTo>
                  <a:lnTo>
                    <a:pt x="2264572" y="725144"/>
                  </a:lnTo>
                  <a:lnTo>
                    <a:pt x="2279596" y="767773"/>
                  </a:lnTo>
                  <a:lnTo>
                    <a:pt x="2292758" y="811159"/>
                  </a:lnTo>
                  <a:lnTo>
                    <a:pt x="2304015" y="855262"/>
                  </a:lnTo>
                  <a:lnTo>
                    <a:pt x="2313324" y="900039"/>
                  </a:lnTo>
                  <a:lnTo>
                    <a:pt x="2320639" y="945451"/>
                  </a:lnTo>
                  <a:lnTo>
                    <a:pt x="2325919" y="991457"/>
                  </a:lnTo>
                  <a:lnTo>
                    <a:pt x="2329119" y="1038016"/>
                  </a:lnTo>
                  <a:lnTo>
                    <a:pt x="2330196" y="1085088"/>
                  </a:lnTo>
                  <a:lnTo>
                    <a:pt x="2329119" y="1132159"/>
                  </a:lnTo>
                  <a:lnTo>
                    <a:pt x="2325919" y="1178718"/>
                  </a:lnTo>
                  <a:lnTo>
                    <a:pt x="2320639" y="1224724"/>
                  </a:lnTo>
                  <a:lnTo>
                    <a:pt x="2313324" y="1270136"/>
                  </a:lnTo>
                  <a:lnTo>
                    <a:pt x="2304015" y="1314913"/>
                  </a:lnTo>
                  <a:lnTo>
                    <a:pt x="2292758" y="1359016"/>
                  </a:lnTo>
                  <a:lnTo>
                    <a:pt x="2279596" y="1402402"/>
                  </a:lnTo>
                  <a:lnTo>
                    <a:pt x="2264572" y="1445031"/>
                  </a:lnTo>
                  <a:lnTo>
                    <a:pt x="2247731" y="1486863"/>
                  </a:lnTo>
                  <a:lnTo>
                    <a:pt x="2229116" y="1527857"/>
                  </a:lnTo>
                  <a:lnTo>
                    <a:pt x="2208770" y="1567973"/>
                  </a:lnTo>
                  <a:lnTo>
                    <a:pt x="2186738" y="1607168"/>
                  </a:lnTo>
                  <a:lnTo>
                    <a:pt x="2163064" y="1645404"/>
                  </a:lnTo>
                  <a:lnTo>
                    <a:pt x="2137790" y="1682639"/>
                  </a:lnTo>
                  <a:lnTo>
                    <a:pt x="2110960" y="1718832"/>
                  </a:lnTo>
                  <a:lnTo>
                    <a:pt x="2082619" y="1753942"/>
                  </a:lnTo>
                  <a:lnTo>
                    <a:pt x="2052810" y="1787930"/>
                  </a:lnTo>
                  <a:lnTo>
                    <a:pt x="2021577" y="1820754"/>
                  </a:lnTo>
                  <a:lnTo>
                    <a:pt x="1988962" y="1852374"/>
                  </a:lnTo>
                  <a:lnTo>
                    <a:pt x="1955011" y="1882748"/>
                  </a:lnTo>
                  <a:lnTo>
                    <a:pt x="1919767" y="1911837"/>
                  </a:lnTo>
                  <a:lnTo>
                    <a:pt x="1883273" y="1939599"/>
                  </a:lnTo>
                  <a:lnTo>
                    <a:pt x="1845574" y="1965994"/>
                  </a:lnTo>
                  <a:lnTo>
                    <a:pt x="1806712" y="1990981"/>
                  </a:lnTo>
                  <a:lnTo>
                    <a:pt x="1766732" y="2014520"/>
                  </a:lnTo>
                  <a:lnTo>
                    <a:pt x="1725677" y="2036569"/>
                  </a:lnTo>
                  <a:lnTo>
                    <a:pt x="1683591" y="2057088"/>
                  </a:lnTo>
                  <a:lnTo>
                    <a:pt x="1640518" y="2076036"/>
                  </a:lnTo>
                  <a:lnTo>
                    <a:pt x="1596501" y="2093373"/>
                  </a:lnTo>
                  <a:lnTo>
                    <a:pt x="1551584" y="2109058"/>
                  </a:lnTo>
                  <a:lnTo>
                    <a:pt x="1505811" y="2123050"/>
                  </a:lnTo>
                  <a:lnTo>
                    <a:pt x="1459226" y="2135309"/>
                  </a:lnTo>
                  <a:lnTo>
                    <a:pt x="1411871" y="2145793"/>
                  </a:lnTo>
                  <a:lnTo>
                    <a:pt x="1363792" y="2154462"/>
                  </a:lnTo>
                  <a:lnTo>
                    <a:pt x="1315031" y="2161276"/>
                  </a:lnTo>
                  <a:lnTo>
                    <a:pt x="1265633" y="2166193"/>
                  </a:lnTo>
                  <a:lnTo>
                    <a:pt x="1215640" y="2169173"/>
                  </a:lnTo>
                  <a:lnTo>
                    <a:pt x="1165097" y="2170176"/>
                  </a:lnTo>
                  <a:lnTo>
                    <a:pt x="1114558" y="2169173"/>
                  </a:lnTo>
                  <a:lnTo>
                    <a:pt x="1064568" y="2166193"/>
                  </a:lnTo>
                  <a:lnTo>
                    <a:pt x="1015171" y="2161276"/>
                  </a:lnTo>
                  <a:lnTo>
                    <a:pt x="966413" y="2154462"/>
                  </a:lnTo>
                  <a:lnTo>
                    <a:pt x="918335" y="2145793"/>
                  </a:lnTo>
                  <a:lnTo>
                    <a:pt x="870982" y="2135309"/>
                  </a:lnTo>
                  <a:lnTo>
                    <a:pt x="824398" y="2123050"/>
                  </a:lnTo>
                  <a:lnTo>
                    <a:pt x="778626" y="2109058"/>
                  </a:lnTo>
                  <a:lnTo>
                    <a:pt x="733710" y="2093373"/>
                  </a:lnTo>
                  <a:lnTo>
                    <a:pt x="689694" y="2076036"/>
                  </a:lnTo>
                  <a:lnTo>
                    <a:pt x="646621" y="2057088"/>
                  </a:lnTo>
                  <a:lnTo>
                    <a:pt x="604535" y="2036569"/>
                  </a:lnTo>
                  <a:lnTo>
                    <a:pt x="563480" y="2014520"/>
                  </a:lnTo>
                  <a:lnTo>
                    <a:pt x="523500" y="1990981"/>
                  </a:lnTo>
                  <a:lnTo>
                    <a:pt x="484638" y="1965994"/>
                  </a:lnTo>
                  <a:lnTo>
                    <a:pt x="446938" y="1939599"/>
                  </a:lnTo>
                  <a:lnTo>
                    <a:pt x="410444" y="1911837"/>
                  </a:lnTo>
                  <a:lnTo>
                    <a:pt x="375199" y="1882748"/>
                  </a:lnTo>
                  <a:lnTo>
                    <a:pt x="341247" y="1852374"/>
                  </a:lnTo>
                  <a:lnTo>
                    <a:pt x="308632" y="1820754"/>
                  </a:lnTo>
                  <a:lnTo>
                    <a:pt x="277398" y="1787930"/>
                  </a:lnTo>
                  <a:lnTo>
                    <a:pt x="247588" y="1753942"/>
                  </a:lnTo>
                  <a:lnTo>
                    <a:pt x="219245" y="1718832"/>
                  </a:lnTo>
                  <a:lnTo>
                    <a:pt x="192415" y="1682639"/>
                  </a:lnTo>
                  <a:lnTo>
                    <a:pt x="167140" y="1645404"/>
                  </a:lnTo>
                  <a:lnTo>
                    <a:pt x="143464" y="1607168"/>
                  </a:lnTo>
                  <a:lnTo>
                    <a:pt x="121431" y="1567973"/>
                  </a:lnTo>
                  <a:lnTo>
                    <a:pt x="101085" y="1527857"/>
                  </a:lnTo>
                  <a:lnTo>
                    <a:pt x="82469" y="1486863"/>
                  </a:lnTo>
                  <a:lnTo>
                    <a:pt x="65627" y="1445031"/>
                  </a:lnTo>
                  <a:lnTo>
                    <a:pt x="50602" y="1402402"/>
                  </a:lnTo>
                  <a:lnTo>
                    <a:pt x="37439" y="1359016"/>
                  </a:lnTo>
                  <a:lnTo>
                    <a:pt x="26182" y="1314913"/>
                  </a:lnTo>
                  <a:lnTo>
                    <a:pt x="16873" y="1270136"/>
                  </a:lnTo>
                  <a:lnTo>
                    <a:pt x="9556" y="1224724"/>
                  </a:lnTo>
                  <a:lnTo>
                    <a:pt x="4276" y="1178718"/>
                  </a:lnTo>
                  <a:lnTo>
                    <a:pt x="1076" y="1132159"/>
                  </a:lnTo>
                  <a:lnTo>
                    <a:pt x="0" y="1085088"/>
                  </a:lnTo>
                  <a:close/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832859" y="1865376"/>
            <a:ext cx="7396480" cy="4819015"/>
            <a:chOff x="3832859" y="1865376"/>
            <a:chExt cx="7396480" cy="4819015"/>
          </a:xfrm>
        </p:grpSpPr>
        <p:sp>
          <p:nvSpPr>
            <p:cNvPr id="8" name="object 8"/>
            <p:cNvSpPr/>
            <p:nvPr/>
          </p:nvSpPr>
          <p:spPr>
            <a:xfrm>
              <a:off x="3851909" y="1884426"/>
              <a:ext cx="7358380" cy="4780915"/>
            </a:xfrm>
            <a:custGeom>
              <a:avLst/>
              <a:gdLst/>
              <a:ahLst/>
              <a:cxnLst/>
              <a:rect l="l" t="t" r="r" b="b"/>
              <a:pathLst>
                <a:path w="7358380" h="4780915">
                  <a:moveTo>
                    <a:pt x="7357872" y="0"/>
                  </a:moveTo>
                  <a:lnTo>
                    <a:pt x="0" y="0"/>
                  </a:lnTo>
                  <a:lnTo>
                    <a:pt x="0" y="4780788"/>
                  </a:lnTo>
                  <a:lnTo>
                    <a:pt x="7357872" y="4780788"/>
                  </a:lnTo>
                  <a:lnTo>
                    <a:pt x="7357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51909" y="1884426"/>
              <a:ext cx="7358380" cy="4780915"/>
            </a:xfrm>
            <a:custGeom>
              <a:avLst/>
              <a:gdLst/>
              <a:ahLst/>
              <a:cxnLst/>
              <a:rect l="l" t="t" r="r" b="b"/>
              <a:pathLst>
                <a:path w="7358380" h="4780915">
                  <a:moveTo>
                    <a:pt x="0" y="4780788"/>
                  </a:moveTo>
                  <a:lnTo>
                    <a:pt x="7357872" y="4780788"/>
                  </a:lnTo>
                  <a:lnTo>
                    <a:pt x="7357872" y="0"/>
                  </a:lnTo>
                  <a:lnTo>
                    <a:pt x="0" y="0"/>
                  </a:lnTo>
                  <a:lnTo>
                    <a:pt x="0" y="478078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50663" y="2182368"/>
              <a:ext cx="2071370" cy="1600200"/>
            </a:xfrm>
            <a:custGeom>
              <a:avLst/>
              <a:gdLst/>
              <a:ahLst/>
              <a:cxnLst/>
              <a:rect l="l" t="t" r="r" b="b"/>
              <a:pathLst>
                <a:path w="2071370" h="1600200">
                  <a:moveTo>
                    <a:pt x="1035558" y="0"/>
                  </a:moveTo>
                  <a:lnTo>
                    <a:pt x="0" y="1600200"/>
                  </a:lnTo>
                  <a:lnTo>
                    <a:pt x="2071115" y="1600200"/>
                  </a:lnTo>
                  <a:lnTo>
                    <a:pt x="1035558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50663" y="2182368"/>
              <a:ext cx="2071370" cy="1600200"/>
            </a:xfrm>
            <a:custGeom>
              <a:avLst/>
              <a:gdLst/>
              <a:ahLst/>
              <a:cxnLst/>
              <a:rect l="l" t="t" r="r" b="b"/>
              <a:pathLst>
                <a:path w="2071370" h="1600200">
                  <a:moveTo>
                    <a:pt x="0" y="1600200"/>
                  </a:moveTo>
                  <a:lnTo>
                    <a:pt x="1035558" y="0"/>
                  </a:lnTo>
                  <a:lnTo>
                    <a:pt x="2071115" y="1600200"/>
                  </a:lnTo>
                  <a:lnTo>
                    <a:pt x="0" y="16002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52103" y="2182368"/>
              <a:ext cx="1717675" cy="1544320"/>
            </a:xfrm>
            <a:custGeom>
              <a:avLst/>
              <a:gdLst/>
              <a:ahLst/>
              <a:cxnLst/>
              <a:rect l="l" t="t" r="r" b="b"/>
              <a:pathLst>
                <a:path w="1717675" h="1544320">
                  <a:moveTo>
                    <a:pt x="1717548" y="0"/>
                  </a:moveTo>
                  <a:lnTo>
                    <a:pt x="0" y="0"/>
                  </a:lnTo>
                  <a:lnTo>
                    <a:pt x="0" y="1543811"/>
                  </a:lnTo>
                  <a:lnTo>
                    <a:pt x="1717548" y="1543811"/>
                  </a:lnTo>
                  <a:lnTo>
                    <a:pt x="17175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52103" y="2182368"/>
              <a:ext cx="1717675" cy="1544320"/>
            </a:xfrm>
            <a:custGeom>
              <a:avLst/>
              <a:gdLst/>
              <a:ahLst/>
              <a:cxnLst/>
              <a:rect l="l" t="t" r="r" b="b"/>
              <a:pathLst>
                <a:path w="1717675" h="1544320">
                  <a:moveTo>
                    <a:pt x="0" y="1543811"/>
                  </a:moveTo>
                  <a:lnTo>
                    <a:pt x="1717548" y="1543811"/>
                  </a:lnTo>
                  <a:lnTo>
                    <a:pt x="1717548" y="0"/>
                  </a:lnTo>
                  <a:lnTo>
                    <a:pt x="0" y="0"/>
                  </a:lnTo>
                  <a:lnTo>
                    <a:pt x="0" y="1543811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11011" y="4747260"/>
              <a:ext cx="3374390" cy="1545590"/>
            </a:xfrm>
            <a:custGeom>
              <a:avLst/>
              <a:gdLst/>
              <a:ahLst/>
              <a:cxnLst/>
              <a:rect l="l" t="t" r="r" b="b"/>
              <a:pathLst>
                <a:path w="3374390" h="1545589">
                  <a:moveTo>
                    <a:pt x="3374136" y="0"/>
                  </a:moveTo>
                  <a:lnTo>
                    <a:pt x="0" y="0"/>
                  </a:lnTo>
                  <a:lnTo>
                    <a:pt x="0" y="1545336"/>
                  </a:lnTo>
                  <a:lnTo>
                    <a:pt x="3374136" y="1545336"/>
                  </a:lnTo>
                  <a:lnTo>
                    <a:pt x="337413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1011" y="4747260"/>
              <a:ext cx="3374390" cy="1545590"/>
            </a:xfrm>
            <a:custGeom>
              <a:avLst/>
              <a:gdLst/>
              <a:ahLst/>
              <a:cxnLst/>
              <a:rect l="l" t="t" r="r" b="b"/>
              <a:pathLst>
                <a:path w="3374390" h="1545589">
                  <a:moveTo>
                    <a:pt x="0" y="1545336"/>
                  </a:moveTo>
                  <a:lnTo>
                    <a:pt x="3374136" y="1545336"/>
                  </a:lnTo>
                  <a:lnTo>
                    <a:pt x="3374136" y="0"/>
                  </a:lnTo>
                  <a:lnTo>
                    <a:pt x="0" y="0"/>
                  </a:lnTo>
                  <a:lnTo>
                    <a:pt x="0" y="1545336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4786" y="506933"/>
            <a:ext cx="227965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imes New Roman"/>
                <a:cs typeface="Times New Roman"/>
              </a:rPr>
              <a:t>* Giống</a:t>
            </a:r>
            <a:r>
              <a:rPr b="1" spc="-9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nhau: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4786" y="1170558"/>
            <a:ext cx="342074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Times New Roman"/>
                <a:cs typeface="Times New Roman"/>
              </a:rPr>
              <a:t>- </a:t>
            </a:r>
            <a:r>
              <a:rPr sz="2900" spc="-5" dirty="0">
                <a:latin typeface="Times New Roman"/>
                <a:cs typeface="Times New Roman"/>
              </a:rPr>
              <a:t>Đều là </a:t>
            </a:r>
            <a:r>
              <a:rPr sz="2900" dirty="0">
                <a:latin typeface="Times New Roman"/>
                <a:cs typeface="Times New Roman"/>
              </a:rPr>
              <a:t>hình hình</a:t>
            </a:r>
            <a:r>
              <a:rPr sz="2900" spc="-9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học.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60364" y="2834639"/>
            <a:ext cx="5372100" cy="3503929"/>
            <a:chOff x="5960364" y="2834639"/>
            <a:chExt cx="5372100" cy="3503929"/>
          </a:xfrm>
        </p:grpSpPr>
        <p:sp>
          <p:nvSpPr>
            <p:cNvPr id="6" name="object 6"/>
            <p:cNvSpPr/>
            <p:nvPr/>
          </p:nvSpPr>
          <p:spPr>
            <a:xfrm>
              <a:off x="5979414" y="2853689"/>
              <a:ext cx="5334000" cy="3465829"/>
            </a:xfrm>
            <a:custGeom>
              <a:avLst/>
              <a:gdLst/>
              <a:ahLst/>
              <a:cxnLst/>
              <a:rect l="l" t="t" r="r" b="b"/>
              <a:pathLst>
                <a:path w="5334000" h="3465829">
                  <a:moveTo>
                    <a:pt x="5333999" y="0"/>
                  </a:moveTo>
                  <a:lnTo>
                    <a:pt x="0" y="0"/>
                  </a:lnTo>
                  <a:lnTo>
                    <a:pt x="0" y="3465576"/>
                  </a:lnTo>
                  <a:lnTo>
                    <a:pt x="5333999" y="3465576"/>
                  </a:lnTo>
                  <a:lnTo>
                    <a:pt x="5333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79414" y="2853689"/>
              <a:ext cx="5334000" cy="3465829"/>
            </a:xfrm>
            <a:custGeom>
              <a:avLst/>
              <a:gdLst/>
              <a:ahLst/>
              <a:cxnLst/>
              <a:rect l="l" t="t" r="r" b="b"/>
              <a:pathLst>
                <a:path w="5334000" h="3465829">
                  <a:moveTo>
                    <a:pt x="0" y="3465576"/>
                  </a:moveTo>
                  <a:lnTo>
                    <a:pt x="5333999" y="3465576"/>
                  </a:lnTo>
                  <a:lnTo>
                    <a:pt x="5333999" y="0"/>
                  </a:lnTo>
                  <a:lnTo>
                    <a:pt x="0" y="0"/>
                  </a:lnTo>
                  <a:lnTo>
                    <a:pt x="0" y="346557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76416" y="3304031"/>
              <a:ext cx="1403985" cy="1156970"/>
            </a:xfrm>
            <a:custGeom>
              <a:avLst/>
              <a:gdLst/>
              <a:ahLst/>
              <a:cxnLst/>
              <a:rect l="l" t="t" r="r" b="b"/>
              <a:pathLst>
                <a:path w="1403984" h="1156970">
                  <a:moveTo>
                    <a:pt x="701802" y="0"/>
                  </a:moveTo>
                  <a:lnTo>
                    <a:pt x="0" y="1156715"/>
                  </a:lnTo>
                  <a:lnTo>
                    <a:pt x="1403604" y="1156715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E16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76416" y="3304031"/>
              <a:ext cx="1403985" cy="1156970"/>
            </a:xfrm>
            <a:custGeom>
              <a:avLst/>
              <a:gdLst/>
              <a:ahLst/>
              <a:cxnLst/>
              <a:rect l="l" t="t" r="r" b="b"/>
              <a:pathLst>
                <a:path w="1403984" h="1156970">
                  <a:moveTo>
                    <a:pt x="0" y="1156715"/>
                  </a:moveTo>
                  <a:lnTo>
                    <a:pt x="701802" y="0"/>
                  </a:lnTo>
                  <a:lnTo>
                    <a:pt x="1403604" y="1156715"/>
                  </a:lnTo>
                  <a:lnTo>
                    <a:pt x="0" y="115671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80576" y="3308603"/>
              <a:ext cx="1294130" cy="1165860"/>
            </a:xfrm>
            <a:custGeom>
              <a:avLst/>
              <a:gdLst/>
              <a:ahLst/>
              <a:cxnLst/>
              <a:rect l="l" t="t" r="r" b="b"/>
              <a:pathLst>
                <a:path w="1294129" h="1165860">
                  <a:moveTo>
                    <a:pt x="1293876" y="0"/>
                  </a:moveTo>
                  <a:lnTo>
                    <a:pt x="0" y="0"/>
                  </a:lnTo>
                  <a:lnTo>
                    <a:pt x="0" y="1165860"/>
                  </a:lnTo>
                  <a:lnTo>
                    <a:pt x="1293876" y="1165860"/>
                  </a:lnTo>
                  <a:lnTo>
                    <a:pt x="1293876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80576" y="3308603"/>
              <a:ext cx="1294130" cy="1165860"/>
            </a:xfrm>
            <a:custGeom>
              <a:avLst/>
              <a:gdLst/>
              <a:ahLst/>
              <a:cxnLst/>
              <a:rect l="l" t="t" r="r" b="b"/>
              <a:pathLst>
                <a:path w="1294129" h="1165860">
                  <a:moveTo>
                    <a:pt x="0" y="1165860"/>
                  </a:moveTo>
                  <a:lnTo>
                    <a:pt x="1293876" y="1165860"/>
                  </a:lnTo>
                  <a:lnTo>
                    <a:pt x="1293876" y="0"/>
                  </a:lnTo>
                  <a:lnTo>
                    <a:pt x="0" y="0"/>
                  </a:lnTo>
                  <a:lnTo>
                    <a:pt x="0" y="1165860"/>
                  </a:lnTo>
                  <a:close/>
                </a:path>
              </a:pathLst>
            </a:custGeom>
            <a:ln w="761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75576" y="4831079"/>
              <a:ext cx="2621280" cy="1199515"/>
            </a:xfrm>
            <a:custGeom>
              <a:avLst/>
              <a:gdLst/>
              <a:ahLst/>
              <a:cxnLst/>
              <a:rect l="l" t="t" r="r" b="b"/>
              <a:pathLst>
                <a:path w="2621279" h="1199514">
                  <a:moveTo>
                    <a:pt x="2621279" y="0"/>
                  </a:moveTo>
                  <a:lnTo>
                    <a:pt x="0" y="0"/>
                  </a:lnTo>
                  <a:lnTo>
                    <a:pt x="0" y="1199388"/>
                  </a:lnTo>
                  <a:lnTo>
                    <a:pt x="2621279" y="1199388"/>
                  </a:lnTo>
                  <a:lnTo>
                    <a:pt x="262127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75576" y="4831079"/>
              <a:ext cx="2621280" cy="1199515"/>
            </a:xfrm>
            <a:custGeom>
              <a:avLst/>
              <a:gdLst/>
              <a:ahLst/>
              <a:cxnLst/>
              <a:rect l="l" t="t" r="r" b="b"/>
              <a:pathLst>
                <a:path w="2621279" h="1199514">
                  <a:moveTo>
                    <a:pt x="0" y="1199388"/>
                  </a:moveTo>
                  <a:lnTo>
                    <a:pt x="2621279" y="1199388"/>
                  </a:lnTo>
                  <a:lnTo>
                    <a:pt x="2621279" y="0"/>
                  </a:lnTo>
                  <a:lnTo>
                    <a:pt x="0" y="0"/>
                  </a:lnTo>
                  <a:lnTo>
                    <a:pt x="0" y="1199388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129408" y="3785996"/>
            <a:ext cx="1852930" cy="1729105"/>
            <a:chOff x="2129408" y="3785996"/>
            <a:chExt cx="1852930" cy="1729105"/>
          </a:xfrm>
        </p:grpSpPr>
        <p:sp>
          <p:nvSpPr>
            <p:cNvPr id="15" name="object 15"/>
            <p:cNvSpPr/>
            <p:nvPr/>
          </p:nvSpPr>
          <p:spPr>
            <a:xfrm>
              <a:off x="2157983" y="3814571"/>
              <a:ext cx="1795780" cy="1671955"/>
            </a:xfrm>
            <a:custGeom>
              <a:avLst/>
              <a:gdLst/>
              <a:ahLst/>
              <a:cxnLst/>
              <a:rect l="l" t="t" r="r" b="b"/>
              <a:pathLst>
                <a:path w="1795779" h="1671954">
                  <a:moveTo>
                    <a:pt x="897636" y="0"/>
                  </a:moveTo>
                  <a:lnTo>
                    <a:pt x="848379" y="1236"/>
                  </a:lnTo>
                  <a:lnTo>
                    <a:pt x="799818" y="4905"/>
                  </a:lnTo>
                  <a:lnTo>
                    <a:pt x="752020" y="10941"/>
                  </a:lnTo>
                  <a:lnTo>
                    <a:pt x="705054" y="19280"/>
                  </a:lnTo>
                  <a:lnTo>
                    <a:pt x="658988" y="29860"/>
                  </a:lnTo>
                  <a:lnTo>
                    <a:pt x="613891" y="42617"/>
                  </a:lnTo>
                  <a:lnTo>
                    <a:pt x="569831" y="57485"/>
                  </a:lnTo>
                  <a:lnTo>
                    <a:pt x="526876" y="74403"/>
                  </a:lnTo>
                  <a:lnTo>
                    <a:pt x="485095" y="93306"/>
                  </a:lnTo>
                  <a:lnTo>
                    <a:pt x="444556" y="114130"/>
                  </a:lnTo>
                  <a:lnTo>
                    <a:pt x="405328" y="136812"/>
                  </a:lnTo>
                  <a:lnTo>
                    <a:pt x="367479" y="161287"/>
                  </a:lnTo>
                  <a:lnTo>
                    <a:pt x="331077" y="187493"/>
                  </a:lnTo>
                  <a:lnTo>
                    <a:pt x="296191" y="215365"/>
                  </a:lnTo>
                  <a:lnTo>
                    <a:pt x="262890" y="244840"/>
                  </a:lnTo>
                  <a:lnTo>
                    <a:pt x="231241" y="275853"/>
                  </a:lnTo>
                  <a:lnTo>
                    <a:pt x="201313" y="308341"/>
                  </a:lnTo>
                  <a:lnTo>
                    <a:pt x="173175" y="342241"/>
                  </a:lnTo>
                  <a:lnTo>
                    <a:pt x="146894" y="377488"/>
                  </a:lnTo>
                  <a:lnTo>
                    <a:pt x="122540" y="414019"/>
                  </a:lnTo>
                  <a:lnTo>
                    <a:pt x="100181" y="451771"/>
                  </a:lnTo>
                  <a:lnTo>
                    <a:pt x="79885" y="490678"/>
                  </a:lnTo>
                  <a:lnTo>
                    <a:pt x="61721" y="530678"/>
                  </a:lnTo>
                  <a:lnTo>
                    <a:pt x="45756" y="571707"/>
                  </a:lnTo>
                  <a:lnTo>
                    <a:pt x="32060" y="613701"/>
                  </a:lnTo>
                  <a:lnTo>
                    <a:pt x="20701" y="656596"/>
                  </a:lnTo>
                  <a:lnTo>
                    <a:pt x="11746" y="700328"/>
                  </a:lnTo>
                  <a:lnTo>
                    <a:pt x="5266" y="744835"/>
                  </a:lnTo>
                  <a:lnTo>
                    <a:pt x="1328" y="790051"/>
                  </a:lnTo>
                  <a:lnTo>
                    <a:pt x="0" y="835913"/>
                  </a:lnTo>
                  <a:lnTo>
                    <a:pt x="1328" y="881776"/>
                  </a:lnTo>
                  <a:lnTo>
                    <a:pt x="5266" y="926992"/>
                  </a:lnTo>
                  <a:lnTo>
                    <a:pt x="11746" y="971499"/>
                  </a:lnTo>
                  <a:lnTo>
                    <a:pt x="20701" y="1015231"/>
                  </a:lnTo>
                  <a:lnTo>
                    <a:pt x="32060" y="1058126"/>
                  </a:lnTo>
                  <a:lnTo>
                    <a:pt x="45756" y="1100120"/>
                  </a:lnTo>
                  <a:lnTo>
                    <a:pt x="61721" y="1141149"/>
                  </a:lnTo>
                  <a:lnTo>
                    <a:pt x="79885" y="1181149"/>
                  </a:lnTo>
                  <a:lnTo>
                    <a:pt x="100181" y="1220056"/>
                  </a:lnTo>
                  <a:lnTo>
                    <a:pt x="122540" y="1257808"/>
                  </a:lnTo>
                  <a:lnTo>
                    <a:pt x="146894" y="1294339"/>
                  </a:lnTo>
                  <a:lnTo>
                    <a:pt x="173175" y="1329586"/>
                  </a:lnTo>
                  <a:lnTo>
                    <a:pt x="201313" y="1363486"/>
                  </a:lnTo>
                  <a:lnTo>
                    <a:pt x="231241" y="1395974"/>
                  </a:lnTo>
                  <a:lnTo>
                    <a:pt x="262889" y="1426987"/>
                  </a:lnTo>
                  <a:lnTo>
                    <a:pt x="296191" y="1456462"/>
                  </a:lnTo>
                  <a:lnTo>
                    <a:pt x="331077" y="1484334"/>
                  </a:lnTo>
                  <a:lnTo>
                    <a:pt x="367479" y="1510540"/>
                  </a:lnTo>
                  <a:lnTo>
                    <a:pt x="405328" y="1535015"/>
                  </a:lnTo>
                  <a:lnTo>
                    <a:pt x="444556" y="1557697"/>
                  </a:lnTo>
                  <a:lnTo>
                    <a:pt x="485095" y="1578521"/>
                  </a:lnTo>
                  <a:lnTo>
                    <a:pt x="526876" y="1597424"/>
                  </a:lnTo>
                  <a:lnTo>
                    <a:pt x="569831" y="1614342"/>
                  </a:lnTo>
                  <a:lnTo>
                    <a:pt x="613891" y="1629210"/>
                  </a:lnTo>
                  <a:lnTo>
                    <a:pt x="658988" y="1641967"/>
                  </a:lnTo>
                  <a:lnTo>
                    <a:pt x="705054" y="1652547"/>
                  </a:lnTo>
                  <a:lnTo>
                    <a:pt x="752020" y="1660886"/>
                  </a:lnTo>
                  <a:lnTo>
                    <a:pt x="799818" y="1666922"/>
                  </a:lnTo>
                  <a:lnTo>
                    <a:pt x="848379" y="1670591"/>
                  </a:lnTo>
                  <a:lnTo>
                    <a:pt x="897636" y="1671827"/>
                  </a:lnTo>
                  <a:lnTo>
                    <a:pt x="946892" y="1670591"/>
                  </a:lnTo>
                  <a:lnTo>
                    <a:pt x="995453" y="1666922"/>
                  </a:lnTo>
                  <a:lnTo>
                    <a:pt x="1043251" y="1660886"/>
                  </a:lnTo>
                  <a:lnTo>
                    <a:pt x="1090217" y="1652547"/>
                  </a:lnTo>
                  <a:lnTo>
                    <a:pt x="1136283" y="1641967"/>
                  </a:lnTo>
                  <a:lnTo>
                    <a:pt x="1181380" y="1629210"/>
                  </a:lnTo>
                  <a:lnTo>
                    <a:pt x="1225440" y="1614342"/>
                  </a:lnTo>
                  <a:lnTo>
                    <a:pt x="1268395" y="1597424"/>
                  </a:lnTo>
                  <a:lnTo>
                    <a:pt x="1310176" y="1578521"/>
                  </a:lnTo>
                  <a:lnTo>
                    <a:pt x="1350715" y="1557697"/>
                  </a:lnTo>
                  <a:lnTo>
                    <a:pt x="1389943" y="1535015"/>
                  </a:lnTo>
                  <a:lnTo>
                    <a:pt x="1427792" y="1510540"/>
                  </a:lnTo>
                  <a:lnTo>
                    <a:pt x="1464194" y="1484334"/>
                  </a:lnTo>
                  <a:lnTo>
                    <a:pt x="1499080" y="1456462"/>
                  </a:lnTo>
                  <a:lnTo>
                    <a:pt x="1532382" y="1426987"/>
                  </a:lnTo>
                  <a:lnTo>
                    <a:pt x="1564030" y="1395974"/>
                  </a:lnTo>
                  <a:lnTo>
                    <a:pt x="1593958" y="1363486"/>
                  </a:lnTo>
                  <a:lnTo>
                    <a:pt x="1622096" y="1329586"/>
                  </a:lnTo>
                  <a:lnTo>
                    <a:pt x="1648377" y="1294339"/>
                  </a:lnTo>
                  <a:lnTo>
                    <a:pt x="1672731" y="1257808"/>
                  </a:lnTo>
                  <a:lnTo>
                    <a:pt x="1695090" y="1220056"/>
                  </a:lnTo>
                  <a:lnTo>
                    <a:pt x="1715386" y="1181149"/>
                  </a:lnTo>
                  <a:lnTo>
                    <a:pt x="1733550" y="1141149"/>
                  </a:lnTo>
                  <a:lnTo>
                    <a:pt x="1749515" y="1100120"/>
                  </a:lnTo>
                  <a:lnTo>
                    <a:pt x="1763211" y="1058126"/>
                  </a:lnTo>
                  <a:lnTo>
                    <a:pt x="1774570" y="1015231"/>
                  </a:lnTo>
                  <a:lnTo>
                    <a:pt x="1783525" y="971499"/>
                  </a:lnTo>
                  <a:lnTo>
                    <a:pt x="1790005" y="926992"/>
                  </a:lnTo>
                  <a:lnTo>
                    <a:pt x="1793943" y="881776"/>
                  </a:lnTo>
                  <a:lnTo>
                    <a:pt x="1795271" y="835913"/>
                  </a:lnTo>
                  <a:lnTo>
                    <a:pt x="1793943" y="790051"/>
                  </a:lnTo>
                  <a:lnTo>
                    <a:pt x="1790005" y="744835"/>
                  </a:lnTo>
                  <a:lnTo>
                    <a:pt x="1783525" y="700328"/>
                  </a:lnTo>
                  <a:lnTo>
                    <a:pt x="1774570" y="656596"/>
                  </a:lnTo>
                  <a:lnTo>
                    <a:pt x="1763211" y="613701"/>
                  </a:lnTo>
                  <a:lnTo>
                    <a:pt x="1749515" y="571707"/>
                  </a:lnTo>
                  <a:lnTo>
                    <a:pt x="1733550" y="530678"/>
                  </a:lnTo>
                  <a:lnTo>
                    <a:pt x="1715386" y="490678"/>
                  </a:lnTo>
                  <a:lnTo>
                    <a:pt x="1695090" y="451771"/>
                  </a:lnTo>
                  <a:lnTo>
                    <a:pt x="1672731" y="414020"/>
                  </a:lnTo>
                  <a:lnTo>
                    <a:pt x="1648377" y="377488"/>
                  </a:lnTo>
                  <a:lnTo>
                    <a:pt x="1622096" y="342241"/>
                  </a:lnTo>
                  <a:lnTo>
                    <a:pt x="1593958" y="308341"/>
                  </a:lnTo>
                  <a:lnTo>
                    <a:pt x="1564030" y="275853"/>
                  </a:lnTo>
                  <a:lnTo>
                    <a:pt x="1532382" y="244840"/>
                  </a:lnTo>
                  <a:lnTo>
                    <a:pt x="1499080" y="215365"/>
                  </a:lnTo>
                  <a:lnTo>
                    <a:pt x="1464194" y="187493"/>
                  </a:lnTo>
                  <a:lnTo>
                    <a:pt x="1427792" y="161287"/>
                  </a:lnTo>
                  <a:lnTo>
                    <a:pt x="1389943" y="136812"/>
                  </a:lnTo>
                  <a:lnTo>
                    <a:pt x="1350715" y="114130"/>
                  </a:lnTo>
                  <a:lnTo>
                    <a:pt x="1310176" y="93306"/>
                  </a:lnTo>
                  <a:lnTo>
                    <a:pt x="1268395" y="74403"/>
                  </a:lnTo>
                  <a:lnTo>
                    <a:pt x="1225440" y="57485"/>
                  </a:lnTo>
                  <a:lnTo>
                    <a:pt x="1181380" y="42617"/>
                  </a:lnTo>
                  <a:lnTo>
                    <a:pt x="1136283" y="29860"/>
                  </a:lnTo>
                  <a:lnTo>
                    <a:pt x="1090217" y="19280"/>
                  </a:lnTo>
                  <a:lnTo>
                    <a:pt x="1043251" y="10941"/>
                  </a:lnTo>
                  <a:lnTo>
                    <a:pt x="995453" y="4905"/>
                  </a:lnTo>
                  <a:lnTo>
                    <a:pt x="946892" y="1236"/>
                  </a:lnTo>
                  <a:lnTo>
                    <a:pt x="8976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57983" y="3814571"/>
              <a:ext cx="1795780" cy="1671955"/>
            </a:xfrm>
            <a:custGeom>
              <a:avLst/>
              <a:gdLst/>
              <a:ahLst/>
              <a:cxnLst/>
              <a:rect l="l" t="t" r="r" b="b"/>
              <a:pathLst>
                <a:path w="1795779" h="1671954">
                  <a:moveTo>
                    <a:pt x="0" y="835913"/>
                  </a:moveTo>
                  <a:lnTo>
                    <a:pt x="1328" y="790051"/>
                  </a:lnTo>
                  <a:lnTo>
                    <a:pt x="5266" y="744835"/>
                  </a:lnTo>
                  <a:lnTo>
                    <a:pt x="11746" y="700328"/>
                  </a:lnTo>
                  <a:lnTo>
                    <a:pt x="20701" y="656596"/>
                  </a:lnTo>
                  <a:lnTo>
                    <a:pt x="32060" y="613701"/>
                  </a:lnTo>
                  <a:lnTo>
                    <a:pt x="45756" y="571707"/>
                  </a:lnTo>
                  <a:lnTo>
                    <a:pt x="61721" y="530678"/>
                  </a:lnTo>
                  <a:lnTo>
                    <a:pt x="79885" y="490678"/>
                  </a:lnTo>
                  <a:lnTo>
                    <a:pt x="100181" y="451771"/>
                  </a:lnTo>
                  <a:lnTo>
                    <a:pt x="122540" y="414019"/>
                  </a:lnTo>
                  <a:lnTo>
                    <a:pt x="146894" y="377488"/>
                  </a:lnTo>
                  <a:lnTo>
                    <a:pt x="173175" y="342241"/>
                  </a:lnTo>
                  <a:lnTo>
                    <a:pt x="201313" y="308341"/>
                  </a:lnTo>
                  <a:lnTo>
                    <a:pt x="231241" y="275853"/>
                  </a:lnTo>
                  <a:lnTo>
                    <a:pt x="262890" y="244840"/>
                  </a:lnTo>
                  <a:lnTo>
                    <a:pt x="296191" y="215365"/>
                  </a:lnTo>
                  <a:lnTo>
                    <a:pt x="331077" y="187493"/>
                  </a:lnTo>
                  <a:lnTo>
                    <a:pt x="367479" y="161287"/>
                  </a:lnTo>
                  <a:lnTo>
                    <a:pt x="405328" y="136812"/>
                  </a:lnTo>
                  <a:lnTo>
                    <a:pt x="444556" y="114130"/>
                  </a:lnTo>
                  <a:lnTo>
                    <a:pt x="485095" y="93306"/>
                  </a:lnTo>
                  <a:lnTo>
                    <a:pt x="526876" y="74403"/>
                  </a:lnTo>
                  <a:lnTo>
                    <a:pt x="569831" y="57485"/>
                  </a:lnTo>
                  <a:lnTo>
                    <a:pt x="613891" y="42617"/>
                  </a:lnTo>
                  <a:lnTo>
                    <a:pt x="658988" y="29860"/>
                  </a:lnTo>
                  <a:lnTo>
                    <a:pt x="705054" y="19280"/>
                  </a:lnTo>
                  <a:lnTo>
                    <a:pt x="752020" y="10941"/>
                  </a:lnTo>
                  <a:lnTo>
                    <a:pt x="799818" y="4905"/>
                  </a:lnTo>
                  <a:lnTo>
                    <a:pt x="848379" y="1236"/>
                  </a:lnTo>
                  <a:lnTo>
                    <a:pt x="897636" y="0"/>
                  </a:lnTo>
                  <a:lnTo>
                    <a:pt x="946892" y="1236"/>
                  </a:lnTo>
                  <a:lnTo>
                    <a:pt x="995453" y="4905"/>
                  </a:lnTo>
                  <a:lnTo>
                    <a:pt x="1043251" y="10941"/>
                  </a:lnTo>
                  <a:lnTo>
                    <a:pt x="1090217" y="19280"/>
                  </a:lnTo>
                  <a:lnTo>
                    <a:pt x="1136283" y="29860"/>
                  </a:lnTo>
                  <a:lnTo>
                    <a:pt x="1181380" y="42617"/>
                  </a:lnTo>
                  <a:lnTo>
                    <a:pt x="1225440" y="57485"/>
                  </a:lnTo>
                  <a:lnTo>
                    <a:pt x="1268395" y="74403"/>
                  </a:lnTo>
                  <a:lnTo>
                    <a:pt x="1310176" y="93306"/>
                  </a:lnTo>
                  <a:lnTo>
                    <a:pt x="1350715" y="114130"/>
                  </a:lnTo>
                  <a:lnTo>
                    <a:pt x="1389943" y="136812"/>
                  </a:lnTo>
                  <a:lnTo>
                    <a:pt x="1427792" y="161287"/>
                  </a:lnTo>
                  <a:lnTo>
                    <a:pt x="1464194" y="187493"/>
                  </a:lnTo>
                  <a:lnTo>
                    <a:pt x="1499080" y="215365"/>
                  </a:lnTo>
                  <a:lnTo>
                    <a:pt x="1532382" y="244840"/>
                  </a:lnTo>
                  <a:lnTo>
                    <a:pt x="1564030" y="275853"/>
                  </a:lnTo>
                  <a:lnTo>
                    <a:pt x="1593958" y="308341"/>
                  </a:lnTo>
                  <a:lnTo>
                    <a:pt x="1622096" y="342241"/>
                  </a:lnTo>
                  <a:lnTo>
                    <a:pt x="1648377" y="377488"/>
                  </a:lnTo>
                  <a:lnTo>
                    <a:pt x="1672731" y="414020"/>
                  </a:lnTo>
                  <a:lnTo>
                    <a:pt x="1695090" y="451771"/>
                  </a:lnTo>
                  <a:lnTo>
                    <a:pt x="1715386" y="490678"/>
                  </a:lnTo>
                  <a:lnTo>
                    <a:pt x="1733550" y="530678"/>
                  </a:lnTo>
                  <a:lnTo>
                    <a:pt x="1749515" y="571707"/>
                  </a:lnTo>
                  <a:lnTo>
                    <a:pt x="1763211" y="613701"/>
                  </a:lnTo>
                  <a:lnTo>
                    <a:pt x="1774570" y="656596"/>
                  </a:lnTo>
                  <a:lnTo>
                    <a:pt x="1783525" y="700328"/>
                  </a:lnTo>
                  <a:lnTo>
                    <a:pt x="1790005" y="744835"/>
                  </a:lnTo>
                  <a:lnTo>
                    <a:pt x="1793943" y="790051"/>
                  </a:lnTo>
                  <a:lnTo>
                    <a:pt x="1795271" y="835913"/>
                  </a:lnTo>
                  <a:lnTo>
                    <a:pt x="1793943" y="881776"/>
                  </a:lnTo>
                  <a:lnTo>
                    <a:pt x="1790005" y="926992"/>
                  </a:lnTo>
                  <a:lnTo>
                    <a:pt x="1783525" y="971499"/>
                  </a:lnTo>
                  <a:lnTo>
                    <a:pt x="1774570" y="1015231"/>
                  </a:lnTo>
                  <a:lnTo>
                    <a:pt x="1763211" y="1058126"/>
                  </a:lnTo>
                  <a:lnTo>
                    <a:pt x="1749515" y="1100120"/>
                  </a:lnTo>
                  <a:lnTo>
                    <a:pt x="1733550" y="1141149"/>
                  </a:lnTo>
                  <a:lnTo>
                    <a:pt x="1715386" y="1181149"/>
                  </a:lnTo>
                  <a:lnTo>
                    <a:pt x="1695090" y="1220056"/>
                  </a:lnTo>
                  <a:lnTo>
                    <a:pt x="1672731" y="1257808"/>
                  </a:lnTo>
                  <a:lnTo>
                    <a:pt x="1648377" y="1294339"/>
                  </a:lnTo>
                  <a:lnTo>
                    <a:pt x="1622096" y="1329586"/>
                  </a:lnTo>
                  <a:lnTo>
                    <a:pt x="1593958" y="1363486"/>
                  </a:lnTo>
                  <a:lnTo>
                    <a:pt x="1564030" y="1395974"/>
                  </a:lnTo>
                  <a:lnTo>
                    <a:pt x="1532382" y="1426987"/>
                  </a:lnTo>
                  <a:lnTo>
                    <a:pt x="1499080" y="1456462"/>
                  </a:lnTo>
                  <a:lnTo>
                    <a:pt x="1464194" y="1484334"/>
                  </a:lnTo>
                  <a:lnTo>
                    <a:pt x="1427792" y="1510540"/>
                  </a:lnTo>
                  <a:lnTo>
                    <a:pt x="1389943" y="1535015"/>
                  </a:lnTo>
                  <a:lnTo>
                    <a:pt x="1350715" y="1557697"/>
                  </a:lnTo>
                  <a:lnTo>
                    <a:pt x="1310176" y="1578521"/>
                  </a:lnTo>
                  <a:lnTo>
                    <a:pt x="1268395" y="1597424"/>
                  </a:lnTo>
                  <a:lnTo>
                    <a:pt x="1225440" y="1614342"/>
                  </a:lnTo>
                  <a:lnTo>
                    <a:pt x="1181380" y="1629210"/>
                  </a:lnTo>
                  <a:lnTo>
                    <a:pt x="1136283" y="1641967"/>
                  </a:lnTo>
                  <a:lnTo>
                    <a:pt x="1090217" y="1652547"/>
                  </a:lnTo>
                  <a:lnTo>
                    <a:pt x="1043251" y="1660886"/>
                  </a:lnTo>
                  <a:lnTo>
                    <a:pt x="995453" y="1666922"/>
                  </a:lnTo>
                  <a:lnTo>
                    <a:pt x="946892" y="1670591"/>
                  </a:lnTo>
                  <a:lnTo>
                    <a:pt x="897636" y="1671827"/>
                  </a:lnTo>
                  <a:lnTo>
                    <a:pt x="848379" y="1670591"/>
                  </a:lnTo>
                  <a:lnTo>
                    <a:pt x="799818" y="1666922"/>
                  </a:lnTo>
                  <a:lnTo>
                    <a:pt x="752020" y="1660886"/>
                  </a:lnTo>
                  <a:lnTo>
                    <a:pt x="705054" y="1652547"/>
                  </a:lnTo>
                  <a:lnTo>
                    <a:pt x="658988" y="1641967"/>
                  </a:lnTo>
                  <a:lnTo>
                    <a:pt x="613891" y="1629210"/>
                  </a:lnTo>
                  <a:lnTo>
                    <a:pt x="569831" y="1614342"/>
                  </a:lnTo>
                  <a:lnTo>
                    <a:pt x="526876" y="1597424"/>
                  </a:lnTo>
                  <a:lnTo>
                    <a:pt x="485095" y="1578521"/>
                  </a:lnTo>
                  <a:lnTo>
                    <a:pt x="444556" y="1557697"/>
                  </a:lnTo>
                  <a:lnTo>
                    <a:pt x="405328" y="1535015"/>
                  </a:lnTo>
                  <a:lnTo>
                    <a:pt x="367479" y="1510540"/>
                  </a:lnTo>
                  <a:lnTo>
                    <a:pt x="331077" y="1484334"/>
                  </a:lnTo>
                  <a:lnTo>
                    <a:pt x="296191" y="1456462"/>
                  </a:lnTo>
                  <a:lnTo>
                    <a:pt x="262889" y="1426987"/>
                  </a:lnTo>
                  <a:lnTo>
                    <a:pt x="231241" y="1395974"/>
                  </a:lnTo>
                  <a:lnTo>
                    <a:pt x="201313" y="1363486"/>
                  </a:lnTo>
                  <a:lnTo>
                    <a:pt x="173175" y="1329586"/>
                  </a:lnTo>
                  <a:lnTo>
                    <a:pt x="146894" y="1294339"/>
                  </a:lnTo>
                  <a:lnTo>
                    <a:pt x="122540" y="1257808"/>
                  </a:lnTo>
                  <a:lnTo>
                    <a:pt x="100181" y="1220056"/>
                  </a:lnTo>
                  <a:lnTo>
                    <a:pt x="79885" y="1181149"/>
                  </a:lnTo>
                  <a:lnTo>
                    <a:pt x="61721" y="1141149"/>
                  </a:lnTo>
                  <a:lnTo>
                    <a:pt x="45756" y="1100120"/>
                  </a:lnTo>
                  <a:lnTo>
                    <a:pt x="32060" y="1058126"/>
                  </a:lnTo>
                  <a:lnTo>
                    <a:pt x="20701" y="1015231"/>
                  </a:lnTo>
                  <a:lnTo>
                    <a:pt x="11746" y="971499"/>
                  </a:lnTo>
                  <a:lnTo>
                    <a:pt x="5266" y="926992"/>
                  </a:lnTo>
                  <a:lnTo>
                    <a:pt x="1328" y="881776"/>
                  </a:lnTo>
                  <a:lnTo>
                    <a:pt x="0" y="835913"/>
                  </a:lnTo>
                  <a:close/>
                </a:path>
              </a:pathLst>
            </a:custGeom>
            <a:ln w="571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529</Words>
  <Application>Microsoft Office PowerPoint</Application>
  <PresentationFormat>Widescreen</PresentationFormat>
  <Paragraphs>95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Carlito</vt:lpstr>
      <vt:lpstr>Times New Roman</vt:lpstr>
      <vt:lpstr>Office Theme</vt:lpstr>
      <vt:lpstr>PowerPoint Presentation</vt:lpstr>
      <vt:lpstr>PowerPoint Presentation</vt:lpstr>
      <vt:lpstr>PowerPoint Presentation</vt:lpstr>
      <vt:lpstr>- Trong bài hát có nói đến những hình nào?</vt:lpstr>
      <vt:lpstr>PowerPoint Presentation</vt:lpstr>
      <vt:lpstr>PowerPoint Presentation</vt:lpstr>
      <vt:lpstr>PowerPoint Presentation</vt:lpstr>
      <vt:lpstr>- So sánh sự giống và khác nhau giữa hình tròn với nhóm hình vuông,  tam giác, chữ nhật:</vt:lpstr>
      <vt:lpstr>* Giống nhau:</vt:lpstr>
      <vt:lpstr>PowerPoint Presentation</vt:lpstr>
      <vt:lpstr>- So sánh sự giống và khác nhau của 3 hình tam giác, hình vuông và  hình chữ nhật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1: Tìm nhanh đoán đúng</vt:lpstr>
      <vt:lpstr>- Tìm cho cô hình có đường bao cong và lăn được?</vt:lpstr>
      <vt:lpstr>Hình tròn</vt:lpstr>
      <vt:lpstr>- Trong các hình con vừa học, hãy tìm và  đọc to tên các hình có đường bao là đường  thẳng, không lăn được?</vt:lpstr>
      <vt:lpstr>PowerPoint Presentation</vt:lpstr>
      <vt:lpstr>- Tìm cho cô hình có 3 cạnh, có đường bao  là đường thẳng?</vt:lpstr>
      <vt:lpstr>Hình tam giác</vt:lpstr>
      <vt:lpstr>- Tìm cho cô hình có 4 cạnh dài bằng nhau,  có đường bao là đường thẳng và không lăn  được?</vt:lpstr>
      <vt:lpstr>Hình vuông</vt:lpstr>
      <vt:lpstr>PowerPoint Presentation</vt:lpstr>
      <vt:lpstr>Hình chữ nhật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2022-12-26T01:49:47Z</dcterms:created>
  <dcterms:modified xsi:type="dcterms:W3CDTF">2024-05-01T02:48:29Z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2022-12-26T00:00:00Z</vt:filetime>
  </property>
</Properties>
</file>