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THƯỢNG THANH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MGB (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</a:p>
        </p:txBody>
      </p:sp>
      <p:pic>
        <p:nvPicPr>
          <p:cNvPr id="12" name="Picture 1" descr="unnam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320571"/>
            <a:ext cx="1276006" cy="113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708</Words>
  <Application>Microsoft Office PowerPoint</Application>
  <PresentationFormat>Widescreen</PresentationFormat>
  <Paragraphs>83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61</cp:revision>
  <dcterms:created xsi:type="dcterms:W3CDTF">2017-10-28T06:42:00Z</dcterms:created>
  <dcterms:modified xsi:type="dcterms:W3CDTF">2024-04-01T13:42:19Z</dcterms:modified>
</cp:coreProperties>
</file>