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261" r:id="rId4"/>
    <p:sldId id="259" r:id="rId5"/>
    <p:sldId id="260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5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1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8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6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06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6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0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0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50E86-3E0A-4D8C-AB97-634494677E13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0FA2-B0D3-458C-ADF1-C20412778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6" y="0"/>
            <a:ext cx="11970393" cy="6858000"/>
          </a:xfrm>
        </p:spPr>
      </p:pic>
    </p:spTree>
    <p:extLst>
      <p:ext uri="{BB962C8B-B14F-4D97-AF65-F5344CB8AC3E}">
        <p14:creationId xmlns:p14="http://schemas.microsoft.com/office/powerpoint/2010/main" val="115874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 to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75566"/>
          </a:xfrm>
        </p:spPr>
      </p:pic>
    </p:spTree>
    <p:extLst>
      <p:ext uri="{BB962C8B-B14F-4D97-AF65-F5344CB8AC3E}">
        <p14:creationId xmlns:p14="http://schemas.microsoft.com/office/powerpoint/2010/main" val="277345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53237"/>
          </a:xfrm>
        </p:spPr>
      </p:pic>
      <p:sp>
        <p:nvSpPr>
          <p:cNvPr id="5" name="TextBox 4"/>
          <p:cNvSpPr txBox="1"/>
          <p:nvPr/>
        </p:nvSpPr>
        <p:spPr>
          <a:xfrm>
            <a:off x="1695430" y="1537357"/>
            <a:ext cx="86182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  </a:t>
            </a:r>
            <a:r>
              <a:rPr lang="en-US" sz="2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5</a:t>
            </a:r>
            <a:endParaRPr lang="en-US" sz="2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658" y="4599733"/>
            <a:ext cx="3562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7086" y="4599733"/>
            <a:ext cx="3339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67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" y="42863"/>
            <a:ext cx="12063413" cy="7102520"/>
          </a:xfrm>
        </p:spPr>
      </p:pic>
    </p:spTree>
    <p:extLst>
      <p:ext uri="{BB962C8B-B14F-4D97-AF65-F5344CB8AC3E}">
        <p14:creationId xmlns:p14="http://schemas.microsoft.com/office/powerpoint/2010/main" val="15779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697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7" y="0"/>
            <a:ext cx="12062293" cy="6992471"/>
          </a:xfrm>
        </p:spPr>
      </p:pic>
    </p:spTree>
    <p:extLst>
      <p:ext uri="{BB962C8B-B14F-4D97-AF65-F5344CB8AC3E}">
        <p14:creationId xmlns:p14="http://schemas.microsoft.com/office/powerpoint/2010/main" val="76767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9" y="189379"/>
            <a:ext cx="6540482" cy="6977903"/>
          </a:xfrm>
        </p:spPr>
      </p:pic>
    </p:spTree>
    <p:extLst>
      <p:ext uri="{BB962C8B-B14F-4D97-AF65-F5344CB8AC3E}">
        <p14:creationId xmlns:p14="http://schemas.microsoft.com/office/powerpoint/2010/main" val="968931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</Words>
  <Application>Microsoft Office PowerPoint</Application>
  <PresentationFormat>Widescreen</PresentationFormat>
  <Paragraphs>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mnThuongThanh</dc:creator>
  <cp:lastModifiedBy>mnThuongThanh</cp:lastModifiedBy>
  <cp:revision>4</cp:revision>
  <dcterms:created xsi:type="dcterms:W3CDTF">2024-03-28T09:50:27Z</dcterms:created>
  <dcterms:modified xsi:type="dcterms:W3CDTF">2024-03-29T08:48:51Z</dcterms:modified>
</cp:coreProperties>
</file>