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73" r:id="rId7"/>
    <p:sldId id="268" r:id="rId8"/>
    <p:sldId id="269" r:id="rId9"/>
    <p:sldId id="266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9E81-ABA8-47E9-9CBE-9A852A59D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C7C50-67FC-4C48-BE50-8556B1BAB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4136-1909-424A-B8DD-7CEC510B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35D6C-D6C6-4B49-9A91-25B4E454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D548F-D111-4707-87BA-6729B080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3766-5C9F-41EF-9B2F-98C4ED44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714D3-2249-49D8-8DA5-07457F082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9679-9777-4D55-81EF-70D05467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1BCA4-C305-4B2D-8384-486CEA45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82C0-8127-4BAB-976D-5E4A647D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598AE-D417-4D2B-A17C-6E019BFEB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15CC1-2025-4C6D-A726-C6AD9FA85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EFB41-C43E-4DA8-9700-FE69C401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CC35-F98B-45DA-89B4-AA47F759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4450-45B8-47E3-BD2B-FB6FFCD8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DCF4-4463-420F-82A0-0BFADFA0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6E43-FABE-4B09-8E9B-BB367398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9E784-177A-4A18-86B5-8C5EA3DB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CB9EE-D857-4456-AFEE-36AAD9FE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3D48-93A8-4216-AD1B-357ED6C2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E7AD-4902-4B25-91E4-10DBC279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20118-E176-4BA1-A764-254466072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9845D-5E7D-4F57-8F28-F9732B3A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ECDD-99A7-427C-8F83-C1D268E1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C7AAA-40CA-401A-A43D-A938EA3A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4B7E-D96C-4E44-9083-D74F713F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4BC5-299E-4A47-BF2D-EEA771BC9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837F5-6963-49C8-9349-267B080E2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0DF17-D150-420A-B996-A076C513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2847C-FA54-46A5-98FF-F349BE58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98EC0-E872-4EB2-94E7-8A7E31F4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EE17-E5E1-4B2F-95E5-5C4DB98B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FD1E-8B1D-42BC-A846-D8C9D21E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B7B47-C82F-4A3A-B742-2C65339AA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A102C-4E32-408D-A05C-C95DD915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A520E-384B-492C-9527-D2F99B7D5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0B293-089D-4E99-BD2D-823FD1B9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29075-CF9D-434B-B947-6E5C41A3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B5E32-F744-4D9E-8667-FB17B72E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9647-0573-4548-9B3B-224528C2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65D9A-C8F2-45B1-9DAE-96F2507D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61A22-F38B-4D2B-83F9-1CBF024D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8CE5E-0B69-4D82-A584-50092B8D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6E7E2-C324-4209-AF06-BA58A78C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37AEB-E786-44D5-B2AF-D6DB941E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13D84-EE55-4D55-B11D-B8855BCF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7BED-7E73-4ACF-9016-182E8662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1DB1-ED93-47EA-80E7-31C40130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EB82B-6CC4-4F0D-8EF0-FAF3FA447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DBD5A-9B38-4DAD-BB89-89475535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2DC9C-FD14-46BA-A885-99475A81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32792-9B14-4A2F-A03A-4964259F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ED21-476E-4E9D-9A5E-D581E127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37243-4133-4CE9-A5F2-658CEABE9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D786F-3431-4C5B-813C-25F1C4751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0AE41-AF5D-4080-9543-F6E9899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14C1-858A-454B-8BD1-2F762DF0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E70EB-D551-448E-9BDE-CB531335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86EB3-54C1-4083-8B42-8B1FBD8C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1694-7C59-43D4-B1F0-7E627D5D0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CFD6-6D68-4E63-838F-D8306C6AC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5B3F-E61F-40CB-A4C7-75354F1E24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B4CF3-05A1-49A8-9532-88797F0B7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CAC0-F8CE-4E4D-BEB5-2543B7A61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19113-E7E8-48EC-87FD-04D193D22B59}"/>
              </a:ext>
            </a:extLst>
          </p:cNvPr>
          <p:cNvSpPr txBox="1"/>
          <p:nvPr/>
        </p:nvSpPr>
        <p:spPr>
          <a:xfrm>
            <a:off x="2934716" y="203200"/>
            <a:ext cx="650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 THANH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E82D8-2C4F-45B9-AE50-F021B10AB567}"/>
              </a:ext>
            </a:extLst>
          </p:cNvPr>
          <p:cNvSpPr txBox="1"/>
          <p:nvPr/>
        </p:nvSpPr>
        <p:spPr>
          <a:xfrm>
            <a:off x="1985555" y="1985554"/>
            <a:ext cx="859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9E83A-C003-47BB-B997-E6CB9E89DCEE}"/>
              </a:ext>
            </a:extLst>
          </p:cNvPr>
          <p:cNvSpPr txBox="1"/>
          <p:nvPr/>
        </p:nvSpPr>
        <p:spPr>
          <a:xfrm>
            <a:off x="4239491" y="3522155"/>
            <a:ext cx="43436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CCD41-A8CE-44CE-820D-75B362293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9" b="89916" l="10000" r="90000">
                        <a14:foregroundMark x1="27400" y1="21008" x2="35500" y2="10831"/>
                        <a14:foregroundMark x1="35500" y1="10831" x2="45300" y2="5322"/>
                        <a14:foregroundMark x1="45300" y1="5322" x2="61100" y2="4669"/>
                        <a14:foregroundMark x1="61100" y1="4669" x2="71800" y2="10831"/>
                        <a14:foregroundMark x1="71800" y1="10831" x2="80500" y2="19795"/>
                        <a14:foregroundMark x1="80500" y1="19795" x2="83000" y2="28758"/>
                        <a14:foregroundMark x1="83000" y1="28758" x2="75600" y2="36508"/>
                        <a14:foregroundMark x1="75600" y1="36508" x2="67700" y2="38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6484" y="1129345"/>
            <a:ext cx="3002050" cy="3215195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C2E32A6-B88E-4B84-AC2B-9CEF30162312}"/>
              </a:ext>
            </a:extLst>
          </p:cNvPr>
          <p:cNvSpPr/>
          <p:nvPr/>
        </p:nvSpPr>
        <p:spPr>
          <a:xfrm flipH="1">
            <a:off x="7622377" y="1391058"/>
            <a:ext cx="1118678" cy="85603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E8ABE-DE66-4052-8F27-6FFC5757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2" b="94774" l="9725" r="89725">
                        <a14:foregroundMark x1="33394" y1="91463" x2="33394" y2="91463"/>
                        <a14:foregroundMark x1="34679" y1="94599" x2="34679" y2="94599"/>
                        <a14:foregroundMark x1="34312" y1="91638" x2="34312" y2="91638"/>
                        <a14:foregroundMark x1="34312" y1="91638" x2="34312" y2="91638"/>
                        <a14:foregroundMark x1="76514" y1="94774" x2="76514" y2="947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623" y="3297679"/>
            <a:ext cx="3052754" cy="3215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B3538-9A14-4CBA-82FC-8DA582E1D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31" b="93486" l="6250" r="96552">
                        <a14:foregroundMark x1="33190" y1="76761" x2="33190" y2="76761"/>
                        <a14:foregroundMark x1="32543" y1="71479" x2="32543" y2="71479"/>
                        <a14:foregroundMark x1="30172" y1="59155" x2="30172" y2="59155"/>
                        <a14:foregroundMark x1="32543" y1="89613" x2="32543" y2="89613"/>
                        <a14:foregroundMark x1="29310" y1="93486" x2="29310" y2="93486"/>
                        <a14:foregroundMark x1="45259" y1="92254" x2="45259" y2="92254"/>
                        <a14:foregroundMark x1="22198" y1="30282" x2="22198" y2="30282"/>
                        <a14:foregroundMark x1="10129" y1="23063" x2="10129" y2="23063"/>
                        <a14:foregroundMark x1="6466" y1="33451" x2="6466" y2="33451"/>
                        <a14:foregroundMark x1="6466" y1="33451" x2="6466" y2="33451"/>
                        <a14:foregroundMark x1="12284" y1="41901" x2="12284" y2="41901"/>
                        <a14:foregroundMark x1="12284" y1="41901" x2="12284" y2="41901"/>
                        <a14:foregroundMark x1="6250" y1="51937" x2="6250" y2="51937"/>
                        <a14:foregroundMark x1="6250" y1="51585" x2="6250" y2="51585"/>
                        <a14:foregroundMark x1="7543" y1="48063" x2="7543" y2="48063"/>
                        <a14:foregroundMark x1="7543" y1="48063" x2="7543" y2="48063"/>
                        <a14:foregroundMark x1="34483" y1="23592" x2="34483" y2="23592"/>
                        <a14:foregroundMark x1="34483" y1="23592" x2="34483" y2="23592"/>
                        <a14:foregroundMark x1="51940" y1="16549" x2="51940" y2="16549"/>
                        <a14:foregroundMark x1="51940" y1="16549" x2="51940" y2="16549"/>
                        <a14:foregroundMark x1="75216" y1="20951" x2="75216" y2="20951"/>
                        <a14:foregroundMark x1="75216" y1="20951" x2="75216" y2="20951"/>
                        <a14:foregroundMark x1="96552" y1="36092" x2="96552" y2="36092"/>
                        <a14:foregroundMark x1="92888" y1="36092" x2="92888" y2="36092"/>
                        <a14:foregroundMark x1="92888" y1="36092" x2="92888" y2="36092"/>
                        <a14:foregroundMark x1="92672" y1="46303" x2="92672" y2="46303"/>
                        <a14:foregroundMark x1="92672" y1="46303" x2="92672" y2="46303"/>
                        <a14:foregroundMark x1="90302" y1="43134" x2="88793" y2="44190"/>
                        <a14:foregroundMark x1="88793" y1="44542" x2="88793" y2="44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4708" y="1564636"/>
            <a:ext cx="2464915" cy="30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81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92127C-C0E2-4CEE-B826-F6EB1CB6CADA}"/>
              </a:ext>
            </a:extLst>
          </p:cNvPr>
          <p:cNvSpPr/>
          <p:nvPr/>
        </p:nvSpPr>
        <p:spPr>
          <a:xfrm>
            <a:off x="3943808" y="1591117"/>
            <a:ext cx="43043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</a:p>
        </p:txBody>
      </p:sp>
    </p:spTree>
    <p:extLst>
      <p:ext uri="{BB962C8B-B14F-4D97-AF65-F5344CB8AC3E}">
        <p14:creationId xmlns:p14="http://schemas.microsoft.com/office/powerpoint/2010/main" val="134592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6D851-790C-4829-97F9-779C77512F28}"/>
              </a:ext>
            </a:extLst>
          </p:cNvPr>
          <p:cNvSpPr txBox="1"/>
          <p:nvPr/>
        </p:nvSpPr>
        <p:spPr>
          <a:xfrm>
            <a:off x="2755983" y="699278"/>
            <a:ext cx="668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D90E8-BB6B-44EC-97E6-1D575068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56" y="2755545"/>
            <a:ext cx="8432801" cy="41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2F5D2-D956-4854-BD81-C35CF1135D0A}"/>
              </a:ext>
            </a:extLst>
          </p:cNvPr>
          <p:cNvSpPr/>
          <p:nvPr/>
        </p:nvSpPr>
        <p:spPr>
          <a:xfrm>
            <a:off x="2813751" y="105030"/>
            <a:ext cx="6820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chuyện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về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ngày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8/3</a:t>
            </a:r>
          </a:p>
        </p:txBody>
      </p:sp>
      <p:pic>
        <p:nvPicPr>
          <p:cNvPr id="5" name="FILE_20220305_123316_Thoại 003">
            <a:hlinkClick r:id="" action="ppaction://media"/>
            <a:extLst>
              <a:ext uri="{FF2B5EF4-FFF2-40B4-BE49-F238E27FC236}">
                <a16:creationId xmlns:a16="http://schemas.microsoft.com/office/drawing/2014/main" id="{0B067EB9-4FB0-4B1D-B2DF-02016EB1E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9135" y="5761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580CB-359B-4F35-AE30-88CFA5E02C6B}"/>
              </a:ext>
            </a:extLst>
          </p:cNvPr>
          <p:cNvSpPr txBox="1"/>
          <p:nvPr/>
        </p:nvSpPr>
        <p:spPr>
          <a:xfrm>
            <a:off x="3315854" y="637309"/>
            <a:ext cx="586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49DFB-5033-4497-AF9F-B68561A3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19812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E1796-D423-4F76-BA80-5AF30587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1126236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3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D4E79-033C-436E-BE09-129CB993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82" y="420124"/>
            <a:ext cx="3392822" cy="229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2DC25-4F4C-49B7-B880-F9B00ACC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24" y="3442595"/>
            <a:ext cx="2123447" cy="2871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E9C1D-5069-42B3-999E-20BD6C503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265" b="24760"/>
          <a:stretch/>
        </p:blipFill>
        <p:spPr>
          <a:xfrm>
            <a:off x="8937038" y="3361425"/>
            <a:ext cx="2041238" cy="2516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000EC-7A33-4C38-84FA-9686032DC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793" y="3959564"/>
            <a:ext cx="2204413" cy="27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78262B-858A-4630-BAD8-B7E3DD71774B}"/>
              </a:ext>
            </a:extLst>
          </p:cNvPr>
          <p:cNvSpPr txBox="1"/>
          <p:nvPr/>
        </p:nvSpPr>
        <p:spPr>
          <a:xfrm>
            <a:off x="2040590" y="1001949"/>
            <a:ext cx="788382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64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66721-854C-46CE-B979-9BDF4F9A2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758" y1="23315" x2="30758" y2="23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75" y="2993065"/>
            <a:ext cx="3773672" cy="3773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49CD8-655B-4F88-9085-6C9BC606B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855" y="2993065"/>
            <a:ext cx="3366089" cy="3360553"/>
          </a:xfrm>
          <a:prstGeom prst="rect">
            <a:avLst/>
          </a:prstGeom>
        </p:spPr>
      </p:pic>
      <p:pic>
        <p:nvPicPr>
          <p:cNvPr id="3" name="FILE_20220305_205427_Thoại 021">
            <a:hlinkClick r:id="" action="ppaction://media"/>
            <a:extLst>
              <a:ext uri="{FF2B5EF4-FFF2-40B4-BE49-F238E27FC236}">
                <a16:creationId xmlns:a16="http://schemas.microsoft.com/office/drawing/2014/main" id="{2C04BA5C-B379-4A35-AC42-82FDD9EE7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21925" y="590546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806D2-67D4-469C-84D8-8E67EFBDCB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800" l="10000" r="90000">
                        <a14:foregroundMark x1="36500" y1="94800" x2="36500" y2="94800"/>
                        <a14:foregroundMark x1="40500" y1="93400" x2="40500" y2="93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1572" y="3601497"/>
            <a:ext cx="3496283" cy="29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98</Words>
  <Application>Microsoft Office PowerPoint</Application>
  <PresentationFormat>Widescreen</PresentationFormat>
  <Paragraphs>14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</cp:lastModifiedBy>
  <cp:revision>13</cp:revision>
  <dcterms:created xsi:type="dcterms:W3CDTF">2022-03-05T03:02:43Z</dcterms:created>
  <dcterms:modified xsi:type="dcterms:W3CDTF">2024-03-13T15:18:24Z</dcterms:modified>
</cp:coreProperties>
</file>