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5.gif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2.gif"/><Relationship Id="rId11" Type="http://schemas.openxmlformats.org/officeDocument/2006/relationships/image" Target="../media/image18.gif"/><Relationship Id="rId5" Type="http://schemas.openxmlformats.org/officeDocument/2006/relationships/image" Target="../media/image20.png"/><Relationship Id="rId10" Type="http://schemas.openxmlformats.org/officeDocument/2006/relationships/image" Target="../media/image17.gif"/><Relationship Id="rId4" Type="http://schemas.openxmlformats.org/officeDocument/2006/relationships/image" Target="../media/image19.jpg"/><Relationship Id="rId9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gif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6.jpg"/><Relationship Id="rId5" Type="http://schemas.openxmlformats.org/officeDocument/2006/relationships/image" Target="../media/image49.jpg"/><Relationship Id="rId10" Type="http://schemas.openxmlformats.org/officeDocument/2006/relationships/image" Target="../media/image52.jpg"/><Relationship Id="rId4" Type="http://schemas.openxmlformats.org/officeDocument/2006/relationships/image" Target="../media/image48.jpg"/><Relationship Id="rId9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8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hyperlink" Target="http://www.google.com/" TargetMode="Externa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605" y="1606378"/>
            <a:ext cx="9675341" cy="5251622"/>
          </a:xfrm>
        </p:spPr>
        <p:txBody>
          <a:bodyPr>
            <a:normAutofit lnSpcReduction="10000"/>
          </a:bodyPr>
          <a:lstStyle/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KHÁM PHÁ KHOA HỌC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3- 4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1"/>
            <a:ext cx="8768862" cy="1324707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20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sz="20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THƯỢNG THANH</a:t>
            </a:r>
            <a:endParaRPr lang="en-US" sz="2000" b="1" dirty="0">
              <a:solidFill>
                <a:srgbClr val="0036A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966" y="1606378"/>
            <a:ext cx="1391721" cy="1391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:a16="http://schemas.microsoft.com/office/drawing/2014/main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E6EE-EC1A-40CD-AFEE-D34E7310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222282" cy="133565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5502-0778-4B19-B51E-77CD8CCC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748" y="1371600"/>
            <a:ext cx="8968636" cy="48053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GDMN </a:t>
            </a:r>
            <a:r>
              <a:rPr lang="en-US" dirty="0" smtClean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72- 73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Microsft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8.7, Adobe photoshop CS6, Format Factory, Windows Movie       Maker 2.6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</a:t>
            </a: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www.google.com</a:t>
            </a:r>
            <a:endParaRPr lang="en-US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www.youtobe.com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6479">
        <p:circle/>
      </p:transition>
    </mc:Choice>
    <mc:Fallback xmlns="">
      <p:transition advClick="0" advTm="6479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9"/>
  <p:tag name="ISPRING_SLIDE_ID_2" val="{D81E8F1D-0F7D-4345-85A9-BBB5B0163B0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2510</TotalTime>
  <Words>464</Words>
  <Application>Microsoft Office PowerPoint</Application>
  <PresentationFormat>Widescreen</PresentationFormat>
  <Paragraphs>106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UBND QUẬN LONG BIÊN TRƯỜNG MẦM NON THƯỢNG THANH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  <vt:lpstr>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Admin</cp:lastModifiedBy>
  <cp:revision>249</cp:revision>
  <dcterms:created xsi:type="dcterms:W3CDTF">2017-09-09T05:50:21Z</dcterms:created>
  <dcterms:modified xsi:type="dcterms:W3CDTF">2024-03-10T02:56:26Z</dcterms:modified>
</cp:coreProperties>
</file>