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7.jpg" ContentType="image/jpeg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58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677155" y="4043171"/>
            <a:ext cx="4119372" cy="2221992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489203" y="4052316"/>
            <a:ext cx="4128516" cy="229362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484631" y="1664207"/>
            <a:ext cx="8311896" cy="2388108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251459" y="1178052"/>
            <a:ext cx="3164585" cy="3766566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4059173" y="1649730"/>
            <a:ext cx="1000125" cy="212915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3800" b="0" i="0">
                <a:solidFill>
                  <a:srgbClr val="FF0000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0000C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0000C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0000C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10/3/2024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6000" b="1" i="0">
                <a:solidFill>
                  <a:srgbClr val="0000C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10/3/2024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10/3/2024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415541" y="2152345"/>
            <a:ext cx="6312916" cy="17633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6000" b="1" i="0">
                <a:solidFill>
                  <a:srgbClr val="0000C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380744" y="3049433"/>
            <a:ext cx="6382511" cy="375729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00CC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10/3/2024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nguyenthithuyhiensonca@gmail.com" TargetMode="External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-55563" y="3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295400" y="206366"/>
            <a:ext cx="4819650" cy="518732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marL="1065530" marR="5080" indent="-1053465" algn="ctr">
              <a:lnSpc>
                <a:spcPts val="1689"/>
              </a:lnSpc>
              <a:spcBef>
                <a:spcPts val="345"/>
              </a:spcBef>
            </a:pPr>
            <a:r>
              <a:rPr lang="en-US" sz="1600" spc="-10" dirty="0" smtClean="0">
                <a:latin typeface="Roboto Slab SemiBold" pitchFamily="2" charset="0"/>
                <a:ea typeface="Roboto Slab SemiBold" pitchFamily="2" charset="0"/>
                <a:cs typeface="Times New Roman"/>
              </a:rPr>
              <a:t>UBND QUẬN LONG </a:t>
            </a:r>
            <a:r>
              <a:rPr sz="1600" spc="-5" dirty="0" smtClean="0">
                <a:latin typeface="Roboto Slab SemiBold" pitchFamily="2" charset="0"/>
                <a:ea typeface="Roboto Slab SemiBold" pitchFamily="2" charset="0"/>
                <a:cs typeface="Times New Roman"/>
              </a:rPr>
              <a:t>BIÊN</a:t>
            </a:r>
            <a:endParaRPr lang="en-US" sz="1600" spc="-5" dirty="0" smtClean="0">
              <a:latin typeface="Roboto Slab SemiBold" pitchFamily="2" charset="0"/>
              <a:ea typeface="Roboto Slab SemiBold" pitchFamily="2" charset="0"/>
              <a:cs typeface="Times New Roman"/>
            </a:endParaRPr>
          </a:p>
          <a:p>
            <a:pPr marL="1065530" marR="5080" indent="-1053465" algn="ctr">
              <a:lnSpc>
                <a:spcPts val="1689"/>
              </a:lnSpc>
              <a:spcBef>
                <a:spcPts val="345"/>
              </a:spcBef>
            </a:pPr>
            <a:r>
              <a:rPr sz="1600" spc="-5" dirty="0" smtClean="0">
                <a:latin typeface="Roboto Slab SemiBold" pitchFamily="2" charset="0"/>
                <a:ea typeface="Roboto Slab SemiBold" pitchFamily="2" charset="0"/>
                <a:cs typeface="Times New Roman"/>
              </a:rPr>
              <a:t>  </a:t>
            </a:r>
            <a:r>
              <a:rPr sz="1600" spc="-5" dirty="0">
                <a:latin typeface="Roboto Slab SemiBold" pitchFamily="2" charset="0"/>
                <a:ea typeface="Roboto Slab SemiBold" pitchFamily="2" charset="0"/>
                <a:cs typeface="Times New Roman"/>
              </a:rPr>
              <a:t>TRƯỜNG </a:t>
            </a:r>
            <a:r>
              <a:rPr sz="1600" spc="-10" dirty="0">
                <a:latin typeface="Roboto Slab SemiBold" pitchFamily="2" charset="0"/>
                <a:ea typeface="Roboto Slab SemiBold" pitchFamily="2" charset="0"/>
                <a:cs typeface="Times New Roman"/>
              </a:rPr>
              <a:t>MẦM </a:t>
            </a:r>
            <a:r>
              <a:rPr sz="1600" spc="-10" dirty="0" smtClean="0">
                <a:latin typeface="Roboto Slab SemiBold" pitchFamily="2" charset="0"/>
                <a:ea typeface="Roboto Slab SemiBold" pitchFamily="2" charset="0"/>
                <a:cs typeface="Times New Roman"/>
              </a:rPr>
              <a:t>NO</a:t>
            </a:r>
            <a:r>
              <a:rPr lang="en-US" sz="1600" spc="-10" dirty="0" smtClean="0">
                <a:latin typeface="Roboto Slab SemiBold" pitchFamily="2" charset="0"/>
                <a:ea typeface="Roboto Slab SemiBold" pitchFamily="2" charset="0"/>
                <a:cs typeface="Times New Roman"/>
              </a:rPr>
              <a:t>N THƯỢNG THANH</a:t>
            </a:r>
            <a:endParaRPr sz="1600" dirty="0">
              <a:latin typeface="Roboto Slab SemiBold" pitchFamily="2" charset="0"/>
              <a:ea typeface="Roboto Slab SemiBold" pitchFamily="2" charset="0"/>
              <a:cs typeface="Times New Roman"/>
            </a:endParaRPr>
          </a:p>
        </p:txBody>
      </p:sp>
      <p:sp>
        <p:nvSpPr>
          <p:cNvPr id="10" name="object 10"/>
          <p:cNvSpPr txBox="1">
            <a:spLocks noGrp="1"/>
          </p:cNvSpPr>
          <p:nvPr>
            <p:ph type="body" idx="1"/>
          </p:nvPr>
        </p:nvSpPr>
        <p:spPr>
          <a:xfrm>
            <a:off x="1380744" y="3049433"/>
            <a:ext cx="6382511" cy="3532377"/>
          </a:xfrm>
          <a:prstGeom prst="rect">
            <a:avLst/>
          </a:prstGeom>
        </p:spPr>
        <p:txBody>
          <a:bodyPr vert="horz" wrap="square" lIns="0" tIns="94615" rIns="0" bIns="0" rtlCol="0">
            <a:spAutoFit/>
          </a:bodyPr>
          <a:lstStyle/>
          <a:p>
            <a:pPr marL="320040" marR="774700" algn="ctr">
              <a:lnSpc>
                <a:spcPct val="100000"/>
              </a:lnSpc>
              <a:spcBef>
                <a:spcPts val="745"/>
              </a:spcBef>
            </a:pPr>
            <a:r>
              <a:rPr dirty="0"/>
              <a:t>LĨNH </a:t>
            </a:r>
            <a:r>
              <a:rPr spc="-5" dirty="0"/>
              <a:t>VỰC </a:t>
            </a:r>
            <a:r>
              <a:rPr dirty="0"/>
              <a:t>PHÁT </a:t>
            </a:r>
            <a:r>
              <a:rPr spc="-5" dirty="0"/>
              <a:t>TRIỂN NGÔN</a:t>
            </a:r>
            <a:r>
              <a:rPr spc="-195" dirty="0"/>
              <a:t> </a:t>
            </a:r>
            <a:r>
              <a:rPr spc="-5" dirty="0"/>
              <a:t>NGỮ</a:t>
            </a:r>
          </a:p>
          <a:p>
            <a:pPr marL="320040" marR="774065" algn="ctr">
              <a:lnSpc>
                <a:spcPct val="100000"/>
              </a:lnSpc>
              <a:spcBef>
                <a:spcPts val="545"/>
              </a:spcBef>
            </a:pPr>
            <a:r>
              <a:rPr sz="2000" dirty="0">
                <a:solidFill>
                  <a:srgbClr val="0000FF"/>
                </a:solidFill>
              </a:rPr>
              <a:t>HOẠT ĐỘNG LÀM QUEN VĂN</a:t>
            </a:r>
            <a:r>
              <a:rPr sz="2000" spc="-140" dirty="0">
                <a:solidFill>
                  <a:srgbClr val="0000FF"/>
                </a:solidFill>
              </a:rPr>
              <a:t> </a:t>
            </a:r>
            <a:r>
              <a:rPr sz="2000" dirty="0">
                <a:solidFill>
                  <a:srgbClr val="0000FF"/>
                </a:solidFill>
              </a:rPr>
              <a:t>HỌC</a:t>
            </a:r>
            <a:endParaRPr sz="2000" dirty="0"/>
          </a:p>
          <a:p>
            <a:pPr marL="870585">
              <a:lnSpc>
                <a:spcPct val="100000"/>
              </a:lnSpc>
              <a:spcBef>
                <a:spcPts val="545"/>
              </a:spcBef>
            </a:pPr>
            <a:r>
              <a:rPr sz="2800" spc="-5" dirty="0">
                <a:solidFill>
                  <a:srgbClr val="0000FF"/>
                </a:solidFill>
              </a:rPr>
              <a:t>Thơ: Mùa xuân </a:t>
            </a:r>
            <a:r>
              <a:rPr sz="2800" spc="-15" dirty="0">
                <a:solidFill>
                  <a:srgbClr val="0000FF"/>
                </a:solidFill>
              </a:rPr>
              <a:t>trong</a:t>
            </a:r>
            <a:r>
              <a:rPr sz="2800" spc="20" dirty="0">
                <a:solidFill>
                  <a:srgbClr val="0000FF"/>
                </a:solidFill>
              </a:rPr>
              <a:t> </a:t>
            </a:r>
            <a:r>
              <a:rPr sz="2800" spc="-5" dirty="0">
                <a:solidFill>
                  <a:srgbClr val="0000FF"/>
                </a:solidFill>
              </a:rPr>
              <a:t>vườn</a:t>
            </a:r>
            <a:endParaRPr sz="2800" dirty="0"/>
          </a:p>
          <a:p>
            <a:pPr marL="955675">
              <a:lnSpc>
                <a:spcPct val="100000"/>
              </a:lnSpc>
              <a:spcBef>
                <a:spcPts val="640"/>
              </a:spcBef>
            </a:pPr>
            <a:r>
              <a:rPr lang="en-US" b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 </a:t>
            </a:r>
            <a:r>
              <a:rPr b="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Lứa</a:t>
            </a:r>
            <a:r>
              <a:rPr b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b="0" dirty="0">
                <a:solidFill>
                  <a:srgbClr val="0000FF"/>
                </a:solidFill>
                <a:latin typeface="Times New Roman"/>
                <a:cs typeface="Times New Roman"/>
              </a:rPr>
              <a:t>tuổi: </a:t>
            </a:r>
            <a:r>
              <a:rPr b="0" spc="-5" dirty="0">
                <a:solidFill>
                  <a:srgbClr val="0000FF"/>
                </a:solidFill>
                <a:latin typeface="Times New Roman"/>
                <a:cs typeface="Times New Roman"/>
              </a:rPr>
              <a:t>Mẫu </a:t>
            </a:r>
            <a:r>
              <a:rPr b="0" dirty="0" err="1">
                <a:solidFill>
                  <a:srgbClr val="0000FF"/>
                </a:solidFill>
                <a:latin typeface="Times New Roman"/>
                <a:cs typeface="Times New Roman"/>
              </a:rPr>
              <a:t>giáo</a:t>
            </a:r>
            <a:r>
              <a:rPr b="0" dirty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b="0" dirty="0" err="1" smtClean="0">
                <a:solidFill>
                  <a:srgbClr val="0000FF"/>
                </a:solidFill>
              </a:rPr>
              <a:t>bé</a:t>
            </a:r>
            <a:r>
              <a:rPr b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lang="en-US" b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3-  </a:t>
            </a:r>
            <a:r>
              <a:rPr b="0" dirty="0" smtClean="0">
                <a:solidFill>
                  <a:srgbClr val="0000FF"/>
                </a:solidFill>
                <a:latin typeface="Times New Roman"/>
                <a:cs typeface="Times New Roman"/>
              </a:rPr>
              <a:t>4</a:t>
            </a:r>
            <a:r>
              <a:rPr b="0" spc="-55" dirty="0" smtClean="0">
                <a:solidFill>
                  <a:srgbClr val="0000FF"/>
                </a:solidFill>
                <a:latin typeface="Times New Roman"/>
                <a:cs typeface="Times New Roman"/>
              </a:rPr>
              <a:t> </a:t>
            </a:r>
            <a:r>
              <a:rPr b="0" dirty="0" err="1" smtClean="0">
                <a:solidFill>
                  <a:srgbClr val="0000FF"/>
                </a:solidFill>
                <a:latin typeface="Times New Roman"/>
                <a:cs typeface="Times New Roman"/>
              </a:rPr>
              <a:t>tuổi</a:t>
            </a:r>
            <a:endParaRPr lang="en-US" b="0" dirty="0" smtClean="0">
              <a:solidFill>
                <a:srgbClr val="0000FF"/>
              </a:solidFill>
              <a:latin typeface="Times New Roman"/>
              <a:cs typeface="Times New Roman"/>
            </a:endParaRPr>
          </a:p>
          <a:p>
            <a:pPr marL="955675">
              <a:lnSpc>
                <a:spcPct val="100000"/>
              </a:lnSpc>
              <a:spcBef>
                <a:spcPts val="640"/>
              </a:spcBef>
            </a:pPr>
            <a:r>
              <a:rPr lang="en-US" b="0" dirty="0">
                <a:solidFill>
                  <a:srgbClr val="0000FF"/>
                </a:solidFill>
              </a:rPr>
              <a:t> </a:t>
            </a:r>
            <a:r>
              <a:rPr lang="en-US" b="0" dirty="0" smtClean="0">
                <a:latin typeface="Times New Roman"/>
                <a:cs typeface="Times New Roman"/>
              </a:rPr>
              <a:t> </a:t>
            </a:r>
            <a:r>
              <a:rPr b="0" dirty="0" err="1" smtClean="0">
                <a:latin typeface="Times New Roman"/>
                <a:cs typeface="Times New Roman"/>
              </a:rPr>
              <a:t>Giáo</a:t>
            </a:r>
            <a:r>
              <a:rPr b="0" dirty="0" smtClean="0">
                <a:latin typeface="Times New Roman"/>
                <a:cs typeface="Times New Roman"/>
              </a:rPr>
              <a:t> </a:t>
            </a:r>
            <a:r>
              <a:rPr b="0" dirty="0">
                <a:latin typeface="Times New Roman"/>
                <a:cs typeface="Times New Roman"/>
              </a:rPr>
              <a:t>viên: </a:t>
            </a:r>
            <a:r>
              <a:rPr lang="en-US" b="0" spc="-5" dirty="0" err="1" smtClean="0">
                <a:latin typeface="Times New Roman"/>
                <a:cs typeface="Times New Roman"/>
              </a:rPr>
              <a:t>Phạm</a:t>
            </a:r>
            <a:r>
              <a:rPr lang="en-US" b="0" spc="-5" dirty="0" smtClean="0">
                <a:latin typeface="Times New Roman"/>
                <a:cs typeface="Times New Roman"/>
              </a:rPr>
              <a:t> </a:t>
            </a:r>
            <a:r>
              <a:rPr lang="en-US" b="0" spc="-5" dirty="0" err="1" smtClean="0">
                <a:latin typeface="Times New Roman"/>
                <a:cs typeface="Times New Roman"/>
              </a:rPr>
              <a:t>Thị</a:t>
            </a:r>
            <a:r>
              <a:rPr lang="en-US" b="0" spc="-5" dirty="0" smtClean="0">
                <a:latin typeface="Times New Roman"/>
                <a:cs typeface="Times New Roman"/>
              </a:rPr>
              <a:t> </a:t>
            </a:r>
            <a:r>
              <a:rPr lang="en-US" b="0" spc="-5" dirty="0" err="1" smtClean="0">
                <a:latin typeface="Times New Roman"/>
                <a:cs typeface="Times New Roman"/>
              </a:rPr>
              <a:t>Khoa</a:t>
            </a:r>
            <a:endParaRPr b="0" spc="-5" dirty="0">
              <a:latin typeface="Times New Roman"/>
              <a:cs typeface="Times New Roman"/>
              <a:hlinkClick r:id="rId3"/>
            </a:endParaRPr>
          </a:p>
          <a:p>
            <a:pPr marL="320040">
              <a:lnSpc>
                <a:spcPct val="100000"/>
              </a:lnSpc>
            </a:pPr>
            <a:endParaRPr lang="en-US" sz="3350" dirty="0" smtClean="0">
              <a:latin typeface="Times New Roman"/>
              <a:cs typeface="Times New Roman"/>
            </a:endParaRPr>
          </a:p>
          <a:p>
            <a:pPr marL="320040">
              <a:lnSpc>
                <a:spcPct val="100000"/>
              </a:lnSpc>
            </a:pPr>
            <a:endParaRPr sz="3350" dirty="0">
              <a:latin typeface="Times New Roman"/>
              <a:cs typeface="Times New Roman"/>
            </a:endParaRPr>
          </a:p>
          <a:p>
            <a:pPr marL="375285" algn="ctr">
              <a:lnSpc>
                <a:spcPct val="100000"/>
              </a:lnSpc>
            </a:pPr>
            <a:r>
              <a:rPr sz="2000" spc="-5" dirty="0">
                <a:solidFill>
                  <a:srgbClr val="FF0000"/>
                </a:solidFill>
              </a:rPr>
              <a:t>Năm </a:t>
            </a:r>
            <a:r>
              <a:rPr sz="2000" dirty="0">
                <a:solidFill>
                  <a:srgbClr val="FF0000"/>
                </a:solidFill>
              </a:rPr>
              <a:t>học: </a:t>
            </a:r>
            <a:r>
              <a:rPr sz="2000" dirty="0" smtClean="0">
                <a:solidFill>
                  <a:srgbClr val="FF0000"/>
                </a:solidFill>
              </a:rPr>
              <a:t>202</a:t>
            </a:r>
            <a:r>
              <a:rPr lang="en-US" sz="2000" dirty="0">
                <a:solidFill>
                  <a:srgbClr val="FF0000"/>
                </a:solidFill>
              </a:rPr>
              <a:t>3</a:t>
            </a:r>
            <a:r>
              <a:rPr sz="2000" dirty="0" smtClean="0">
                <a:solidFill>
                  <a:srgbClr val="FF0000"/>
                </a:solidFill>
              </a:rPr>
              <a:t> </a:t>
            </a:r>
            <a:r>
              <a:rPr sz="2000" dirty="0">
                <a:solidFill>
                  <a:srgbClr val="FF0000"/>
                </a:solidFill>
              </a:rPr>
              <a:t>-</a:t>
            </a:r>
            <a:r>
              <a:rPr sz="2000" spc="-5" dirty="0">
                <a:solidFill>
                  <a:srgbClr val="FF0000"/>
                </a:solidFill>
              </a:rPr>
              <a:t> </a:t>
            </a:r>
            <a:r>
              <a:rPr sz="2000" dirty="0" smtClean="0">
                <a:solidFill>
                  <a:srgbClr val="FF0000"/>
                </a:solidFill>
              </a:rPr>
              <a:t>202</a:t>
            </a:r>
            <a:r>
              <a:rPr lang="en-US" sz="2000" dirty="0">
                <a:solidFill>
                  <a:srgbClr val="FF0000"/>
                </a:solidFill>
              </a:rPr>
              <a:t>4</a:t>
            </a:r>
            <a:endParaRPr sz="2000" dirty="0">
              <a:solidFill>
                <a:srgbClr val="FF0000"/>
              </a:solidFill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193603"/>
            <a:ext cx="1437552" cy="1437552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16205" rIns="0" bIns="0" rtlCol="0">
            <a:spAutoFit/>
          </a:bodyPr>
          <a:lstStyle/>
          <a:p>
            <a:pPr marL="477520" marR="5080" indent="-464820">
              <a:lnSpc>
                <a:spcPts val="6480"/>
              </a:lnSpc>
              <a:spcBef>
                <a:spcPts val="915"/>
              </a:spcBef>
            </a:pPr>
            <a:r>
              <a:rPr spc="-5" dirty="0"/>
              <a:t>Đàm </a:t>
            </a:r>
            <a:r>
              <a:rPr dirty="0"/>
              <a:t>thoại tìm</a:t>
            </a:r>
            <a:r>
              <a:rPr spc="-80" dirty="0"/>
              <a:t> </a:t>
            </a:r>
            <a:r>
              <a:rPr spc="-5" dirty="0"/>
              <a:t>hiểu  </a:t>
            </a:r>
            <a:r>
              <a:rPr dirty="0"/>
              <a:t>nội </a:t>
            </a:r>
            <a:r>
              <a:rPr spc="-5" dirty="0"/>
              <a:t>dung bài</a:t>
            </a:r>
            <a:r>
              <a:rPr spc="-45" dirty="0"/>
              <a:t> </a:t>
            </a:r>
            <a:r>
              <a:rPr dirty="0"/>
              <a:t>thơ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16432" y="2390597"/>
            <a:ext cx="781939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spc="-30" dirty="0">
                <a:solidFill>
                  <a:srgbClr val="000000"/>
                </a:solidFill>
                <a:latin typeface="Times New Roman"/>
                <a:cs typeface="Times New Roman"/>
              </a:rPr>
              <a:t>Trong </a:t>
            </a:r>
            <a:r>
              <a:rPr sz="3600" b="0" dirty="0">
                <a:solidFill>
                  <a:srgbClr val="000000"/>
                </a:solidFill>
                <a:latin typeface="Times New Roman"/>
                <a:cs typeface="Times New Roman"/>
              </a:rPr>
              <a:t>bài thơ nhắc đến mùa </a:t>
            </a:r>
            <a:r>
              <a:rPr sz="36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gì </a:t>
            </a:r>
            <a:r>
              <a:rPr sz="3600" b="0" dirty="0">
                <a:solidFill>
                  <a:srgbClr val="000000"/>
                </a:solidFill>
                <a:latin typeface="Times New Roman"/>
                <a:cs typeface="Times New Roman"/>
              </a:rPr>
              <a:t>trong</a:t>
            </a:r>
            <a:r>
              <a:rPr sz="3600" b="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năm?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20090" y="2853309"/>
            <a:ext cx="8249284" cy="10680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ts val="4105"/>
              </a:lnSpc>
              <a:spcBef>
                <a:spcPts val="100"/>
              </a:spcBef>
            </a:pPr>
            <a:r>
              <a:rPr sz="36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Khi </a:t>
            </a:r>
            <a:r>
              <a:rPr sz="3600" b="0" dirty="0">
                <a:solidFill>
                  <a:srgbClr val="000000"/>
                </a:solidFill>
                <a:latin typeface="Times New Roman"/>
                <a:cs typeface="Times New Roman"/>
              </a:rPr>
              <a:t>mùa đông vừa đi qua cây cối sẽ thế</a:t>
            </a:r>
            <a:r>
              <a:rPr sz="3600" b="0" spc="-7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nào?</a:t>
            </a:r>
            <a:endParaRPr sz="3600">
              <a:latin typeface="Times New Roman"/>
              <a:cs typeface="Times New Roman"/>
            </a:endParaRPr>
          </a:p>
          <a:p>
            <a:pPr algn="ctr">
              <a:lnSpc>
                <a:spcPts val="4105"/>
              </a:lnSpc>
            </a:pPr>
            <a:r>
              <a:rPr sz="36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Có </a:t>
            </a:r>
            <a:r>
              <a:rPr sz="3600" b="0" dirty="0">
                <a:solidFill>
                  <a:srgbClr val="000000"/>
                </a:solidFill>
                <a:latin typeface="Times New Roman"/>
                <a:cs typeface="Times New Roman"/>
              </a:rPr>
              <a:t>điều gì đặc </a:t>
            </a:r>
            <a:r>
              <a:rPr sz="36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biệt?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0" y="6313930"/>
            <a:ext cx="163067" cy="487680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901700" y="2504313"/>
            <a:ext cx="7627620" cy="1068070"/>
          </a:xfrm>
          <a:prstGeom prst="rect">
            <a:avLst/>
          </a:prstGeom>
        </p:spPr>
        <p:txBody>
          <a:bodyPr vert="horz" wrap="square" lIns="0" tIns="74295" rIns="0" bIns="0" rtlCol="0">
            <a:spAutoFit/>
          </a:bodyPr>
          <a:lstStyle/>
          <a:p>
            <a:pPr marL="3045460" marR="5080" indent="-3033395">
              <a:lnSpc>
                <a:spcPts val="3890"/>
              </a:lnSpc>
              <a:spcBef>
                <a:spcPts val="585"/>
              </a:spcBef>
            </a:pPr>
            <a:r>
              <a:rPr sz="36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Mùa xuân đến thì cây cối, bầu trời sẽ như  </a:t>
            </a:r>
            <a:r>
              <a:rPr sz="3600" b="0" dirty="0">
                <a:solidFill>
                  <a:srgbClr val="000000"/>
                </a:solidFill>
                <a:latin typeface="Times New Roman"/>
                <a:cs typeface="Times New Roman"/>
              </a:rPr>
              <a:t>thế</a:t>
            </a:r>
            <a:r>
              <a:rPr sz="36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 nào?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836291" y="296672"/>
            <a:ext cx="36525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4000" b="0" spc="-10" dirty="0">
                <a:latin typeface="Times New Roman"/>
                <a:cs typeface="Times New Roman"/>
              </a:rPr>
              <a:t>Mục </a:t>
            </a:r>
            <a:r>
              <a:rPr sz="4000" b="0" spc="-5" dirty="0">
                <a:latin typeface="Times New Roman"/>
                <a:cs typeface="Times New Roman"/>
              </a:rPr>
              <a:t>đích yêu</a:t>
            </a:r>
            <a:r>
              <a:rPr sz="4000" b="0" spc="-15" dirty="0">
                <a:latin typeface="Times New Roman"/>
                <a:cs typeface="Times New Roman"/>
              </a:rPr>
              <a:t> </a:t>
            </a:r>
            <a:r>
              <a:rPr sz="4000" b="0" spc="-5" dirty="0">
                <a:latin typeface="Times New Roman"/>
                <a:cs typeface="Times New Roman"/>
              </a:rPr>
              <a:t>cầu</a:t>
            </a:r>
            <a:endParaRPr sz="40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58254" y="1483232"/>
            <a:ext cx="8486775" cy="4720590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290"/>
              </a:spcBef>
            </a:pP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1. Kiến</a:t>
            </a:r>
            <a:r>
              <a:rPr sz="2400" b="1" u="heavy" spc="-2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thức:</a:t>
            </a:r>
            <a:endParaRPr sz="2400">
              <a:latin typeface="Times New Roman"/>
              <a:cs typeface="Times New Roman"/>
            </a:endParaRPr>
          </a:p>
          <a:p>
            <a:pPr marL="190500" indent="-178435">
              <a:lnSpc>
                <a:spcPct val="100000"/>
              </a:lnSpc>
              <a:spcBef>
                <a:spcPts val="195"/>
              </a:spcBef>
              <a:buFont typeface="Times New Roman"/>
              <a:buChar char="-"/>
              <a:tabLst>
                <a:tab pos="191135" algn="l"/>
              </a:tabLst>
            </a:pPr>
            <a:r>
              <a:rPr sz="2400" spc="-30" dirty="0">
                <a:latin typeface="Times New Roman"/>
                <a:cs typeface="Times New Roman"/>
              </a:rPr>
              <a:t>Trẻ </a:t>
            </a:r>
            <a:r>
              <a:rPr sz="2400" dirty="0">
                <a:latin typeface="Times New Roman"/>
                <a:cs typeface="Times New Roman"/>
              </a:rPr>
              <a:t>biết tên bài thơ “ Mùa xuân trong </a:t>
            </a:r>
            <a:r>
              <a:rPr sz="2400" spc="-5" dirty="0">
                <a:latin typeface="Times New Roman"/>
                <a:cs typeface="Times New Roman"/>
              </a:rPr>
              <a:t>vườn” </a:t>
            </a:r>
            <a:r>
              <a:rPr sz="2400" dirty="0">
                <a:latin typeface="Times New Roman"/>
                <a:cs typeface="Times New Roman"/>
              </a:rPr>
              <a:t>của tác giả Quỳnh</a:t>
            </a:r>
            <a:r>
              <a:rPr sz="2400" spc="-1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Hợp</a:t>
            </a:r>
            <a:endParaRPr sz="2400">
              <a:latin typeface="Times New Roman"/>
              <a:cs typeface="Times New Roman"/>
            </a:endParaRPr>
          </a:p>
          <a:p>
            <a:pPr marL="12700" marR="74930">
              <a:lnSpc>
                <a:spcPct val="107100"/>
              </a:lnSpc>
              <a:buFont typeface="Times New Roman"/>
              <a:buChar char="-"/>
              <a:tabLst>
                <a:tab pos="191135" algn="l"/>
              </a:tabLst>
            </a:pPr>
            <a:r>
              <a:rPr sz="2400" spc="-30" dirty="0">
                <a:latin typeface="Times New Roman"/>
                <a:cs typeface="Times New Roman"/>
              </a:rPr>
              <a:t>Trẻ </a:t>
            </a:r>
            <a:r>
              <a:rPr sz="2400" dirty="0">
                <a:latin typeface="Times New Roman"/>
                <a:cs typeface="Times New Roman"/>
              </a:rPr>
              <a:t>biết </a:t>
            </a:r>
            <a:r>
              <a:rPr sz="2400" spc="-5" dirty="0">
                <a:latin typeface="Times New Roman"/>
                <a:cs typeface="Times New Roman"/>
              </a:rPr>
              <a:t>được </a:t>
            </a:r>
            <a:r>
              <a:rPr sz="2400" dirty="0">
                <a:latin typeface="Times New Roman"/>
                <a:cs typeface="Times New Roman"/>
              </a:rPr>
              <a:t>nội dung bài thơ </a:t>
            </a:r>
            <a:r>
              <a:rPr sz="2400" spc="-5" dirty="0">
                <a:latin typeface="Times New Roman"/>
                <a:cs typeface="Times New Roman"/>
              </a:rPr>
              <a:t>nói </a:t>
            </a:r>
            <a:r>
              <a:rPr sz="2400" dirty="0">
                <a:latin typeface="Times New Roman"/>
                <a:cs typeface="Times New Roman"/>
              </a:rPr>
              <a:t>về </a:t>
            </a:r>
            <a:r>
              <a:rPr sz="2400" spc="-5" dirty="0">
                <a:latin typeface="Times New Roman"/>
                <a:cs typeface="Times New Roman"/>
              </a:rPr>
              <a:t>sự </a:t>
            </a:r>
            <a:r>
              <a:rPr sz="2400" dirty="0">
                <a:latin typeface="Times New Roman"/>
                <a:cs typeface="Times New Roman"/>
              </a:rPr>
              <a:t>thay </a:t>
            </a:r>
            <a:r>
              <a:rPr sz="2400" spc="-5" dirty="0">
                <a:latin typeface="Times New Roman"/>
                <a:cs typeface="Times New Roman"/>
              </a:rPr>
              <a:t>đổi </a:t>
            </a:r>
            <a:r>
              <a:rPr sz="2400" dirty="0">
                <a:latin typeface="Times New Roman"/>
                <a:cs typeface="Times New Roman"/>
              </a:rPr>
              <a:t>của cây </a:t>
            </a:r>
            <a:r>
              <a:rPr sz="2400" spc="-5" dirty="0">
                <a:latin typeface="Times New Roman"/>
                <a:cs typeface="Times New Roman"/>
              </a:rPr>
              <a:t>cỏ, hoa </a:t>
            </a:r>
            <a:r>
              <a:rPr sz="2400" dirty="0">
                <a:latin typeface="Times New Roman"/>
                <a:cs typeface="Times New Roman"/>
              </a:rPr>
              <a:t>lá  khi </a:t>
            </a:r>
            <a:r>
              <a:rPr sz="2400" spc="-10" dirty="0">
                <a:latin typeface="Times New Roman"/>
                <a:cs typeface="Times New Roman"/>
              </a:rPr>
              <a:t>mùa </a:t>
            </a:r>
            <a:r>
              <a:rPr sz="2400" dirty="0">
                <a:latin typeface="Times New Roman"/>
                <a:cs typeface="Times New Roman"/>
              </a:rPr>
              <a:t>xuân đến. Mùa xuân đến làm cho tất cả khung cảnh trở lên  đẹp và lung linh</a:t>
            </a:r>
            <a:r>
              <a:rPr sz="2400" spc="-3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hơn.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0"/>
              </a:spcBef>
            </a:pP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2. </a:t>
            </a: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Kỹ</a:t>
            </a:r>
            <a:r>
              <a:rPr sz="2400" b="1" u="heavy" spc="-20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năng: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95"/>
              </a:spcBef>
            </a:pPr>
            <a:r>
              <a:rPr sz="2400" b="1" dirty="0">
                <a:latin typeface="Times New Roman"/>
                <a:cs typeface="Times New Roman"/>
              </a:rPr>
              <a:t>- </a:t>
            </a:r>
            <a:r>
              <a:rPr sz="2400" spc="-30" dirty="0">
                <a:latin typeface="Times New Roman"/>
                <a:cs typeface="Times New Roman"/>
              </a:rPr>
              <a:t>Trẻ </a:t>
            </a:r>
            <a:r>
              <a:rPr sz="2400" dirty="0">
                <a:latin typeface="Times New Roman"/>
                <a:cs typeface="Times New Roman"/>
              </a:rPr>
              <a:t>thuộc thơ và đọc diễn cảm bài</a:t>
            </a:r>
            <a:r>
              <a:rPr sz="2400" spc="-4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thơ.</a:t>
            </a:r>
            <a:endParaRPr sz="2400">
              <a:latin typeface="Times New Roman"/>
              <a:cs typeface="Times New Roman"/>
            </a:endParaRPr>
          </a:p>
          <a:p>
            <a:pPr marL="190500" indent="-178435">
              <a:lnSpc>
                <a:spcPct val="100000"/>
              </a:lnSpc>
              <a:spcBef>
                <a:spcPts val="204"/>
              </a:spcBef>
              <a:buChar char="-"/>
              <a:tabLst>
                <a:tab pos="191135" algn="l"/>
              </a:tabLst>
            </a:pPr>
            <a:r>
              <a:rPr sz="2400" dirty="0">
                <a:latin typeface="Times New Roman"/>
                <a:cs typeface="Times New Roman"/>
              </a:rPr>
              <a:t>Cảm nhận được nhịp điệu bài thơ nhẹ nhàng, tình</a:t>
            </a:r>
            <a:r>
              <a:rPr sz="2400" spc="-10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cảm.</a:t>
            </a:r>
            <a:endParaRPr sz="2400">
              <a:latin typeface="Times New Roman"/>
              <a:cs typeface="Times New Roman"/>
            </a:endParaRPr>
          </a:p>
          <a:p>
            <a:pPr marL="184785" indent="-172720">
              <a:lnSpc>
                <a:spcPct val="100000"/>
              </a:lnSpc>
              <a:spcBef>
                <a:spcPts val="204"/>
              </a:spcBef>
              <a:buChar char="-"/>
              <a:tabLst>
                <a:tab pos="185420" algn="l"/>
              </a:tabLst>
            </a:pPr>
            <a:r>
              <a:rPr sz="2400" spc="-30" dirty="0">
                <a:latin typeface="Times New Roman"/>
                <a:cs typeface="Times New Roman"/>
              </a:rPr>
              <a:t>Trẻ </a:t>
            </a:r>
            <a:r>
              <a:rPr sz="2400" dirty="0">
                <a:latin typeface="Times New Roman"/>
                <a:cs typeface="Times New Roman"/>
              </a:rPr>
              <a:t>trả lời </a:t>
            </a:r>
            <a:r>
              <a:rPr sz="2400" spc="-5" dirty="0">
                <a:latin typeface="Times New Roman"/>
                <a:cs typeface="Times New Roman"/>
              </a:rPr>
              <a:t>được </a:t>
            </a:r>
            <a:r>
              <a:rPr sz="2400" dirty="0">
                <a:latin typeface="Times New Roman"/>
                <a:cs typeface="Times New Roman"/>
              </a:rPr>
              <a:t>câu hỏi to, rõ ràng, </a:t>
            </a:r>
            <a:r>
              <a:rPr sz="2400" spc="-5" dirty="0">
                <a:latin typeface="Times New Roman"/>
                <a:cs typeface="Times New Roman"/>
              </a:rPr>
              <a:t>mạch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lạc.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2400" b="1" dirty="0">
                <a:latin typeface="Times New Roman"/>
                <a:cs typeface="Times New Roman"/>
              </a:rPr>
              <a:t>- </a:t>
            </a:r>
            <a:r>
              <a:rPr sz="2400" dirty="0">
                <a:latin typeface="Times New Roman"/>
                <a:cs typeface="Times New Roman"/>
              </a:rPr>
              <a:t>Phát triển khả năng ghi nhớ có chủ định cho</a:t>
            </a:r>
            <a:r>
              <a:rPr sz="2400" spc="-80" dirty="0">
                <a:latin typeface="Times New Roman"/>
                <a:cs typeface="Times New Roman"/>
              </a:rPr>
              <a:t> </a:t>
            </a:r>
            <a:r>
              <a:rPr sz="2400" spc="5" dirty="0">
                <a:latin typeface="Times New Roman"/>
                <a:cs typeface="Times New Roman"/>
              </a:rPr>
              <a:t>trẻ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204"/>
              </a:spcBef>
            </a:pPr>
            <a:r>
              <a:rPr sz="24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3.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Thái</a:t>
            </a:r>
            <a:r>
              <a:rPr sz="2400" b="1" u="heavy" spc="-5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4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độ:</a:t>
            </a:r>
            <a:endParaRPr sz="24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  <a:spcBef>
                <a:spcPts val="190"/>
              </a:spcBef>
            </a:pPr>
            <a:r>
              <a:rPr sz="2400" dirty="0">
                <a:latin typeface="Times New Roman"/>
                <a:cs typeface="Times New Roman"/>
              </a:rPr>
              <a:t>- Giáo </a:t>
            </a:r>
            <a:r>
              <a:rPr sz="2400" spc="-5" dirty="0">
                <a:latin typeface="Times New Roman"/>
                <a:cs typeface="Times New Roman"/>
              </a:rPr>
              <a:t>dục </a:t>
            </a:r>
            <a:r>
              <a:rPr sz="2400" dirty="0">
                <a:latin typeface="Times New Roman"/>
                <a:cs typeface="Times New Roman"/>
              </a:rPr>
              <a:t>trẻ yêu thích thiên nhiên </a:t>
            </a:r>
            <a:r>
              <a:rPr sz="2400" spc="-5" dirty="0">
                <a:latin typeface="Times New Roman"/>
                <a:cs typeface="Times New Roman"/>
              </a:rPr>
              <a:t>và </a:t>
            </a:r>
            <a:r>
              <a:rPr sz="2400" dirty="0">
                <a:latin typeface="Times New Roman"/>
                <a:cs typeface="Times New Roman"/>
              </a:rPr>
              <a:t>bảo </a:t>
            </a:r>
            <a:r>
              <a:rPr sz="2400" spc="-5" dirty="0">
                <a:latin typeface="Times New Roman"/>
                <a:cs typeface="Times New Roman"/>
              </a:rPr>
              <a:t>vệ </a:t>
            </a:r>
            <a:r>
              <a:rPr sz="2400" spc="-10" dirty="0">
                <a:latin typeface="Times New Roman"/>
                <a:cs typeface="Times New Roman"/>
              </a:rPr>
              <a:t>môi</a:t>
            </a:r>
            <a:r>
              <a:rPr sz="2400" spc="-1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trường.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13713" y="2751201"/>
            <a:ext cx="673862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dirty="0">
                <a:solidFill>
                  <a:srgbClr val="000000"/>
                </a:solidFill>
                <a:latin typeface="Times New Roman"/>
                <a:cs typeface="Times New Roman"/>
              </a:rPr>
              <a:t>Bạn nhỏ đón mùa xuân như thế</a:t>
            </a:r>
            <a:r>
              <a:rPr sz="3600" b="0" spc="-10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3600" b="0" dirty="0">
                <a:solidFill>
                  <a:srgbClr val="000000"/>
                </a:solidFill>
                <a:latin typeface="Times New Roman"/>
                <a:cs typeface="Times New Roman"/>
              </a:rPr>
              <a:t>nào?</a:t>
            </a:r>
            <a:endParaRPr sz="36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368147" y="0"/>
            <a:ext cx="8775851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071168" y="754341"/>
            <a:ext cx="6869430" cy="4009390"/>
          </a:xfrm>
          <a:prstGeom prst="rect">
            <a:avLst/>
          </a:prstGeom>
        </p:spPr>
        <p:txBody>
          <a:bodyPr vert="horz" wrap="square" lIns="0" tIns="98425" rIns="0" bIns="0" rtlCol="0">
            <a:spAutoFit/>
          </a:bodyPr>
          <a:lstStyle/>
          <a:p>
            <a:pPr marL="455930" indent="42545" algn="just">
              <a:lnSpc>
                <a:spcPct val="100000"/>
              </a:lnSpc>
              <a:spcBef>
                <a:spcPts val="775"/>
              </a:spcBef>
            </a:pP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Nội dung bài thơ: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“Mùa xuân trong</a:t>
            </a:r>
            <a:r>
              <a:rPr sz="2800" spc="-6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vườn”</a:t>
            </a:r>
            <a:endParaRPr sz="2800">
              <a:latin typeface="Times New Roman"/>
              <a:cs typeface="Times New Roman"/>
            </a:endParaRPr>
          </a:p>
          <a:p>
            <a:pPr marL="12700" marR="195580" indent="443230" algn="just">
              <a:lnSpc>
                <a:spcPct val="90000"/>
              </a:lnSpc>
              <a:spcBef>
                <a:spcPts val="1015"/>
              </a:spcBef>
            </a:pPr>
            <a:r>
              <a:rPr sz="2800" spc="-10" dirty="0">
                <a:latin typeface="Times New Roman"/>
                <a:cs typeface="Times New Roman"/>
              </a:rPr>
              <a:t>Bài </a:t>
            </a:r>
            <a:r>
              <a:rPr sz="2800" spc="-5" dirty="0">
                <a:latin typeface="Times New Roman"/>
                <a:cs typeface="Times New Roman"/>
              </a:rPr>
              <a:t>thơ </a:t>
            </a:r>
            <a:r>
              <a:rPr sz="2800" dirty="0">
                <a:latin typeface="Times New Roman"/>
                <a:cs typeface="Times New Roman"/>
              </a:rPr>
              <a:t>nói về </a:t>
            </a:r>
            <a:r>
              <a:rPr sz="2800" spc="-5" dirty="0">
                <a:latin typeface="Times New Roman"/>
                <a:cs typeface="Times New Roman"/>
              </a:rPr>
              <a:t>sự thay đổi của </a:t>
            </a:r>
            <a:r>
              <a:rPr sz="2800" spc="-10" dirty="0">
                <a:latin typeface="Times New Roman"/>
                <a:cs typeface="Times New Roman"/>
              </a:rPr>
              <a:t>cây </a:t>
            </a:r>
            <a:r>
              <a:rPr sz="2800" spc="-5" dirty="0">
                <a:latin typeface="Times New Roman"/>
                <a:cs typeface="Times New Roman"/>
              </a:rPr>
              <a:t>cỏ, </a:t>
            </a:r>
            <a:r>
              <a:rPr sz="2800" dirty="0">
                <a:latin typeface="Times New Roman"/>
                <a:cs typeface="Times New Roman"/>
              </a:rPr>
              <a:t>hoa  </a:t>
            </a:r>
            <a:r>
              <a:rPr sz="2800" spc="-5" dirty="0">
                <a:latin typeface="Times New Roman"/>
                <a:cs typeface="Times New Roman"/>
              </a:rPr>
              <a:t>lá </a:t>
            </a:r>
            <a:r>
              <a:rPr sz="2800" dirty="0">
                <a:latin typeface="Times New Roman"/>
                <a:cs typeface="Times New Roman"/>
              </a:rPr>
              <a:t>khi </a:t>
            </a:r>
            <a:r>
              <a:rPr sz="2800" spc="-10" dirty="0">
                <a:latin typeface="Times New Roman"/>
                <a:cs typeface="Times New Roman"/>
              </a:rPr>
              <a:t>mùa </a:t>
            </a:r>
            <a:r>
              <a:rPr sz="2800" spc="-5" dirty="0">
                <a:latin typeface="Times New Roman"/>
                <a:cs typeface="Times New Roman"/>
              </a:rPr>
              <a:t>xuân đến: </a:t>
            </a:r>
            <a:r>
              <a:rPr sz="2800" spc="-10" dirty="0">
                <a:latin typeface="Times New Roman"/>
                <a:cs typeface="Times New Roman"/>
              </a:rPr>
              <a:t>cây </a:t>
            </a:r>
            <a:r>
              <a:rPr sz="2800" spc="-5" dirty="0">
                <a:latin typeface="Times New Roman"/>
                <a:cs typeface="Times New Roman"/>
              </a:rPr>
              <a:t>cối đâm chồi, nảy  lộc, muôn </a:t>
            </a:r>
            <a:r>
              <a:rPr sz="2800" dirty="0">
                <a:latin typeface="Times New Roman"/>
                <a:cs typeface="Times New Roman"/>
              </a:rPr>
              <a:t>hoa đua </a:t>
            </a:r>
            <a:r>
              <a:rPr sz="2800" spc="-10" dirty="0">
                <a:latin typeface="Times New Roman"/>
                <a:cs typeface="Times New Roman"/>
              </a:rPr>
              <a:t>nở, </a:t>
            </a:r>
            <a:r>
              <a:rPr sz="2800" spc="-5" dirty="0">
                <a:latin typeface="Times New Roman"/>
                <a:cs typeface="Times New Roman"/>
              </a:rPr>
              <a:t>chim chóc </a:t>
            </a:r>
            <a:r>
              <a:rPr sz="2800" dirty="0">
                <a:latin typeface="Times New Roman"/>
                <a:cs typeface="Times New Roman"/>
              </a:rPr>
              <a:t>hót </a:t>
            </a:r>
            <a:r>
              <a:rPr sz="2800" spc="-10" dirty="0">
                <a:latin typeface="Times New Roman"/>
                <a:cs typeface="Times New Roman"/>
              </a:rPr>
              <a:t>ca. </a:t>
            </a:r>
            <a:r>
              <a:rPr sz="2800" spc="-5" dirty="0">
                <a:latin typeface="Times New Roman"/>
                <a:cs typeface="Times New Roman"/>
              </a:rPr>
              <a:t>Mùa  xuân đến làm cho tất cả </a:t>
            </a:r>
            <a:r>
              <a:rPr sz="2800" dirty="0">
                <a:latin typeface="Times New Roman"/>
                <a:cs typeface="Times New Roman"/>
              </a:rPr>
              <a:t>khung </a:t>
            </a:r>
            <a:r>
              <a:rPr sz="2800" spc="-5" dirty="0">
                <a:latin typeface="Times New Roman"/>
                <a:cs typeface="Times New Roman"/>
              </a:rPr>
              <a:t>cảnh trở lên  đẹp và </a:t>
            </a:r>
            <a:r>
              <a:rPr sz="2800" dirty="0">
                <a:latin typeface="Times New Roman"/>
                <a:cs typeface="Times New Roman"/>
              </a:rPr>
              <a:t>lung linh</a:t>
            </a:r>
            <a:r>
              <a:rPr sz="2800" spc="-35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hơn</a:t>
            </a:r>
            <a:endParaRPr sz="2800">
              <a:latin typeface="Times New Roman"/>
              <a:cs typeface="Times New Roman"/>
            </a:endParaRPr>
          </a:p>
          <a:p>
            <a:pPr marL="146685" marR="5080" indent="615950" algn="just">
              <a:lnSpc>
                <a:spcPts val="3030"/>
              </a:lnSpc>
              <a:spcBef>
                <a:spcPts val="2160"/>
              </a:spcBef>
            </a:pPr>
            <a:r>
              <a:rPr sz="2800" dirty="0">
                <a:latin typeface="Times New Roman"/>
                <a:cs typeface="Times New Roman"/>
              </a:rPr>
              <a:t>Thông </a:t>
            </a:r>
            <a:r>
              <a:rPr sz="2800" spc="-5" dirty="0">
                <a:latin typeface="Times New Roman"/>
                <a:cs typeface="Times New Roman"/>
              </a:rPr>
              <a:t>qua bài </a:t>
            </a:r>
            <a:r>
              <a:rPr sz="2800" dirty="0">
                <a:latin typeface="Times New Roman"/>
                <a:cs typeface="Times New Roman"/>
              </a:rPr>
              <a:t>thơ </a:t>
            </a:r>
            <a:r>
              <a:rPr sz="2800" spc="-5" dirty="0">
                <a:latin typeface="Times New Roman"/>
                <a:cs typeface="Times New Roman"/>
              </a:rPr>
              <a:t>giáo dục </a:t>
            </a:r>
            <a:r>
              <a:rPr sz="2800" spc="-10" dirty="0">
                <a:latin typeface="Times New Roman"/>
                <a:cs typeface="Times New Roman"/>
              </a:rPr>
              <a:t>các </a:t>
            </a:r>
            <a:r>
              <a:rPr sz="2800" dirty="0">
                <a:latin typeface="Times New Roman"/>
                <a:cs typeface="Times New Roman"/>
              </a:rPr>
              <a:t>con phải  </a:t>
            </a:r>
            <a:r>
              <a:rPr sz="2800" spc="-5" dirty="0">
                <a:latin typeface="Times New Roman"/>
                <a:cs typeface="Times New Roman"/>
              </a:rPr>
              <a:t>biết yêu </a:t>
            </a:r>
            <a:r>
              <a:rPr sz="2800" spc="-10" dirty="0">
                <a:latin typeface="Times New Roman"/>
                <a:cs typeface="Times New Roman"/>
              </a:rPr>
              <a:t>thiên </a:t>
            </a:r>
            <a:r>
              <a:rPr sz="2800" spc="-5" dirty="0">
                <a:latin typeface="Times New Roman"/>
                <a:cs typeface="Times New Roman"/>
              </a:rPr>
              <a:t>nhiên, </a:t>
            </a:r>
            <a:r>
              <a:rPr sz="2800" spc="-10" dirty="0">
                <a:latin typeface="Times New Roman"/>
                <a:cs typeface="Times New Roman"/>
              </a:rPr>
              <a:t>cây </a:t>
            </a:r>
            <a:r>
              <a:rPr sz="2800" spc="-5" dirty="0">
                <a:latin typeface="Times New Roman"/>
                <a:cs typeface="Times New Roman"/>
              </a:rPr>
              <a:t>cối </a:t>
            </a:r>
            <a:r>
              <a:rPr sz="2800" dirty="0">
                <a:latin typeface="Times New Roman"/>
                <a:cs typeface="Times New Roman"/>
              </a:rPr>
              <a:t>và </a:t>
            </a:r>
            <a:r>
              <a:rPr sz="2800" spc="-5" dirty="0">
                <a:latin typeface="Times New Roman"/>
                <a:cs typeface="Times New Roman"/>
              </a:rPr>
              <a:t>chăm sóc bảo  </a:t>
            </a:r>
            <a:r>
              <a:rPr sz="2800" dirty="0">
                <a:latin typeface="Times New Roman"/>
                <a:cs typeface="Times New Roman"/>
              </a:rPr>
              <a:t>vệ </a:t>
            </a:r>
            <a:r>
              <a:rPr sz="2800" spc="-10" dirty="0">
                <a:latin typeface="Times New Roman"/>
                <a:cs typeface="Times New Roman"/>
              </a:rPr>
              <a:t>cây </a:t>
            </a:r>
            <a:r>
              <a:rPr sz="2800" spc="-5" dirty="0">
                <a:latin typeface="Times New Roman"/>
                <a:cs typeface="Times New Roman"/>
              </a:rPr>
              <a:t>xanh </a:t>
            </a:r>
            <a:r>
              <a:rPr sz="2800" dirty="0">
                <a:latin typeface="Times New Roman"/>
                <a:cs typeface="Times New Roman"/>
              </a:rPr>
              <a:t>không bẻ </a:t>
            </a:r>
            <a:r>
              <a:rPr sz="2800" spc="-5" dirty="0">
                <a:latin typeface="Times New Roman"/>
                <a:cs typeface="Times New Roman"/>
              </a:rPr>
              <a:t>cành, hái</a:t>
            </a:r>
            <a:r>
              <a:rPr sz="2800" spc="-30" dirty="0">
                <a:latin typeface="Times New Roman"/>
                <a:cs typeface="Times New Roman"/>
              </a:rPr>
              <a:t> </a:t>
            </a:r>
            <a:r>
              <a:rPr sz="2800" spc="-5" dirty="0">
                <a:latin typeface="Times New Roman"/>
                <a:cs typeface="Times New Roman"/>
              </a:rPr>
              <a:t>hoa.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0"/>
            <a:ext cx="9144000" cy="6814184"/>
            <a:chOff x="0" y="0"/>
            <a:chExt cx="9144000" cy="6814184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3999" cy="6813801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" name="object 4"/>
            <p:cNvSpPr/>
            <p:nvPr/>
          </p:nvSpPr>
          <p:spPr>
            <a:xfrm>
              <a:off x="180898" y="1915667"/>
              <a:ext cx="919480" cy="1276350"/>
            </a:xfrm>
            <a:custGeom>
              <a:avLst/>
              <a:gdLst/>
              <a:ahLst/>
              <a:cxnLst/>
              <a:rect l="l" t="t" r="r" b="b"/>
              <a:pathLst>
                <a:path w="919480" h="1276350">
                  <a:moveTo>
                    <a:pt x="802855" y="0"/>
                  </a:moveTo>
                  <a:lnTo>
                    <a:pt x="11518" y="294005"/>
                  </a:lnTo>
                  <a:lnTo>
                    <a:pt x="0" y="321056"/>
                  </a:lnTo>
                  <a:lnTo>
                    <a:pt x="166" y="327556"/>
                  </a:lnTo>
                  <a:lnTo>
                    <a:pt x="10061" y="372284"/>
                  </a:lnTo>
                  <a:lnTo>
                    <a:pt x="27416" y="418687"/>
                  </a:lnTo>
                  <a:lnTo>
                    <a:pt x="48921" y="458015"/>
                  </a:lnTo>
                  <a:lnTo>
                    <a:pt x="74371" y="476885"/>
                  </a:lnTo>
                  <a:lnTo>
                    <a:pt x="79832" y="476758"/>
                  </a:lnTo>
                  <a:lnTo>
                    <a:pt x="360934" y="371729"/>
                  </a:lnTo>
                  <a:lnTo>
                    <a:pt x="694410" y="1264031"/>
                  </a:lnTo>
                  <a:lnTo>
                    <a:pt x="698169" y="1268476"/>
                  </a:lnTo>
                  <a:lnTo>
                    <a:pt x="708926" y="1274699"/>
                  </a:lnTo>
                  <a:lnTo>
                    <a:pt x="716394" y="1276096"/>
                  </a:lnTo>
                  <a:lnTo>
                    <a:pt x="725944" y="1275842"/>
                  </a:lnTo>
                  <a:lnTo>
                    <a:pt x="774845" y="1266576"/>
                  </a:lnTo>
                  <a:lnTo>
                    <a:pt x="817854" y="1252093"/>
                  </a:lnTo>
                  <a:lnTo>
                    <a:pt x="859802" y="1234787"/>
                  </a:lnTo>
                  <a:lnTo>
                    <a:pt x="896600" y="1214322"/>
                  </a:lnTo>
                  <a:lnTo>
                    <a:pt x="918908" y="1185926"/>
                  </a:lnTo>
                  <a:lnTo>
                    <a:pt x="918844" y="1180211"/>
                  </a:lnTo>
                  <a:lnTo>
                    <a:pt x="585368" y="287782"/>
                  </a:lnTo>
                  <a:lnTo>
                    <a:pt x="865911" y="183007"/>
                  </a:lnTo>
                  <a:lnTo>
                    <a:pt x="869950" y="179578"/>
                  </a:lnTo>
                  <a:lnTo>
                    <a:pt x="875906" y="169545"/>
                  </a:lnTo>
                  <a:lnTo>
                    <a:pt x="877493" y="162941"/>
                  </a:lnTo>
                  <a:lnTo>
                    <a:pt x="877684" y="154812"/>
                  </a:lnTo>
                  <a:lnTo>
                    <a:pt x="877527" y="148336"/>
                  </a:lnTo>
                  <a:lnTo>
                    <a:pt x="867978" y="104552"/>
                  </a:lnTo>
                  <a:lnTo>
                    <a:pt x="850623" y="58118"/>
                  </a:lnTo>
                  <a:lnTo>
                    <a:pt x="832985" y="23907"/>
                  </a:lnTo>
                  <a:lnTo>
                    <a:pt x="819137" y="6858"/>
                  </a:lnTo>
                  <a:lnTo>
                    <a:pt x="813688" y="3048"/>
                  </a:lnTo>
                  <a:close/>
                </a:path>
              </a:pathLst>
            </a:custGeom>
            <a:solidFill>
              <a:srgbClr val="B30D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180898" y="1915667"/>
              <a:ext cx="919480" cy="1276350"/>
            </a:xfrm>
            <a:custGeom>
              <a:avLst/>
              <a:gdLst/>
              <a:ahLst/>
              <a:cxnLst/>
              <a:rect l="l" t="t" r="r" b="b"/>
              <a:pathLst>
                <a:path w="919480" h="1276350">
                  <a:moveTo>
                    <a:pt x="17195" y="291846"/>
                  </a:moveTo>
                  <a:lnTo>
                    <a:pt x="792505" y="2032"/>
                  </a:lnTo>
                  <a:lnTo>
                    <a:pt x="797598" y="127"/>
                  </a:lnTo>
                  <a:lnTo>
                    <a:pt x="802855" y="0"/>
                  </a:lnTo>
                  <a:lnTo>
                    <a:pt x="832985" y="23907"/>
                  </a:lnTo>
                  <a:lnTo>
                    <a:pt x="850623" y="58118"/>
                  </a:lnTo>
                  <a:lnTo>
                    <a:pt x="867978" y="104552"/>
                  </a:lnTo>
                  <a:lnTo>
                    <a:pt x="877527" y="148336"/>
                  </a:lnTo>
                  <a:lnTo>
                    <a:pt x="877684" y="154812"/>
                  </a:lnTo>
                  <a:lnTo>
                    <a:pt x="877493" y="162941"/>
                  </a:lnTo>
                  <a:lnTo>
                    <a:pt x="875906" y="169545"/>
                  </a:lnTo>
                  <a:lnTo>
                    <a:pt x="872934" y="174498"/>
                  </a:lnTo>
                  <a:lnTo>
                    <a:pt x="869950" y="179578"/>
                  </a:lnTo>
                  <a:lnTo>
                    <a:pt x="865911" y="183007"/>
                  </a:lnTo>
                  <a:lnTo>
                    <a:pt x="860806" y="184912"/>
                  </a:lnTo>
                  <a:lnTo>
                    <a:pt x="585368" y="287782"/>
                  </a:lnTo>
                  <a:lnTo>
                    <a:pt x="916724" y="1174496"/>
                  </a:lnTo>
                  <a:lnTo>
                    <a:pt x="918844" y="1180211"/>
                  </a:lnTo>
                  <a:lnTo>
                    <a:pt x="918908" y="1185926"/>
                  </a:lnTo>
                  <a:lnTo>
                    <a:pt x="916927" y="1191895"/>
                  </a:lnTo>
                  <a:lnTo>
                    <a:pt x="889225" y="1219136"/>
                  </a:lnTo>
                  <a:lnTo>
                    <a:pt x="847267" y="1240393"/>
                  </a:lnTo>
                  <a:lnTo>
                    <a:pt x="802307" y="1257762"/>
                  </a:lnTo>
                  <a:lnTo>
                    <a:pt x="762927" y="1269746"/>
                  </a:lnTo>
                  <a:lnTo>
                    <a:pt x="716394" y="1276096"/>
                  </a:lnTo>
                  <a:lnTo>
                    <a:pt x="708926" y="1274699"/>
                  </a:lnTo>
                  <a:lnTo>
                    <a:pt x="703541" y="1271651"/>
                  </a:lnTo>
                  <a:lnTo>
                    <a:pt x="698169" y="1268476"/>
                  </a:lnTo>
                  <a:lnTo>
                    <a:pt x="694410" y="1264031"/>
                  </a:lnTo>
                  <a:lnTo>
                    <a:pt x="692302" y="1258316"/>
                  </a:lnTo>
                  <a:lnTo>
                    <a:pt x="360934" y="371729"/>
                  </a:lnTo>
                  <a:lnTo>
                    <a:pt x="85496" y="474599"/>
                  </a:lnTo>
                  <a:lnTo>
                    <a:pt x="79832" y="476758"/>
                  </a:lnTo>
                  <a:lnTo>
                    <a:pt x="74371" y="476885"/>
                  </a:lnTo>
                  <a:lnTo>
                    <a:pt x="69138" y="474853"/>
                  </a:lnTo>
                  <a:lnTo>
                    <a:pt x="63906" y="472948"/>
                  </a:lnTo>
                  <a:lnTo>
                    <a:pt x="58546" y="469011"/>
                  </a:lnTo>
                  <a:lnTo>
                    <a:pt x="36195" y="437388"/>
                  </a:lnTo>
                  <a:lnTo>
                    <a:pt x="18351" y="395986"/>
                  </a:lnTo>
                  <a:lnTo>
                    <a:pt x="4267" y="351917"/>
                  </a:lnTo>
                  <a:lnTo>
                    <a:pt x="0" y="321056"/>
                  </a:lnTo>
                  <a:lnTo>
                    <a:pt x="190" y="312928"/>
                  </a:lnTo>
                  <a:lnTo>
                    <a:pt x="1689" y="306451"/>
                  </a:lnTo>
                  <a:lnTo>
                    <a:pt x="4483" y="301879"/>
                  </a:lnTo>
                  <a:lnTo>
                    <a:pt x="7289" y="297307"/>
                  </a:lnTo>
                  <a:lnTo>
                    <a:pt x="11518" y="294005"/>
                  </a:lnTo>
                  <a:lnTo>
                    <a:pt x="17195" y="291846"/>
                  </a:lnTo>
                  <a:close/>
                </a:path>
              </a:pathLst>
            </a:custGeom>
            <a:ln w="914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1264881" y="2107154"/>
              <a:ext cx="534035" cy="943610"/>
            </a:xfrm>
            <a:custGeom>
              <a:avLst/>
              <a:gdLst/>
              <a:ahLst/>
              <a:cxnLst/>
              <a:rect l="l" t="t" r="r" b="b"/>
              <a:pathLst>
                <a:path w="534035" h="943610">
                  <a:moveTo>
                    <a:pt x="444038" y="0"/>
                  </a:moveTo>
                  <a:lnTo>
                    <a:pt x="397548" y="3077"/>
                  </a:lnTo>
                  <a:lnTo>
                    <a:pt x="360597" y="12989"/>
                  </a:lnTo>
                  <a:lnTo>
                    <a:pt x="324919" y="31351"/>
                  </a:lnTo>
                  <a:lnTo>
                    <a:pt x="290979" y="61170"/>
                  </a:lnTo>
                  <a:lnTo>
                    <a:pt x="256832" y="104550"/>
                  </a:lnTo>
                  <a:lnTo>
                    <a:pt x="233511" y="142285"/>
                  </a:lnTo>
                  <a:lnTo>
                    <a:pt x="209715" y="188116"/>
                  </a:lnTo>
                  <a:lnTo>
                    <a:pt x="192570" y="82706"/>
                  </a:lnTo>
                  <a:lnTo>
                    <a:pt x="156898" y="63005"/>
                  </a:lnTo>
                  <a:lnTo>
                    <a:pt x="148836" y="62730"/>
                  </a:lnTo>
                  <a:lnTo>
                    <a:pt x="139738" y="62894"/>
                  </a:lnTo>
                  <a:lnTo>
                    <a:pt x="91859" y="68355"/>
                  </a:lnTo>
                  <a:lnTo>
                    <a:pt x="46139" y="78134"/>
                  </a:lnTo>
                  <a:lnTo>
                    <a:pt x="9944" y="94009"/>
                  </a:lnTo>
                  <a:lnTo>
                    <a:pt x="0" y="113948"/>
                  </a:lnTo>
                  <a:lnTo>
                    <a:pt x="131737" y="924970"/>
                  </a:lnTo>
                  <a:lnTo>
                    <a:pt x="166275" y="942988"/>
                  </a:lnTo>
                  <a:lnTo>
                    <a:pt x="184043" y="943560"/>
                  </a:lnTo>
                  <a:lnTo>
                    <a:pt x="194475" y="943131"/>
                  </a:lnTo>
                  <a:lnTo>
                    <a:pt x="233604" y="938934"/>
                  </a:lnTo>
                  <a:lnTo>
                    <a:pt x="279644" y="930987"/>
                  </a:lnTo>
                  <a:lnTo>
                    <a:pt x="322713" y="919430"/>
                  </a:lnTo>
                  <a:lnTo>
                    <a:pt x="356527" y="893855"/>
                  </a:lnTo>
                  <a:lnTo>
                    <a:pt x="357543" y="888267"/>
                  </a:lnTo>
                  <a:lnTo>
                    <a:pt x="275628" y="384204"/>
                  </a:lnTo>
                  <a:lnTo>
                    <a:pt x="284891" y="363297"/>
                  </a:lnTo>
                  <a:lnTo>
                    <a:pt x="302988" y="326340"/>
                  </a:lnTo>
                  <a:lnTo>
                    <a:pt x="329460" y="282636"/>
                  </a:lnTo>
                  <a:lnTo>
                    <a:pt x="355765" y="251338"/>
                  </a:lnTo>
                  <a:lnTo>
                    <a:pt x="390963" y="225550"/>
                  </a:lnTo>
                  <a:lnTo>
                    <a:pt x="434076" y="214961"/>
                  </a:lnTo>
                  <a:lnTo>
                    <a:pt x="441452" y="214780"/>
                  </a:lnTo>
                  <a:lnTo>
                    <a:pt x="448602" y="215040"/>
                  </a:lnTo>
                  <a:lnTo>
                    <a:pt x="461952" y="216183"/>
                  </a:lnTo>
                  <a:lnTo>
                    <a:pt x="482130" y="218850"/>
                  </a:lnTo>
                  <a:lnTo>
                    <a:pt x="501815" y="222279"/>
                  </a:lnTo>
                  <a:lnTo>
                    <a:pt x="507403" y="222406"/>
                  </a:lnTo>
                  <a:lnTo>
                    <a:pt x="533648" y="190490"/>
                  </a:lnTo>
                  <a:lnTo>
                    <a:pt x="533882" y="182751"/>
                  </a:lnTo>
                  <a:lnTo>
                    <a:pt x="533735" y="173916"/>
                  </a:lnTo>
                  <a:lnTo>
                    <a:pt x="528754" y="126303"/>
                  </a:lnTo>
                  <a:lnTo>
                    <a:pt x="521468" y="82055"/>
                  </a:lnTo>
                  <a:lnTo>
                    <a:pt x="513372" y="43686"/>
                  </a:lnTo>
                  <a:lnTo>
                    <a:pt x="490893" y="6887"/>
                  </a:lnTo>
                  <a:lnTo>
                    <a:pt x="451396" y="283"/>
                  </a:lnTo>
                  <a:lnTo>
                    <a:pt x="444038" y="0"/>
                  </a:lnTo>
                  <a:close/>
                </a:path>
              </a:pathLst>
            </a:custGeom>
            <a:solidFill>
              <a:srgbClr val="B30D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1264881" y="2107072"/>
              <a:ext cx="534035" cy="944244"/>
            </a:xfrm>
            <a:custGeom>
              <a:avLst/>
              <a:gdLst/>
              <a:ahLst/>
              <a:cxnLst/>
              <a:rect l="l" t="t" r="r" b="b"/>
              <a:pathLst>
                <a:path w="534035" h="944244">
                  <a:moveTo>
                    <a:pt x="397548" y="3159"/>
                  </a:moveTo>
                  <a:lnTo>
                    <a:pt x="436822" y="0"/>
                  </a:lnTo>
                  <a:lnTo>
                    <a:pt x="444038" y="81"/>
                  </a:lnTo>
                  <a:lnTo>
                    <a:pt x="485178" y="5064"/>
                  </a:lnTo>
                  <a:lnTo>
                    <a:pt x="494703" y="9509"/>
                  </a:lnTo>
                  <a:lnTo>
                    <a:pt x="498386" y="11922"/>
                  </a:lnTo>
                  <a:lnTo>
                    <a:pt x="515229" y="51315"/>
                  </a:lnTo>
                  <a:lnTo>
                    <a:pt x="523825" y="95720"/>
                  </a:lnTo>
                  <a:lnTo>
                    <a:pt x="530707" y="140382"/>
                  </a:lnTo>
                  <a:lnTo>
                    <a:pt x="533882" y="182832"/>
                  </a:lnTo>
                  <a:lnTo>
                    <a:pt x="533648" y="190571"/>
                  </a:lnTo>
                  <a:lnTo>
                    <a:pt x="533057" y="197215"/>
                  </a:lnTo>
                  <a:lnTo>
                    <a:pt x="531914" y="205343"/>
                  </a:lnTo>
                  <a:lnTo>
                    <a:pt x="529628" y="211312"/>
                  </a:lnTo>
                  <a:lnTo>
                    <a:pt x="526199" y="214868"/>
                  </a:lnTo>
                  <a:lnTo>
                    <a:pt x="522770" y="218551"/>
                  </a:lnTo>
                  <a:lnTo>
                    <a:pt x="518198" y="220837"/>
                  </a:lnTo>
                  <a:lnTo>
                    <a:pt x="512229" y="221726"/>
                  </a:lnTo>
                  <a:lnTo>
                    <a:pt x="507403" y="222488"/>
                  </a:lnTo>
                  <a:lnTo>
                    <a:pt x="501815" y="222361"/>
                  </a:lnTo>
                  <a:lnTo>
                    <a:pt x="495592" y="221218"/>
                  </a:lnTo>
                  <a:lnTo>
                    <a:pt x="489242" y="220075"/>
                  </a:lnTo>
                  <a:lnTo>
                    <a:pt x="448602" y="215122"/>
                  </a:lnTo>
                  <a:lnTo>
                    <a:pt x="441452" y="214862"/>
                  </a:lnTo>
                  <a:lnTo>
                    <a:pt x="434076" y="215042"/>
                  </a:lnTo>
                  <a:lnTo>
                    <a:pt x="390963" y="225631"/>
                  </a:lnTo>
                  <a:lnTo>
                    <a:pt x="355765" y="251420"/>
                  </a:lnTo>
                  <a:lnTo>
                    <a:pt x="329460" y="282717"/>
                  </a:lnTo>
                  <a:lnTo>
                    <a:pt x="302988" y="326421"/>
                  </a:lnTo>
                  <a:lnTo>
                    <a:pt x="284891" y="363378"/>
                  </a:lnTo>
                  <a:lnTo>
                    <a:pt x="275628" y="384286"/>
                  </a:lnTo>
                  <a:lnTo>
                    <a:pt x="356527" y="882380"/>
                  </a:lnTo>
                  <a:lnTo>
                    <a:pt x="357543" y="888349"/>
                  </a:lnTo>
                  <a:lnTo>
                    <a:pt x="356527" y="893937"/>
                  </a:lnTo>
                  <a:lnTo>
                    <a:pt x="353733" y="898890"/>
                  </a:lnTo>
                  <a:lnTo>
                    <a:pt x="350939" y="903970"/>
                  </a:lnTo>
                  <a:lnTo>
                    <a:pt x="345351" y="908796"/>
                  </a:lnTo>
                  <a:lnTo>
                    <a:pt x="303822" y="925433"/>
                  </a:lnTo>
                  <a:lnTo>
                    <a:pt x="265299" y="933844"/>
                  </a:lnTo>
                  <a:lnTo>
                    <a:pt x="219160" y="940911"/>
                  </a:lnTo>
                  <a:lnTo>
                    <a:pt x="184043" y="943641"/>
                  </a:lnTo>
                  <a:lnTo>
                    <a:pt x="174647" y="943594"/>
                  </a:lnTo>
                  <a:lnTo>
                    <a:pt x="134404" y="930005"/>
                  </a:lnTo>
                  <a:lnTo>
                    <a:pt x="130848" y="919083"/>
                  </a:lnTo>
                  <a:lnTo>
                    <a:pt x="977" y="119999"/>
                  </a:lnTo>
                  <a:lnTo>
                    <a:pt x="0" y="114030"/>
                  </a:lnTo>
                  <a:lnTo>
                    <a:pt x="647" y="108569"/>
                  </a:lnTo>
                  <a:lnTo>
                    <a:pt x="2908" y="103616"/>
                  </a:lnTo>
                  <a:lnTo>
                    <a:pt x="5118" y="98663"/>
                  </a:lnTo>
                  <a:lnTo>
                    <a:pt x="46139" y="78216"/>
                  </a:lnTo>
                  <a:lnTo>
                    <a:pt x="91859" y="68437"/>
                  </a:lnTo>
                  <a:lnTo>
                    <a:pt x="139738" y="62976"/>
                  </a:lnTo>
                  <a:lnTo>
                    <a:pt x="148836" y="62811"/>
                  </a:lnTo>
                  <a:lnTo>
                    <a:pt x="156898" y="63087"/>
                  </a:lnTo>
                  <a:lnTo>
                    <a:pt x="192570" y="82788"/>
                  </a:lnTo>
                  <a:lnTo>
                    <a:pt x="209715" y="188198"/>
                  </a:lnTo>
                  <a:lnTo>
                    <a:pt x="221666" y="164264"/>
                  </a:lnTo>
                  <a:lnTo>
                    <a:pt x="245237" y="122493"/>
                  </a:lnTo>
                  <a:lnTo>
                    <a:pt x="268309" y="88632"/>
                  </a:lnTo>
                  <a:lnTo>
                    <a:pt x="302171" y="49895"/>
                  </a:lnTo>
                  <a:lnTo>
                    <a:pt x="336621" y="24088"/>
                  </a:lnTo>
                  <a:lnTo>
                    <a:pt x="372798" y="8921"/>
                  </a:lnTo>
                  <a:lnTo>
                    <a:pt x="385119" y="5605"/>
                  </a:lnTo>
                  <a:lnTo>
                    <a:pt x="397548" y="3159"/>
                  </a:lnTo>
                  <a:close/>
                </a:path>
              </a:pathLst>
            </a:custGeom>
            <a:ln w="914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919299" y="1671701"/>
              <a:ext cx="868680" cy="1284605"/>
            </a:xfrm>
            <a:custGeom>
              <a:avLst/>
              <a:gdLst/>
              <a:ahLst/>
              <a:cxnLst/>
              <a:rect l="l" t="t" r="r" b="b"/>
              <a:pathLst>
                <a:path w="868680" h="1284605">
                  <a:moveTo>
                    <a:pt x="460982" y="367770"/>
                  </a:moveTo>
                  <a:lnTo>
                    <a:pt x="408356" y="370077"/>
                  </a:lnTo>
                  <a:lnTo>
                    <a:pt x="354661" y="376338"/>
                  </a:lnTo>
                  <a:lnTo>
                    <a:pt x="304835" y="386540"/>
                  </a:lnTo>
                  <a:lnTo>
                    <a:pt x="258891" y="400671"/>
                  </a:lnTo>
                  <a:lnTo>
                    <a:pt x="216840" y="418719"/>
                  </a:lnTo>
                  <a:lnTo>
                    <a:pt x="178671" y="440314"/>
                  </a:lnTo>
                  <a:lnTo>
                    <a:pt x="144180" y="465089"/>
                  </a:lnTo>
                  <a:lnTo>
                    <a:pt x="113381" y="493031"/>
                  </a:lnTo>
                  <a:lnTo>
                    <a:pt x="86284" y="524128"/>
                  </a:lnTo>
                  <a:lnTo>
                    <a:pt x="62972" y="558202"/>
                  </a:lnTo>
                  <a:lnTo>
                    <a:pt x="43326" y="595074"/>
                  </a:lnTo>
                  <a:lnTo>
                    <a:pt x="27348" y="634732"/>
                  </a:lnTo>
                  <a:lnTo>
                    <a:pt x="15037" y="677163"/>
                  </a:lnTo>
                  <a:lnTo>
                    <a:pt x="6389" y="721955"/>
                  </a:lnTo>
                  <a:lnTo>
                    <a:pt x="1385" y="768699"/>
                  </a:lnTo>
                  <a:lnTo>
                    <a:pt x="0" y="817395"/>
                  </a:lnTo>
                  <a:lnTo>
                    <a:pt x="2210" y="868045"/>
                  </a:lnTo>
                  <a:lnTo>
                    <a:pt x="7875" y="919809"/>
                  </a:lnTo>
                  <a:lnTo>
                    <a:pt x="16482" y="968406"/>
                  </a:lnTo>
                  <a:lnTo>
                    <a:pt x="28017" y="1013813"/>
                  </a:lnTo>
                  <a:lnTo>
                    <a:pt x="42469" y="1056004"/>
                  </a:lnTo>
                  <a:lnTo>
                    <a:pt x="59967" y="1094890"/>
                  </a:lnTo>
                  <a:lnTo>
                    <a:pt x="80633" y="1130204"/>
                  </a:lnTo>
                  <a:lnTo>
                    <a:pt x="104441" y="1161946"/>
                  </a:lnTo>
                  <a:lnTo>
                    <a:pt x="131369" y="1190116"/>
                  </a:lnTo>
                  <a:lnTo>
                    <a:pt x="161399" y="1214760"/>
                  </a:lnTo>
                  <a:lnTo>
                    <a:pt x="194536" y="1235725"/>
                  </a:lnTo>
                  <a:lnTo>
                    <a:pt x="230792" y="1252999"/>
                  </a:lnTo>
                  <a:lnTo>
                    <a:pt x="270180" y="1266571"/>
                  </a:lnTo>
                  <a:lnTo>
                    <a:pt x="312808" y="1276381"/>
                  </a:lnTo>
                  <a:lnTo>
                    <a:pt x="358604" y="1282192"/>
                  </a:lnTo>
                  <a:lnTo>
                    <a:pt x="407590" y="1284001"/>
                  </a:lnTo>
                  <a:lnTo>
                    <a:pt x="459791" y="1281811"/>
                  </a:lnTo>
                  <a:lnTo>
                    <a:pt x="513564" y="1275476"/>
                  </a:lnTo>
                  <a:lnTo>
                    <a:pt x="563455" y="1265237"/>
                  </a:lnTo>
                  <a:lnTo>
                    <a:pt x="609488" y="1251092"/>
                  </a:lnTo>
                  <a:lnTo>
                    <a:pt x="651688" y="1233043"/>
                  </a:lnTo>
                  <a:lnTo>
                    <a:pt x="690151" y="1211421"/>
                  </a:lnTo>
                  <a:lnTo>
                    <a:pt x="724792" y="1186561"/>
                  </a:lnTo>
                  <a:lnTo>
                    <a:pt x="755648" y="1158462"/>
                  </a:lnTo>
                  <a:lnTo>
                    <a:pt x="782752" y="1127125"/>
                  </a:lnTo>
                  <a:lnTo>
                    <a:pt x="801113" y="1100145"/>
                  </a:lnTo>
                  <a:lnTo>
                    <a:pt x="426716" y="1100145"/>
                  </a:lnTo>
                  <a:lnTo>
                    <a:pt x="401784" y="1098264"/>
                  </a:lnTo>
                  <a:lnTo>
                    <a:pt x="358064" y="1086358"/>
                  </a:lnTo>
                  <a:lnTo>
                    <a:pt x="322060" y="1064418"/>
                  </a:lnTo>
                  <a:lnTo>
                    <a:pt x="293294" y="1033526"/>
                  </a:lnTo>
                  <a:lnTo>
                    <a:pt x="271101" y="994695"/>
                  </a:lnTo>
                  <a:lnTo>
                    <a:pt x="254432" y="948816"/>
                  </a:lnTo>
                  <a:lnTo>
                    <a:pt x="242812" y="896778"/>
                  </a:lnTo>
                  <a:lnTo>
                    <a:pt x="235763" y="839597"/>
                  </a:lnTo>
                  <a:lnTo>
                    <a:pt x="234080" y="778652"/>
                  </a:lnTo>
                  <a:lnTo>
                    <a:pt x="235727" y="750639"/>
                  </a:lnTo>
                  <a:lnTo>
                    <a:pt x="244014" y="699514"/>
                  </a:lnTo>
                  <a:lnTo>
                    <a:pt x="258960" y="655075"/>
                  </a:lnTo>
                  <a:lnTo>
                    <a:pt x="280677" y="617597"/>
                  </a:lnTo>
                  <a:lnTo>
                    <a:pt x="309737" y="587982"/>
                  </a:lnTo>
                  <a:lnTo>
                    <a:pt x="346245" y="566531"/>
                  </a:lnTo>
                  <a:lnTo>
                    <a:pt x="389870" y="553767"/>
                  </a:lnTo>
                  <a:lnTo>
                    <a:pt x="441706" y="549864"/>
                  </a:lnTo>
                  <a:lnTo>
                    <a:pt x="804497" y="549864"/>
                  </a:lnTo>
                  <a:lnTo>
                    <a:pt x="787562" y="520763"/>
                  </a:lnTo>
                  <a:lnTo>
                    <a:pt x="763954" y="488997"/>
                  </a:lnTo>
                  <a:lnTo>
                    <a:pt x="737286" y="460756"/>
                  </a:lnTo>
                  <a:lnTo>
                    <a:pt x="707423" y="436135"/>
                  </a:lnTo>
                  <a:lnTo>
                    <a:pt x="674405" y="415242"/>
                  </a:lnTo>
                  <a:lnTo>
                    <a:pt x="638220" y="398087"/>
                  </a:lnTo>
                  <a:lnTo>
                    <a:pt x="598856" y="384683"/>
                  </a:lnTo>
                  <a:lnTo>
                    <a:pt x="556232" y="375060"/>
                  </a:lnTo>
                  <a:lnTo>
                    <a:pt x="510274" y="369427"/>
                  </a:lnTo>
                  <a:lnTo>
                    <a:pt x="460982" y="367770"/>
                  </a:lnTo>
                  <a:close/>
                </a:path>
                <a:path w="868680" h="1284605">
                  <a:moveTo>
                    <a:pt x="804497" y="549864"/>
                  </a:moveTo>
                  <a:lnTo>
                    <a:pt x="441706" y="549864"/>
                  </a:lnTo>
                  <a:lnTo>
                    <a:pt x="466871" y="551830"/>
                  </a:lnTo>
                  <a:lnTo>
                    <a:pt x="489799" y="556583"/>
                  </a:lnTo>
                  <a:lnTo>
                    <a:pt x="529228" y="574163"/>
                  </a:lnTo>
                  <a:lnTo>
                    <a:pt x="561613" y="600745"/>
                  </a:lnTo>
                  <a:lnTo>
                    <a:pt x="587238" y="635869"/>
                  </a:lnTo>
                  <a:lnTo>
                    <a:pt x="606720" y="678247"/>
                  </a:lnTo>
                  <a:lnTo>
                    <a:pt x="620363" y="727444"/>
                  </a:lnTo>
                  <a:lnTo>
                    <a:pt x="629404" y="782030"/>
                  </a:lnTo>
                  <a:lnTo>
                    <a:pt x="634017" y="842563"/>
                  </a:lnTo>
                  <a:lnTo>
                    <a:pt x="634146" y="872220"/>
                  </a:lnTo>
                  <a:lnTo>
                    <a:pt x="632632" y="900233"/>
                  </a:lnTo>
                  <a:lnTo>
                    <a:pt x="624699" y="951333"/>
                  </a:lnTo>
                  <a:lnTo>
                    <a:pt x="609979" y="995529"/>
                  </a:lnTo>
                  <a:lnTo>
                    <a:pt x="588285" y="1032581"/>
                  </a:lnTo>
                  <a:lnTo>
                    <a:pt x="559190" y="1061918"/>
                  </a:lnTo>
                  <a:lnTo>
                    <a:pt x="522614" y="1083345"/>
                  </a:lnTo>
                  <a:lnTo>
                    <a:pt x="478557" y="1096196"/>
                  </a:lnTo>
                  <a:lnTo>
                    <a:pt x="426716" y="1100145"/>
                  </a:lnTo>
                  <a:lnTo>
                    <a:pt x="801113" y="1100145"/>
                  </a:lnTo>
                  <a:lnTo>
                    <a:pt x="825599" y="1055989"/>
                  </a:lnTo>
                  <a:lnTo>
                    <a:pt x="841420" y="1016379"/>
                  </a:lnTo>
                  <a:lnTo>
                    <a:pt x="853491" y="974089"/>
                  </a:lnTo>
                  <a:lnTo>
                    <a:pt x="861972" y="929540"/>
                  </a:lnTo>
                  <a:lnTo>
                    <a:pt x="866858" y="882967"/>
                  </a:lnTo>
                  <a:lnTo>
                    <a:pt x="868172" y="834393"/>
                  </a:lnTo>
                  <a:lnTo>
                    <a:pt x="865937" y="783844"/>
                  </a:lnTo>
                  <a:lnTo>
                    <a:pt x="860270" y="731670"/>
                  </a:lnTo>
                  <a:lnTo>
                    <a:pt x="851650" y="682783"/>
                  </a:lnTo>
                  <a:lnTo>
                    <a:pt x="840077" y="637182"/>
                  </a:lnTo>
                  <a:lnTo>
                    <a:pt x="825551" y="594868"/>
                  </a:lnTo>
                  <a:lnTo>
                    <a:pt x="808099" y="556053"/>
                  </a:lnTo>
                  <a:lnTo>
                    <a:pt x="804497" y="549864"/>
                  </a:lnTo>
                  <a:close/>
                </a:path>
                <a:path w="868680" h="1284605">
                  <a:moveTo>
                    <a:pt x="263195" y="0"/>
                  </a:moveTo>
                  <a:lnTo>
                    <a:pt x="212903" y="2159"/>
                  </a:lnTo>
                  <a:lnTo>
                    <a:pt x="160289" y="8302"/>
                  </a:lnTo>
                  <a:lnTo>
                    <a:pt x="118917" y="20387"/>
                  </a:lnTo>
                  <a:lnTo>
                    <a:pt x="103683" y="34671"/>
                  </a:lnTo>
                  <a:lnTo>
                    <a:pt x="104826" y="40639"/>
                  </a:lnTo>
                  <a:lnTo>
                    <a:pt x="105842" y="46609"/>
                  </a:lnTo>
                  <a:lnTo>
                    <a:pt x="109652" y="52704"/>
                  </a:lnTo>
                  <a:lnTo>
                    <a:pt x="116256" y="58800"/>
                  </a:lnTo>
                  <a:lnTo>
                    <a:pt x="307391" y="255015"/>
                  </a:lnTo>
                  <a:lnTo>
                    <a:pt x="343713" y="276733"/>
                  </a:lnTo>
                  <a:lnTo>
                    <a:pt x="382268" y="280027"/>
                  </a:lnTo>
                  <a:lnTo>
                    <a:pt x="392592" y="279812"/>
                  </a:lnTo>
                  <a:lnTo>
                    <a:pt x="431542" y="277030"/>
                  </a:lnTo>
                  <a:lnTo>
                    <a:pt x="473807" y="269561"/>
                  </a:lnTo>
                  <a:lnTo>
                    <a:pt x="496748" y="251713"/>
                  </a:lnTo>
                  <a:lnTo>
                    <a:pt x="495097" y="245745"/>
                  </a:lnTo>
                  <a:lnTo>
                    <a:pt x="493446" y="239902"/>
                  </a:lnTo>
                  <a:lnTo>
                    <a:pt x="489509" y="233172"/>
                  </a:lnTo>
                  <a:lnTo>
                    <a:pt x="483540" y="225806"/>
                  </a:lnTo>
                  <a:lnTo>
                    <a:pt x="337871" y="28701"/>
                  </a:lnTo>
                  <a:lnTo>
                    <a:pt x="332537" y="22478"/>
                  </a:lnTo>
                  <a:lnTo>
                    <a:pt x="326822" y="17145"/>
                  </a:lnTo>
                  <a:lnTo>
                    <a:pt x="320599" y="12826"/>
                  </a:lnTo>
                  <a:lnTo>
                    <a:pt x="314503" y="8382"/>
                  </a:lnTo>
                  <a:lnTo>
                    <a:pt x="273055" y="263"/>
                  </a:lnTo>
                  <a:lnTo>
                    <a:pt x="263195" y="0"/>
                  </a:lnTo>
                  <a:close/>
                </a:path>
              </a:pathLst>
            </a:custGeom>
            <a:solidFill>
              <a:srgbClr val="B30D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1919299" y="1671701"/>
              <a:ext cx="868680" cy="1284605"/>
            </a:xfrm>
            <a:custGeom>
              <a:avLst/>
              <a:gdLst/>
              <a:ahLst/>
              <a:cxnLst/>
              <a:rect l="l" t="t" r="r" b="b"/>
              <a:pathLst>
                <a:path w="868680" h="1284605">
                  <a:moveTo>
                    <a:pt x="414325" y="550672"/>
                  </a:moveTo>
                  <a:lnTo>
                    <a:pt x="367176" y="559053"/>
                  </a:lnTo>
                  <a:lnTo>
                    <a:pt x="327076" y="576199"/>
                  </a:lnTo>
                  <a:lnTo>
                    <a:pt x="294278" y="601789"/>
                  </a:lnTo>
                  <a:lnTo>
                    <a:pt x="268910" y="635381"/>
                  </a:lnTo>
                  <a:lnTo>
                    <a:pt x="250654" y="676449"/>
                  </a:lnTo>
                  <a:lnTo>
                    <a:pt x="239065" y="724281"/>
                  </a:lnTo>
                  <a:lnTo>
                    <a:pt x="234080" y="778652"/>
                  </a:lnTo>
                  <a:lnTo>
                    <a:pt x="234100" y="808309"/>
                  </a:lnTo>
                  <a:lnTo>
                    <a:pt x="238716" y="868842"/>
                  </a:lnTo>
                  <a:lnTo>
                    <a:pt x="248050" y="923428"/>
                  </a:lnTo>
                  <a:lnTo>
                    <a:pt x="262076" y="972625"/>
                  </a:lnTo>
                  <a:lnTo>
                    <a:pt x="281507" y="1015003"/>
                  </a:lnTo>
                  <a:lnTo>
                    <a:pt x="306772" y="1050103"/>
                  </a:lnTo>
                  <a:lnTo>
                    <a:pt x="339157" y="1076495"/>
                  </a:lnTo>
                  <a:lnTo>
                    <a:pt x="378900" y="1093668"/>
                  </a:lnTo>
                  <a:lnTo>
                    <a:pt x="426716" y="1100145"/>
                  </a:lnTo>
                  <a:lnTo>
                    <a:pt x="453695" y="1099312"/>
                  </a:lnTo>
                  <a:lnTo>
                    <a:pt x="501526" y="1090866"/>
                  </a:lnTo>
                  <a:lnTo>
                    <a:pt x="541833" y="1073658"/>
                  </a:lnTo>
                  <a:lnTo>
                    <a:pt x="574678" y="1048226"/>
                  </a:lnTo>
                  <a:lnTo>
                    <a:pt x="599999" y="1014984"/>
                  </a:lnTo>
                  <a:lnTo>
                    <a:pt x="618208" y="974312"/>
                  </a:lnTo>
                  <a:lnTo>
                    <a:pt x="629463" y="926591"/>
                  </a:lnTo>
                  <a:lnTo>
                    <a:pt x="634146" y="872220"/>
                  </a:lnTo>
                  <a:lnTo>
                    <a:pt x="634017" y="842563"/>
                  </a:lnTo>
                  <a:lnTo>
                    <a:pt x="629404" y="782030"/>
                  </a:lnTo>
                  <a:lnTo>
                    <a:pt x="620363" y="727444"/>
                  </a:lnTo>
                  <a:lnTo>
                    <a:pt x="606720" y="678247"/>
                  </a:lnTo>
                  <a:lnTo>
                    <a:pt x="587238" y="635869"/>
                  </a:lnTo>
                  <a:lnTo>
                    <a:pt x="561613" y="600745"/>
                  </a:lnTo>
                  <a:lnTo>
                    <a:pt x="529228" y="574163"/>
                  </a:lnTo>
                  <a:lnTo>
                    <a:pt x="489799" y="556583"/>
                  </a:lnTo>
                  <a:lnTo>
                    <a:pt x="441706" y="549864"/>
                  </a:lnTo>
                  <a:lnTo>
                    <a:pt x="414325" y="550672"/>
                  </a:lnTo>
                  <a:close/>
                </a:path>
                <a:path w="868680" h="1284605">
                  <a:moveTo>
                    <a:pt x="408356" y="370077"/>
                  </a:moveTo>
                  <a:lnTo>
                    <a:pt x="460982" y="367770"/>
                  </a:lnTo>
                  <a:lnTo>
                    <a:pt x="510274" y="369427"/>
                  </a:lnTo>
                  <a:lnTo>
                    <a:pt x="556232" y="375060"/>
                  </a:lnTo>
                  <a:lnTo>
                    <a:pt x="598856" y="384683"/>
                  </a:lnTo>
                  <a:lnTo>
                    <a:pt x="638220" y="398087"/>
                  </a:lnTo>
                  <a:lnTo>
                    <a:pt x="674405" y="415242"/>
                  </a:lnTo>
                  <a:lnTo>
                    <a:pt x="707423" y="436135"/>
                  </a:lnTo>
                  <a:lnTo>
                    <a:pt x="737286" y="460756"/>
                  </a:lnTo>
                  <a:lnTo>
                    <a:pt x="763954" y="488997"/>
                  </a:lnTo>
                  <a:lnTo>
                    <a:pt x="787562" y="520763"/>
                  </a:lnTo>
                  <a:lnTo>
                    <a:pt x="808099" y="556053"/>
                  </a:lnTo>
                  <a:lnTo>
                    <a:pt x="825551" y="594868"/>
                  </a:lnTo>
                  <a:lnTo>
                    <a:pt x="840077" y="637182"/>
                  </a:lnTo>
                  <a:lnTo>
                    <a:pt x="851650" y="682783"/>
                  </a:lnTo>
                  <a:lnTo>
                    <a:pt x="860270" y="731670"/>
                  </a:lnTo>
                  <a:lnTo>
                    <a:pt x="865937" y="783844"/>
                  </a:lnTo>
                  <a:lnTo>
                    <a:pt x="868172" y="834393"/>
                  </a:lnTo>
                  <a:lnTo>
                    <a:pt x="866858" y="882967"/>
                  </a:lnTo>
                  <a:lnTo>
                    <a:pt x="861972" y="929540"/>
                  </a:lnTo>
                  <a:lnTo>
                    <a:pt x="853491" y="974089"/>
                  </a:lnTo>
                  <a:lnTo>
                    <a:pt x="841420" y="1016379"/>
                  </a:lnTo>
                  <a:lnTo>
                    <a:pt x="825599" y="1055989"/>
                  </a:lnTo>
                  <a:lnTo>
                    <a:pt x="806039" y="1092908"/>
                  </a:lnTo>
                  <a:lnTo>
                    <a:pt x="782752" y="1127125"/>
                  </a:lnTo>
                  <a:lnTo>
                    <a:pt x="755648" y="1158462"/>
                  </a:lnTo>
                  <a:lnTo>
                    <a:pt x="724792" y="1186561"/>
                  </a:lnTo>
                  <a:lnTo>
                    <a:pt x="690151" y="1211421"/>
                  </a:lnTo>
                  <a:lnTo>
                    <a:pt x="651688" y="1233043"/>
                  </a:lnTo>
                  <a:lnTo>
                    <a:pt x="609488" y="1251092"/>
                  </a:lnTo>
                  <a:lnTo>
                    <a:pt x="563455" y="1265237"/>
                  </a:lnTo>
                  <a:lnTo>
                    <a:pt x="513564" y="1275476"/>
                  </a:lnTo>
                  <a:lnTo>
                    <a:pt x="459791" y="1281811"/>
                  </a:lnTo>
                  <a:lnTo>
                    <a:pt x="407590" y="1284001"/>
                  </a:lnTo>
                  <a:lnTo>
                    <a:pt x="358604" y="1282192"/>
                  </a:lnTo>
                  <a:lnTo>
                    <a:pt x="312808" y="1276381"/>
                  </a:lnTo>
                  <a:lnTo>
                    <a:pt x="270180" y="1266571"/>
                  </a:lnTo>
                  <a:lnTo>
                    <a:pt x="230792" y="1252999"/>
                  </a:lnTo>
                  <a:lnTo>
                    <a:pt x="194536" y="1235725"/>
                  </a:lnTo>
                  <a:lnTo>
                    <a:pt x="161399" y="1214760"/>
                  </a:lnTo>
                  <a:lnTo>
                    <a:pt x="131369" y="1190116"/>
                  </a:lnTo>
                  <a:lnTo>
                    <a:pt x="104441" y="1161946"/>
                  </a:lnTo>
                  <a:lnTo>
                    <a:pt x="80633" y="1130204"/>
                  </a:lnTo>
                  <a:lnTo>
                    <a:pt x="59967" y="1094890"/>
                  </a:lnTo>
                  <a:lnTo>
                    <a:pt x="42469" y="1056004"/>
                  </a:lnTo>
                  <a:lnTo>
                    <a:pt x="28017" y="1013813"/>
                  </a:lnTo>
                  <a:lnTo>
                    <a:pt x="16482" y="968406"/>
                  </a:lnTo>
                  <a:lnTo>
                    <a:pt x="7875" y="919809"/>
                  </a:lnTo>
                  <a:lnTo>
                    <a:pt x="2210" y="868045"/>
                  </a:lnTo>
                  <a:lnTo>
                    <a:pt x="0" y="817395"/>
                  </a:lnTo>
                  <a:lnTo>
                    <a:pt x="1385" y="768699"/>
                  </a:lnTo>
                  <a:lnTo>
                    <a:pt x="6389" y="721955"/>
                  </a:lnTo>
                  <a:lnTo>
                    <a:pt x="15037" y="677163"/>
                  </a:lnTo>
                  <a:lnTo>
                    <a:pt x="27348" y="634732"/>
                  </a:lnTo>
                  <a:lnTo>
                    <a:pt x="43326" y="595074"/>
                  </a:lnTo>
                  <a:lnTo>
                    <a:pt x="62972" y="558202"/>
                  </a:lnTo>
                  <a:lnTo>
                    <a:pt x="86284" y="524128"/>
                  </a:lnTo>
                  <a:lnTo>
                    <a:pt x="113381" y="493031"/>
                  </a:lnTo>
                  <a:lnTo>
                    <a:pt x="144180" y="465089"/>
                  </a:lnTo>
                  <a:lnTo>
                    <a:pt x="178671" y="440314"/>
                  </a:lnTo>
                  <a:lnTo>
                    <a:pt x="216840" y="418719"/>
                  </a:lnTo>
                  <a:lnTo>
                    <a:pt x="258891" y="400671"/>
                  </a:lnTo>
                  <a:lnTo>
                    <a:pt x="304835" y="386540"/>
                  </a:lnTo>
                  <a:lnTo>
                    <a:pt x="354661" y="376338"/>
                  </a:lnTo>
                  <a:lnTo>
                    <a:pt x="408356" y="370077"/>
                  </a:lnTo>
                  <a:close/>
                </a:path>
                <a:path w="868680" h="1284605">
                  <a:moveTo>
                    <a:pt x="212903" y="2159"/>
                  </a:moveTo>
                  <a:lnTo>
                    <a:pt x="227208" y="1107"/>
                  </a:lnTo>
                  <a:lnTo>
                    <a:pt x="240383" y="412"/>
                  </a:lnTo>
                  <a:lnTo>
                    <a:pt x="252390" y="51"/>
                  </a:lnTo>
                  <a:lnTo>
                    <a:pt x="263195" y="0"/>
                  </a:lnTo>
                  <a:lnTo>
                    <a:pt x="273055" y="263"/>
                  </a:lnTo>
                  <a:lnTo>
                    <a:pt x="314503" y="8382"/>
                  </a:lnTo>
                  <a:lnTo>
                    <a:pt x="320599" y="12826"/>
                  </a:lnTo>
                  <a:lnTo>
                    <a:pt x="326822" y="17145"/>
                  </a:lnTo>
                  <a:lnTo>
                    <a:pt x="332537" y="22478"/>
                  </a:lnTo>
                  <a:lnTo>
                    <a:pt x="337871" y="28701"/>
                  </a:lnTo>
                  <a:lnTo>
                    <a:pt x="483540" y="225806"/>
                  </a:lnTo>
                  <a:lnTo>
                    <a:pt x="489509" y="233172"/>
                  </a:lnTo>
                  <a:lnTo>
                    <a:pt x="493446" y="239902"/>
                  </a:lnTo>
                  <a:lnTo>
                    <a:pt x="495097" y="245745"/>
                  </a:lnTo>
                  <a:lnTo>
                    <a:pt x="496748" y="251713"/>
                  </a:lnTo>
                  <a:lnTo>
                    <a:pt x="495224" y="256794"/>
                  </a:lnTo>
                  <a:lnTo>
                    <a:pt x="456116" y="273704"/>
                  </a:lnTo>
                  <a:lnTo>
                    <a:pt x="416611" y="278384"/>
                  </a:lnTo>
                  <a:lnTo>
                    <a:pt x="382268" y="280027"/>
                  </a:lnTo>
                  <a:lnTo>
                    <a:pt x="373050" y="279908"/>
                  </a:lnTo>
                  <a:lnTo>
                    <a:pt x="328854" y="272288"/>
                  </a:lnTo>
                  <a:lnTo>
                    <a:pt x="307391" y="255015"/>
                  </a:lnTo>
                  <a:lnTo>
                    <a:pt x="116256" y="58800"/>
                  </a:lnTo>
                  <a:lnTo>
                    <a:pt x="109652" y="52704"/>
                  </a:lnTo>
                  <a:lnTo>
                    <a:pt x="105842" y="46609"/>
                  </a:lnTo>
                  <a:lnTo>
                    <a:pt x="104826" y="40639"/>
                  </a:lnTo>
                  <a:lnTo>
                    <a:pt x="103683" y="34671"/>
                  </a:lnTo>
                  <a:lnTo>
                    <a:pt x="135923" y="13823"/>
                  </a:lnTo>
                  <a:lnTo>
                    <a:pt x="175629" y="5969"/>
                  </a:lnTo>
                  <a:lnTo>
                    <a:pt x="193159" y="3921"/>
                  </a:lnTo>
                  <a:lnTo>
                    <a:pt x="212903" y="2159"/>
                  </a:lnTo>
                  <a:close/>
                </a:path>
              </a:pathLst>
            </a:custGeom>
            <a:ln w="914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3355213" y="1997964"/>
              <a:ext cx="660400" cy="911225"/>
            </a:xfrm>
            <a:custGeom>
              <a:avLst/>
              <a:gdLst/>
              <a:ahLst/>
              <a:cxnLst/>
              <a:rect l="l" t="t" r="r" b="b"/>
              <a:pathLst>
                <a:path w="660400" h="911225">
                  <a:moveTo>
                    <a:pt x="411099" y="0"/>
                  </a:moveTo>
                  <a:lnTo>
                    <a:pt x="367520" y="1400"/>
                  </a:lnTo>
                  <a:lnTo>
                    <a:pt x="325739" y="6350"/>
                  </a:lnTo>
                  <a:lnTo>
                    <a:pt x="285744" y="14823"/>
                  </a:lnTo>
                  <a:lnTo>
                    <a:pt x="247523" y="26797"/>
                  </a:lnTo>
                  <a:lnTo>
                    <a:pt x="211423" y="42489"/>
                  </a:lnTo>
                  <a:lnTo>
                    <a:pt x="177800" y="61944"/>
                  </a:lnTo>
                  <a:lnTo>
                    <a:pt x="146653" y="85161"/>
                  </a:lnTo>
                  <a:lnTo>
                    <a:pt x="117983" y="112140"/>
                  </a:lnTo>
                  <a:lnTo>
                    <a:pt x="92029" y="142833"/>
                  </a:lnTo>
                  <a:lnTo>
                    <a:pt x="69040" y="177371"/>
                  </a:lnTo>
                  <a:lnTo>
                    <a:pt x="49027" y="215743"/>
                  </a:lnTo>
                  <a:lnTo>
                    <a:pt x="32003" y="257937"/>
                  </a:lnTo>
                  <a:lnTo>
                    <a:pt x="18359" y="304204"/>
                  </a:lnTo>
                  <a:lnTo>
                    <a:pt x="8477" y="354615"/>
                  </a:lnTo>
                  <a:lnTo>
                    <a:pt x="2357" y="409170"/>
                  </a:lnTo>
                  <a:lnTo>
                    <a:pt x="0" y="467868"/>
                  </a:lnTo>
                  <a:lnTo>
                    <a:pt x="1188" y="519064"/>
                  </a:lnTo>
                  <a:lnTo>
                    <a:pt x="5508" y="567309"/>
                  </a:lnTo>
                  <a:lnTo>
                    <a:pt x="12948" y="612600"/>
                  </a:lnTo>
                  <a:lnTo>
                    <a:pt x="23495" y="654938"/>
                  </a:lnTo>
                  <a:lnTo>
                    <a:pt x="37189" y="694348"/>
                  </a:lnTo>
                  <a:lnTo>
                    <a:pt x="53895" y="730662"/>
                  </a:lnTo>
                  <a:lnTo>
                    <a:pt x="73626" y="763881"/>
                  </a:lnTo>
                  <a:lnTo>
                    <a:pt x="122154" y="820789"/>
                  </a:lnTo>
                  <a:lnTo>
                    <a:pt x="182439" y="864119"/>
                  </a:lnTo>
                  <a:lnTo>
                    <a:pt x="216915" y="880618"/>
                  </a:lnTo>
                  <a:lnTo>
                    <a:pt x="254255" y="893647"/>
                  </a:lnTo>
                  <a:lnTo>
                    <a:pt x="294274" y="903033"/>
                  </a:lnTo>
                  <a:lnTo>
                    <a:pt x="336984" y="908800"/>
                  </a:lnTo>
                  <a:lnTo>
                    <a:pt x="382397" y="910971"/>
                  </a:lnTo>
                  <a:lnTo>
                    <a:pt x="403115" y="910689"/>
                  </a:lnTo>
                  <a:lnTo>
                    <a:pt x="443743" y="907363"/>
                  </a:lnTo>
                  <a:lnTo>
                    <a:pt x="483036" y="900558"/>
                  </a:lnTo>
                  <a:lnTo>
                    <a:pt x="536828" y="885825"/>
                  </a:lnTo>
                  <a:lnTo>
                    <a:pt x="583227" y="866679"/>
                  </a:lnTo>
                  <a:lnTo>
                    <a:pt x="619490" y="845820"/>
                  </a:lnTo>
                  <a:lnTo>
                    <a:pt x="650621" y="812673"/>
                  </a:lnTo>
                  <a:lnTo>
                    <a:pt x="657987" y="772795"/>
                  </a:lnTo>
                  <a:lnTo>
                    <a:pt x="659638" y="733425"/>
                  </a:lnTo>
                  <a:lnTo>
                    <a:pt x="659352" y="706151"/>
                  </a:lnTo>
                  <a:lnTo>
                    <a:pt x="656145" y="666956"/>
                  </a:lnTo>
                  <a:lnTo>
                    <a:pt x="636777" y="631571"/>
                  </a:lnTo>
                  <a:lnTo>
                    <a:pt x="593044" y="652504"/>
                  </a:lnTo>
                  <a:lnTo>
                    <a:pt x="582818" y="660066"/>
                  </a:lnTo>
                  <a:lnTo>
                    <a:pt x="545998" y="684633"/>
                  </a:lnTo>
                  <a:lnTo>
                    <a:pt x="499617" y="707136"/>
                  </a:lnTo>
                  <a:lnTo>
                    <a:pt x="462216" y="717438"/>
                  </a:lnTo>
                  <a:lnTo>
                    <a:pt x="418338" y="720598"/>
                  </a:lnTo>
                  <a:lnTo>
                    <a:pt x="395906" y="719379"/>
                  </a:lnTo>
                  <a:lnTo>
                    <a:pt x="355330" y="710703"/>
                  </a:lnTo>
                  <a:lnTo>
                    <a:pt x="320514" y="693654"/>
                  </a:lnTo>
                  <a:lnTo>
                    <a:pt x="291697" y="668230"/>
                  </a:lnTo>
                  <a:lnTo>
                    <a:pt x="268811" y="634517"/>
                  </a:lnTo>
                  <a:lnTo>
                    <a:pt x="251666" y="592659"/>
                  </a:lnTo>
                  <a:lnTo>
                    <a:pt x="240262" y="542702"/>
                  </a:lnTo>
                  <a:lnTo>
                    <a:pt x="234789" y="484981"/>
                  </a:lnTo>
                  <a:lnTo>
                    <a:pt x="234314" y="453263"/>
                  </a:lnTo>
                  <a:lnTo>
                    <a:pt x="237718" y="391066"/>
                  </a:lnTo>
                  <a:lnTo>
                    <a:pt x="246967" y="336883"/>
                  </a:lnTo>
                  <a:lnTo>
                    <a:pt x="262050" y="290724"/>
                  </a:lnTo>
                  <a:lnTo>
                    <a:pt x="282956" y="252602"/>
                  </a:lnTo>
                  <a:lnTo>
                    <a:pt x="309433" y="222885"/>
                  </a:lnTo>
                  <a:lnTo>
                    <a:pt x="377771" y="189166"/>
                  </a:lnTo>
                  <a:lnTo>
                    <a:pt x="419608" y="185165"/>
                  </a:lnTo>
                  <a:lnTo>
                    <a:pt x="441543" y="186142"/>
                  </a:lnTo>
                  <a:lnTo>
                    <a:pt x="480508" y="192809"/>
                  </a:lnTo>
                  <a:lnTo>
                    <a:pt x="527891" y="212121"/>
                  </a:lnTo>
                  <a:lnTo>
                    <a:pt x="575548" y="241966"/>
                  </a:lnTo>
                  <a:lnTo>
                    <a:pt x="594233" y="255524"/>
                  </a:lnTo>
                  <a:lnTo>
                    <a:pt x="602708" y="261119"/>
                  </a:lnTo>
                  <a:lnTo>
                    <a:pt x="610981" y="265144"/>
                  </a:lnTo>
                  <a:lnTo>
                    <a:pt x="619039" y="267596"/>
                  </a:lnTo>
                  <a:lnTo>
                    <a:pt x="626872" y="268477"/>
                  </a:lnTo>
                  <a:lnTo>
                    <a:pt x="633779" y="267164"/>
                  </a:lnTo>
                  <a:lnTo>
                    <a:pt x="654665" y="234719"/>
                  </a:lnTo>
                  <a:lnTo>
                    <a:pt x="660273" y="173355"/>
                  </a:lnTo>
                  <a:lnTo>
                    <a:pt x="660273" y="162448"/>
                  </a:lnTo>
                  <a:lnTo>
                    <a:pt x="656772" y="113817"/>
                  </a:lnTo>
                  <a:lnTo>
                    <a:pt x="635635" y="73406"/>
                  </a:lnTo>
                  <a:lnTo>
                    <a:pt x="601726" y="49530"/>
                  </a:lnTo>
                  <a:lnTo>
                    <a:pt x="562256" y="30349"/>
                  </a:lnTo>
                  <a:lnTo>
                    <a:pt x="516048" y="14605"/>
                  </a:lnTo>
                  <a:lnTo>
                    <a:pt x="464694" y="3929"/>
                  </a:lnTo>
                  <a:lnTo>
                    <a:pt x="429123" y="500"/>
                  </a:lnTo>
                  <a:lnTo>
                    <a:pt x="411099" y="0"/>
                  </a:lnTo>
                  <a:close/>
                </a:path>
              </a:pathLst>
            </a:custGeom>
            <a:solidFill>
              <a:srgbClr val="B30D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3355213" y="1997964"/>
              <a:ext cx="660400" cy="911225"/>
            </a:xfrm>
            <a:custGeom>
              <a:avLst/>
              <a:gdLst/>
              <a:ahLst/>
              <a:cxnLst/>
              <a:rect l="l" t="t" r="r" b="b"/>
              <a:pathLst>
                <a:path w="660400" h="911225">
                  <a:moveTo>
                    <a:pt x="411099" y="0"/>
                  </a:moveTo>
                  <a:lnTo>
                    <a:pt x="464694" y="3929"/>
                  </a:lnTo>
                  <a:lnTo>
                    <a:pt x="516048" y="14605"/>
                  </a:lnTo>
                  <a:lnTo>
                    <a:pt x="562256" y="30349"/>
                  </a:lnTo>
                  <a:lnTo>
                    <a:pt x="601726" y="49530"/>
                  </a:lnTo>
                  <a:lnTo>
                    <a:pt x="635635" y="73406"/>
                  </a:lnTo>
                  <a:lnTo>
                    <a:pt x="655701" y="108076"/>
                  </a:lnTo>
                  <a:lnTo>
                    <a:pt x="660082" y="152400"/>
                  </a:lnTo>
                  <a:lnTo>
                    <a:pt x="660273" y="162448"/>
                  </a:lnTo>
                  <a:lnTo>
                    <a:pt x="660273" y="173355"/>
                  </a:lnTo>
                  <a:lnTo>
                    <a:pt x="657637" y="218217"/>
                  </a:lnTo>
                  <a:lnTo>
                    <a:pt x="645642" y="256583"/>
                  </a:lnTo>
                  <a:lnTo>
                    <a:pt x="626872" y="268477"/>
                  </a:lnTo>
                  <a:lnTo>
                    <a:pt x="619039" y="267596"/>
                  </a:lnTo>
                  <a:lnTo>
                    <a:pt x="610981" y="265144"/>
                  </a:lnTo>
                  <a:lnTo>
                    <a:pt x="602708" y="261119"/>
                  </a:lnTo>
                  <a:lnTo>
                    <a:pt x="594233" y="255524"/>
                  </a:lnTo>
                  <a:lnTo>
                    <a:pt x="585277" y="248900"/>
                  </a:lnTo>
                  <a:lnTo>
                    <a:pt x="575548" y="241966"/>
                  </a:lnTo>
                  <a:lnTo>
                    <a:pt x="541359" y="219432"/>
                  </a:lnTo>
                  <a:lnTo>
                    <a:pt x="497586" y="198500"/>
                  </a:lnTo>
                  <a:lnTo>
                    <a:pt x="441543" y="186142"/>
                  </a:lnTo>
                  <a:lnTo>
                    <a:pt x="419608" y="185165"/>
                  </a:lnTo>
                  <a:lnTo>
                    <a:pt x="377771" y="189166"/>
                  </a:lnTo>
                  <a:lnTo>
                    <a:pt x="341042" y="201739"/>
                  </a:lnTo>
                  <a:lnTo>
                    <a:pt x="282956" y="252602"/>
                  </a:lnTo>
                  <a:lnTo>
                    <a:pt x="262050" y="290724"/>
                  </a:lnTo>
                  <a:lnTo>
                    <a:pt x="246967" y="336883"/>
                  </a:lnTo>
                  <a:lnTo>
                    <a:pt x="237718" y="391066"/>
                  </a:lnTo>
                  <a:lnTo>
                    <a:pt x="234314" y="453263"/>
                  </a:lnTo>
                  <a:lnTo>
                    <a:pt x="234789" y="484981"/>
                  </a:lnTo>
                  <a:lnTo>
                    <a:pt x="240262" y="542702"/>
                  </a:lnTo>
                  <a:lnTo>
                    <a:pt x="251666" y="592659"/>
                  </a:lnTo>
                  <a:lnTo>
                    <a:pt x="268811" y="634517"/>
                  </a:lnTo>
                  <a:lnTo>
                    <a:pt x="291697" y="668230"/>
                  </a:lnTo>
                  <a:lnTo>
                    <a:pt x="320514" y="693654"/>
                  </a:lnTo>
                  <a:lnTo>
                    <a:pt x="355330" y="710703"/>
                  </a:lnTo>
                  <a:lnTo>
                    <a:pt x="395906" y="719379"/>
                  </a:lnTo>
                  <a:lnTo>
                    <a:pt x="418338" y="720598"/>
                  </a:lnTo>
                  <a:lnTo>
                    <a:pt x="441074" y="719905"/>
                  </a:lnTo>
                  <a:lnTo>
                    <a:pt x="481738" y="713186"/>
                  </a:lnTo>
                  <a:lnTo>
                    <a:pt x="531606" y="692562"/>
                  </a:lnTo>
                  <a:lnTo>
                    <a:pt x="571569" y="667986"/>
                  </a:lnTo>
                  <a:lnTo>
                    <a:pt x="602234" y="645287"/>
                  </a:lnTo>
                  <a:lnTo>
                    <a:pt x="610546" y="639212"/>
                  </a:lnTo>
                  <a:lnTo>
                    <a:pt x="618156" y="634888"/>
                  </a:lnTo>
                  <a:lnTo>
                    <a:pt x="625076" y="632303"/>
                  </a:lnTo>
                  <a:lnTo>
                    <a:pt x="631316" y="631444"/>
                  </a:lnTo>
                  <a:lnTo>
                    <a:pt x="636777" y="631571"/>
                  </a:lnTo>
                  <a:lnTo>
                    <a:pt x="641350" y="633095"/>
                  </a:lnTo>
                  <a:lnTo>
                    <a:pt x="644906" y="636143"/>
                  </a:lnTo>
                  <a:lnTo>
                    <a:pt x="648588" y="639190"/>
                  </a:lnTo>
                  <a:lnTo>
                    <a:pt x="658113" y="684402"/>
                  </a:lnTo>
                  <a:lnTo>
                    <a:pt x="659638" y="733425"/>
                  </a:lnTo>
                  <a:lnTo>
                    <a:pt x="659451" y="744684"/>
                  </a:lnTo>
                  <a:lnTo>
                    <a:pt x="656256" y="787479"/>
                  </a:lnTo>
                  <a:lnTo>
                    <a:pt x="641603" y="827405"/>
                  </a:lnTo>
                  <a:lnTo>
                    <a:pt x="609165" y="852392"/>
                  </a:lnTo>
                  <a:lnTo>
                    <a:pt x="568674" y="873442"/>
                  </a:lnTo>
                  <a:lnTo>
                    <a:pt x="519612" y="891276"/>
                  </a:lnTo>
                  <a:lnTo>
                    <a:pt x="463676" y="904366"/>
                  </a:lnTo>
                  <a:lnTo>
                    <a:pt x="423560" y="909478"/>
                  </a:lnTo>
                  <a:lnTo>
                    <a:pt x="382397" y="910971"/>
                  </a:lnTo>
                  <a:lnTo>
                    <a:pt x="336984" y="908800"/>
                  </a:lnTo>
                  <a:lnTo>
                    <a:pt x="294274" y="903033"/>
                  </a:lnTo>
                  <a:lnTo>
                    <a:pt x="254255" y="893647"/>
                  </a:lnTo>
                  <a:lnTo>
                    <a:pt x="216915" y="880618"/>
                  </a:lnTo>
                  <a:lnTo>
                    <a:pt x="182439" y="864119"/>
                  </a:lnTo>
                  <a:lnTo>
                    <a:pt x="122154" y="820789"/>
                  </a:lnTo>
                  <a:lnTo>
                    <a:pt x="73626" y="763881"/>
                  </a:lnTo>
                  <a:lnTo>
                    <a:pt x="53895" y="730662"/>
                  </a:lnTo>
                  <a:lnTo>
                    <a:pt x="37189" y="694348"/>
                  </a:lnTo>
                  <a:lnTo>
                    <a:pt x="23495" y="654938"/>
                  </a:lnTo>
                  <a:lnTo>
                    <a:pt x="12948" y="612600"/>
                  </a:lnTo>
                  <a:lnTo>
                    <a:pt x="5508" y="567309"/>
                  </a:lnTo>
                  <a:lnTo>
                    <a:pt x="1188" y="519064"/>
                  </a:lnTo>
                  <a:lnTo>
                    <a:pt x="0" y="467868"/>
                  </a:lnTo>
                  <a:lnTo>
                    <a:pt x="2357" y="409170"/>
                  </a:lnTo>
                  <a:lnTo>
                    <a:pt x="8477" y="354615"/>
                  </a:lnTo>
                  <a:lnTo>
                    <a:pt x="18359" y="304204"/>
                  </a:lnTo>
                  <a:lnTo>
                    <a:pt x="32003" y="257937"/>
                  </a:lnTo>
                  <a:lnTo>
                    <a:pt x="49027" y="215743"/>
                  </a:lnTo>
                  <a:lnTo>
                    <a:pt x="69040" y="177371"/>
                  </a:lnTo>
                  <a:lnTo>
                    <a:pt x="92029" y="142833"/>
                  </a:lnTo>
                  <a:lnTo>
                    <a:pt x="117983" y="112140"/>
                  </a:lnTo>
                  <a:lnTo>
                    <a:pt x="146653" y="85161"/>
                  </a:lnTo>
                  <a:lnTo>
                    <a:pt x="177800" y="61944"/>
                  </a:lnTo>
                  <a:lnTo>
                    <a:pt x="211423" y="42489"/>
                  </a:lnTo>
                  <a:lnTo>
                    <a:pt x="247523" y="26797"/>
                  </a:lnTo>
                  <a:lnTo>
                    <a:pt x="285744" y="14823"/>
                  </a:lnTo>
                  <a:lnTo>
                    <a:pt x="325739" y="6350"/>
                  </a:lnTo>
                  <a:lnTo>
                    <a:pt x="367520" y="1400"/>
                  </a:lnTo>
                  <a:lnTo>
                    <a:pt x="411099" y="0"/>
                  </a:lnTo>
                  <a:close/>
                </a:path>
              </a:pathLst>
            </a:custGeom>
            <a:ln w="914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4163568" y="1640026"/>
              <a:ext cx="807085" cy="1304925"/>
            </a:xfrm>
            <a:custGeom>
              <a:avLst/>
              <a:gdLst/>
              <a:ahLst/>
              <a:cxnLst/>
              <a:rect l="l" t="t" r="r" b="b"/>
              <a:pathLst>
                <a:path w="807085" h="1304925">
                  <a:moveTo>
                    <a:pt x="165179" y="19"/>
                  </a:moveTo>
                  <a:lnTo>
                    <a:pt x="120538" y="2432"/>
                  </a:lnTo>
                  <a:lnTo>
                    <a:pt x="81661" y="21387"/>
                  </a:lnTo>
                  <a:lnTo>
                    <a:pt x="0" y="1229665"/>
                  </a:lnTo>
                  <a:lnTo>
                    <a:pt x="1524" y="1234999"/>
                  </a:lnTo>
                  <a:lnTo>
                    <a:pt x="37671" y="1257335"/>
                  </a:lnTo>
                  <a:lnTo>
                    <a:pt x="81629" y="1264781"/>
                  </a:lnTo>
                  <a:lnTo>
                    <a:pt x="128168" y="1268263"/>
                  </a:lnTo>
                  <a:lnTo>
                    <a:pt x="155842" y="1268974"/>
                  </a:lnTo>
                  <a:lnTo>
                    <a:pt x="167512" y="1268781"/>
                  </a:lnTo>
                  <a:lnTo>
                    <a:pt x="211836" y="1261796"/>
                  </a:lnTo>
                  <a:lnTo>
                    <a:pt x="264160" y="701726"/>
                  </a:lnTo>
                  <a:lnTo>
                    <a:pt x="289808" y="674749"/>
                  </a:lnTo>
                  <a:lnTo>
                    <a:pt x="339008" y="631557"/>
                  </a:lnTo>
                  <a:lnTo>
                    <a:pt x="385635" y="602960"/>
                  </a:lnTo>
                  <a:lnTo>
                    <a:pt x="430593" y="590006"/>
                  </a:lnTo>
                  <a:lnTo>
                    <a:pt x="452501" y="589458"/>
                  </a:lnTo>
                  <a:lnTo>
                    <a:pt x="469145" y="591387"/>
                  </a:lnTo>
                  <a:lnTo>
                    <a:pt x="511937" y="606603"/>
                  </a:lnTo>
                  <a:lnTo>
                    <a:pt x="543583" y="634624"/>
                  </a:lnTo>
                  <a:lnTo>
                    <a:pt x="564197" y="673834"/>
                  </a:lnTo>
                  <a:lnTo>
                    <a:pt x="575218" y="724261"/>
                  </a:lnTo>
                  <a:lnTo>
                    <a:pt x="576484" y="745954"/>
                  </a:lnTo>
                  <a:lnTo>
                    <a:pt x="576464" y="770743"/>
                  </a:lnTo>
                  <a:lnTo>
                    <a:pt x="575183" y="798627"/>
                  </a:lnTo>
                  <a:lnTo>
                    <a:pt x="544322" y="1265606"/>
                  </a:lnTo>
                  <a:lnTo>
                    <a:pt x="545719" y="1270940"/>
                  </a:lnTo>
                  <a:lnTo>
                    <a:pt x="581247" y="1293213"/>
                  </a:lnTo>
                  <a:lnTo>
                    <a:pt x="625792" y="1300722"/>
                  </a:lnTo>
                  <a:lnTo>
                    <a:pt x="672107" y="1304204"/>
                  </a:lnTo>
                  <a:lnTo>
                    <a:pt x="699539" y="1304915"/>
                  </a:lnTo>
                  <a:lnTo>
                    <a:pt x="711327" y="1304722"/>
                  </a:lnTo>
                  <a:lnTo>
                    <a:pt x="755269" y="1297737"/>
                  </a:lnTo>
                  <a:lnTo>
                    <a:pt x="804672" y="779196"/>
                  </a:lnTo>
                  <a:lnTo>
                    <a:pt x="806626" y="736006"/>
                  </a:lnTo>
                  <a:lnTo>
                    <a:pt x="806402" y="695995"/>
                  </a:lnTo>
                  <a:lnTo>
                    <a:pt x="799465" y="625653"/>
                  </a:lnTo>
                  <a:lnTo>
                    <a:pt x="783082" y="565280"/>
                  </a:lnTo>
                  <a:lnTo>
                    <a:pt x="756412" y="512242"/>
                  </a:lnTo>
                  <a:lnTo>
                    <a:pt x="718883" y="467490"/>
                  </a:lnTo>
                  <a:lnTo>
                    <a:pt x="669925" y="431978"/>
                  </a:lnTo>
                  <a:lnTo>
                    <a:pt x="608187" y="407435"/>
                  </a:lnTo>
                  <a:lnTo>
                    <a:pt x="532638" y="395656"/>
                  </a:lnTo>
                  <a:lnTo>
                    <a:pt x="499776" y="395273"/>
                  </a:lnTo>
                  <a:lnTo>
                    <a:pt x="467296" y="398498"/>
                  </a:lnTo>
                  <a:lnTo>
                    <a:pt x="403479" y="415722"/>
                  </a:lnTo>
                  <a:lnTo>
                    <a:pt x="340629" y="447647"/>
                  </a:lnTo>
                  <a:lnTo>
                    <a:pt x="277876" y="494335"/>
                  </a:lnTo>
                  <a:lnTo>
                    <a:pt x="307721" y="41834"/>
                  </a:lnTo>
                  <a:lnTo>
                    <a:pt x="278292" y="14922"/>
                  </a:lnTo>
                  <a:lnTo>
                    <a:pt x="239321" y="5768"/>
                  </a:lnTo>
                  <a:lnTo>
                    <a:pt x="195834" y="1321"/>
                  </a:lnTo>
                  <a:lnTo>
                    <a:pt x="179786" y="468"/>
                  </a:lnTo>
                  <a:lnTo>
                    <a:pt x="165179" y="19"/>
                  </a:lnTo>
                  <a:close/>
                </a:path>
              </a:pathLst>
            </a:custGeom>
            <a:solidFill>
              <a:srgbClr val="B30D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4163568" y="1640026"/>
              <a:ext cx="807085" cy="1304925"/>
            </a:xfrm>
            <a:custGeom>
              <a:avLst/>
              <a:gdLst/>
              <a:ahLst/>
              <a:cxnLst/>
              <a:rect l="l" t="t" r="r" b="b"/>
              <a:pathLst>
                <a:path w="807085" h="1304925">
                  <a:moveTo>
                    <a:pt x="195834" y="1321"/>
                  </a:moveTo>
                  <a:lnTo>
                    <a:pt x="239321" y="5768"/>
                  </a:lnTo>
                  <a:lnTo>
                    <a:pt x="278292" y="14922"/>
                  </a:lnTo>
                  <a:lnTo>
                    <a:pt x="307721" y="41834"/>
                  </a:lnTo>
                  <a:lnTo>
                    <a:pt x="307340" y="47803"/>
                  </a:lnTo>
                  <a:lnTo>
                    <a:pt x="277876" y="494335"/>
                  </a:lnTo>
                  <a:lnTo>
                    <a:pt x="309235" y="469139"/>
                  </a:lnTo>
                  <a:lnTo>
                    <a:pt x="372048" y="429845"/>
                  </a:lnTo>
                  <a:lnTo>
                    <a:pt x="435197" y="405318"/>
                  </a:lnTo>
                  <a:lnTo>
                    <a:pt x="499776" y="395273"/>
                  </a:lnTo>
                  <a:lnTo>
                    <a:pt x="532638" y="395656"/>
                  </a:lnTo>
                  <a:lnTo>
                    <a:pt x="572144" y="399938"/>
                  </a:lnTo>
                  <a:lnTo>
                    <a:pt x="640776" y="418123"/>
                  </a:lnTo>
                  <a:lnTo>
                    <a:pt x="695833" y="448573"/>
                  </a:lnTo>
                  <a:lnTo>
                    <a:pt x="739076" y="488717"/>
                  </a:lnTo>
                  <a:lnTo>
                    <a:pt x="771032" y="537839"/>
                  </a:lnTo>
                  <a:lnTo>
                    <a:pt x="792559" y="594556"/>
                  </a:lnTo>
                  <a:lnTo>
                    <a:pt x="804011" y="659199"/>
                  </a:lnTo>
                  <a:lnTo>
                    <a:pt x="806626" y="736006"/>
                  </a:lnTo>
                  <a:lnTo>
                    <a:pt x="804672" y="779196"/>
                  </a:lnTo>
                  <a:lnTo>
                    <a:pt x="772033" y="1274623"/>
                  </a:lnTo>
                  <a:lnTo>
                    <a:pt x="771652" y="1280592"/>
                  </a:lnTo>
                  <a:lnTo>
                    <a:pt x="769493" y="1285799"/>
                  </a:lnTo>
                  <a:lnTo>
                    <a:pt x="765556" y="1289990"/>
                  </a:lnTo>
                  <a:lnTo>
                    <a:pt x="761619" y="1294308"/>
                  </a:lnTo>
                  <a:lnTo>
                    <a:pt x="721897" y="1304097"/>
                  </a:lnTo>
                  <a:lnTo>
                    <a:pt x="699539" y="1304915"/>
                  </a:lnTo>
                  <a:lnTo>
                    <a:pt x="686466" y="1304738"/>
                  </a:lnTo>
                  <a:lnTo>
                    <a:pt x="640413" y="1302107"/>
                  </a:lnTo>
                  <a:lnTo>
                    <a:pt x="600837" y="1297356"/>
                  </a:lnTo>
                  <a:lnTo>
                    <a:pt x="558165" y="1284656"/>
                  </a:lnTo>
                  <a:lnTo>
                    <a:pt x="549148" y="1275766"/>
                  </a:lnTo>
                  <a:lnTo>
                    <a:pt x="545719" y="1270940"/>
                  </a:lnTo>
                  <a:lnTo>
                    <a:pt x="544322" y="1265606"/>
                  </a:lnTo>
                  <a:lnTo>
                    <a:pt x="544703" y="1259510"/>
                  </a:lnTo>
                  <a:lnTo>
                    <a:pt x="575183" y="798627"/>
                  </a:lnTo>
                  <a:lnTo>
                    <a:pt x="576464" y="770743"/>
                  </a:lnTo>
                  <a:lnTo>
                    <a:pt x="575218" y="724261"/>
                  </a:lnTo>
                  <a:lnTo>
                    <a:pt x="564197" y="673834"/>
                  </a:lnTo>
                  <a:lnTo>
                    <a:pt x="543583" y="634624"/>
                  </a:lnTo>
                  <a:lnTo>
                    <a:pt x="511937" y="606603"/>
                  </a:lnTo>
                  <a:lnTo>
                    <a:pt x="469145" y="591387"/>
                  </a:lnTo>
                  <a:lnTo>
                    <a:pt x="452501" y="589458"/>
                  </a:lnTo>
                  <a:lnTo>
                    <a:pt x="430593" y="590006"/>
                  </a:lnTo>
                  <a:lnTo>
                    <a:pt x="385635" y="602960"/>
                  </a:lnTo>
                  <a:lnTo>
                    <a:pt x="339008" y="631557"/>
                  </a:lnTo>
                  <a:lnTo>
                    <a:pt x="289808" y="674749"/>
                  </a:lnTo>
                  <a:lnTo>
                    <a:pt x="228727" y="1238682"/>
                  </a:lnTo>
                  <a:lnTo>
                    <a:pt x="228219" y="1244651"/>
                  </a:lnTo>
                  <a:lnTo>
                    <a:pt x="226060" y="1249858"/>
                  </a:lnTo>
                  <a:lnTo>
                    <a:pt x="222123" y="1254176"/>
                  </a:lnTo>
                  <a:lnTo>
                    <a:pt x="218312" y="1258494"/>
                  </a:lnTo>
                  <a:lnTo>
                    <a:pt x="177940" y="1268156"/>
                  </a:lnTo>
                  <a:lnTo>
                    <a:pt x="155842" y="1268974"/>
                  </a:lnTo>
                  <a:lnTo>
                    <a:pt x="142732" y="1268797"/>
                  </a:lnTo>
                  <a:lnTo>
                    <a:pt x="96135" y="1266166"/>
                  </a:lnTo>
                  <a:lnTo>
                    <a:pt x="57023" y="1261415"/>
                  </a:lnTo>
                  <a:lnTo>
                    <a:pt x="14097" y="1248715"/>
                  </a:lnTo>
                  <a:lnTo>
                    <a:pt x="0" y="1229665"/>
                  </a:lnTo>
                  <a:lnTo>
                    <a:pt x="508" y="1223569"/>
                  </a:lnTo>
                  <a:lnTo>
                    <a:pt x="79121" y="32817"/>
                  </a:lnTo>
                  <a:lnTo>
                    <a:pt x="112242" y="3933"/>
                  </a:lnTo>
                  <a:lnTo>
                    <a:pt x="152024" y="0"/>
                  </a:lnTo>
                  <a:lnTo>
                    <a:pt x="165179" y="19"/>
                  </a:lnTo>
                  <a:lnTo>
                    <a:pt x="179786" y="468"/>
                  </a:lnTo>
                  <a:lnTo>
                    <a:pt x="195834" y="1321"/>
                  </a:lnTo>
                  <a:close/>
                </a:path>
              </a:pathLst>
            </a:custGeom>
            <a:ln w="914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5145141" y="2138426"/>
              <a:ext cx="1179195" cy="915669"/>
            </a:xfrm>
            <a:custGeom>
              <a:avLst/>
              <a:gdLst/>
              <a:ahLst/>
              <a:cxnLst/>
              <a:rect l="l" t="t" r="r" b="b"/>
              <a:pathLst>
                <a:path w="1179195" h="915669">
                  <a:moveTo>
                    <a:pt x="426364" y="0"/>
                  </a:moveTo>
                  <a:lnTo>
                    <a:pt x="378348" y="2051"/>
                  </a:lnTo>
                  <a:lnTo>
                    <a:pt x="333130" y="8889"/>
                  </a:lnTo>
                  <a:lnTo>
                    <a:pt x="290718" y="20129"/>
                  </a:lnTo>
                  <a:lnTo>
                    <a:pt x="251104" y="35369"/>
                  </a:lnTo>
                  <a:lnTo>
                    <a:pt x="214276" y="54610"/>
                  </a:lnTo>
                  <a:lnTo>
                    <a:pt x="180222" y="77850"/>
                  </a:lnTo>
                  <a:lnTo>
                    <a:pt x="148982" y="104921"/>
                  </a:lnTo>
                  <a:lnTo>
                    <a:pt x="120612" y="135636"/>
                  </a:lnTo>
                  <a:lnTo>
                    <a:pt x="95123" y="169969"/>
                  </a:lnTo>
                  <a:lnTo>
                    <a:pt x="72526" y="207899"/>
                  </a:lnTo>
                  <a:lnTo>
                    <a:pt x="52863" y="249094"/>
                  </a:lnTo>
                  <a:lnTo>
                    <a:pt x="36189" y="293052"/>
                  </a:lnTo>
                  <a:lnTo>
                    <a:pt x="22538" y="339772"/>
                  </a:lnTo>
                  <a:lnTo>
                    <a:pt x="11947" y="389254"/>
                  </a:lnTo>
                  <a:lnTo>
                    <a:pt x="4329" y="440834"/>
                  </a:lnTo>
                  <a:lnTo>
                    <a:pt x="343" y="490045"/>
                  </a:lnTo>
                  <a:lnTo>
                    <a:pt x="0" y="536898"/>
                  </a:lnTo>
                  <a:lnTo>
                    <a:pt x="3311" y="581406"/>
                  </a:lnTo>
                  <a:lnTo>
                    <a:pt x="10418" y="623443"/>
                  </a:lnTo>
                  <a:lnTo>
                    <a:pt x="21425" y="662765"/>
                  </a:lnTo>
                  <a:lnTo>
                    <a:pt x="36369" y="699474"/>
                  </a:lnTo>
                  <a:lnTo>
                    <a:pt x="55254" y="733551"/>
                  </a:lnTo>
                  <a:lnTo>
                    <a:pt x="78162" y="764958"/>
                  </a:lnTo>
                  <a:lnTo>
                    <a:pt x="104975" y="793638"/>
                  </a:lnTo>
                  <a:lnTo>
                    <a:pt x="135693" y="819580"/>
                  </a:lnTo>
                  <a:lnTo>
                    <a:pt x="170316" y="842772"/>
                  </a:lnTo>
                  <a:lnTo>
                    <a:pt x="209057" y="862984"/>
                  </a:lnTo>
                  <a:lnTo>
                    <a:pt x="251930" y="880173"/>
                  </a:lnTo>
                  <a:lnTo>
                    <a:pt x="298922" y="894314"/>
                  </a:lnTo>
                  <a:lnTo>
                    <a:pt x="350021" y="905383"/>
                  </a:lnTo>
                  <a:lnTo>
                    <a:pt x="403604" y="912832"/>
                  </a:lnTo>
                  <a:lnTo>
                    <a:pt x="454447" y="915542"/>
                  </a:lnTo>
                  <a:lnTo>
                    <a:pt x="502576" y="913491"/>
                  </a:lnTo>
                  <a:lnTo>
                    <a:pt x="548014" y="906652"/>
                  </a:lnTo>
                  <a:lnTo>
                    <a:pt x="590613" y="895486"/>
                  </a:lnTo>
                  <a:lnTo>
                    <a:pt x="630390" y="880284"/>
                  </a:lnTo>
                  <a:lnTo>
                    <a:pt x="667333" y="861058"/>
                  </a:lnTo>
                  <a:lnTo>
                    <a:pt x="701430" y="837819"/>
                  </a:lnTo>
                  <a:lnTo>
                    <a:pt x="732627" y="810746"/>
                  </a:lnTo>
                  <a:lnTo>
                    <a:pt x="760882" y="780018"/>
                  </a:lnTo>
                  <a:lnTo>
                    <a:pt x="786209" y="745646"/>
                  </a:lnTo>
                  <a:lnTo>
                    <a:pt x="794642" y="731345"/>
                  </a:lnTo>
                  <a:lnTo>
                    <a:pt x="438955" y="731345"/>
                  </a:lnTo>
                  <a:lnTo>
                    <a:pt x="390280" y="727201"/>
                  </a:lnTo>
                  <a:lnTo>
                    <a:pt x="340195" y="713089"/>
                  </a:lnTo>
                  <a:lnTo>
                    <a:pt x="300872" y="690499"/>
                  </a:lnTo>
                  <a:lnTo>
                    <a:pt x="271520" y="660304"/>
                  </a:lnTo>
                  <a:lnTo>
                    <a:pt x="251205" y="623413"/>
                  </a:lnTo>
                  <a:lnTo>
                    <a:pt x="239166" y="580389"/>
                  </a:lnTo>
                  <a:lnTo>
                    <a:pt x="234832" y="531622"/>
                  </a:lnTo>
                  <a:lnTo>
                    <a:pt x="235331" y="505281"/>
                  </a:lnTo>
                  <a:lnTo>
                    <a:pt x="240422" y="449933"/>
                  </a:lnTo>
                  <a:lnTo>
                    <a:pt x="258730" y="361824"/>
                  </a:lnTo>
                  <a:lnTo>
                    <a:pt x="277266" y="310594"/>
                  </a:lnTo>
                  <a:lnTo>
                    <a:pt x="300589" y="267198"/>
                  </a:lnTo>
                  <a:lnTo>
                    <a:pt x="328685" y="231648"/>
                  </a:lnTo>
                  <a:lnTo>
                    <a:pt x="361759" y="205118"/>
                  </a:lnTo>
                  <a:lnTo>
                    <a:pt x="399821" y="188769"/>
                  </a:lnTo>
                  <a:lnTo>
                    <a:pt x="442860" y="182588"/>
                  </a:lnTo>
                  <a:lnTo>
                    <a:pt x="825265" y="182588"/>
                  </a:lnTo>
                  <a:lnTo>
                    <a:pt x="819683" y="172862"/>
                  </a:lnTo>
                  <a:lnTo>
                    <a:pt x="788380" y="133895"/>
                  </a:lnTo>
                  <a:lnTo>
                    <a:pt x="750706" y="99440"/>
                  </a:lnTo>
                  <a:lnTo>
                    <a:pt x="715821" y="75257"/>
                  </a:lnTo>
                  <a:lnTo>
                    <a:pt x="676388" y="54224"/>
                  </a:lnTo>
                  <a:lnTo>
                    <a:pt x="632401" y="36356"/>
                  </a:lnTo>
                  <a:lnTo>
                    <a:pt x="583855" y="21664"/>
                  </a:lnTo>
                  <a:lnTo>
                    <a:pt x="530742" y="10160"/>
                  </a:lnTo>
                  <a:lnTo>
                    <a:pt x="477166" y="2710"/>
                  </a:lnTo>
                  <a:lnTo>
                    <a:pt x="426364" y="0"/>
                  </a:lnTo>
                  <a:close/>
                </a:path>
                <a:path w="1179195" h="915669">
                  <a:moveTo>
                    <a:pt x="825265" y="182588"/>
                  </a:moveTo>
                  <a:lnTo>
                    <a:pt x="442860" y="182588"/>
                  </a:lnTo>
                  <a:lnTo>
                    <a:pt x="490864" y="186562"/>
                  </a:lnTo>
                  <a:lnTo>
                    <a:pt x="517536" y="192662"/>
                  </a:lnTo>
                  <a:lnTo>
                    <a:pt x="562355" y="211244"/>
                  </a:lnTo>
                  <a:lnTo>
                    <a:pt x="596100" y="238228"/>
                  </a:lnTo>
                  <a:lnTo>
                    <a:pt x="620674" y="272137"/>
                  </a:lnTo>
                  <a:lnTo>
                    <a:pt x="636555" y="312566"/>
                  </a:lnTo>
                  <a:lnTo>
                    <a:pt x="644695" y="358564"/>
                  </a:lnTo>
                  <a:lnTo>
                    <a:pt x="645931" y="383539"/>
                  </a:lnTo>
                  <a:lnTo>
                    <a:pt x="645451" y="409640"/>
                  </a:lnTo>
                  <a:lnTo>
                    <a:pt x="640395" y="464746"/>
                  </a:lnTo>
                  <a:lnTo>
                    <a:pt x="622174" y="552805"/>
                  </a:lnTo>
                  <a:lnTo>
                    <a:pt x="603863" y="603964"/>
                  </a:lnTo>
                  <a:lnTo>
                    <a:pt x="580836" y="647241"/>
                  </a:lnTo>
                  <a:lnTo>
                    <a:pt x="553094" y="682625"/>
                  </a:lnTo>
                  <a:lnTo>
                    <a:pt x="520350" y="709056"/>
                  </a:lnTo>
                  <a:lnTo>
                    <a:pt x="482308" y="725297"/>
                  </a:lnTo>
                  <a:lnTo>
                    <a:pt x="438955" y="731345"/>
                  </a:lnTo>
                  <a:lnTo>
                    <a:pt x="794642" y="731345"/>
                  </a:lnTo>
                  <a:lnTo>
                    <a:pt x="828097" y="666448"/>
                  </a:lnTo>
                  <a:lnTo>
                    <a:pt x="844623" y="622490"/>
                  </a:lnTo>
                  <a:lnTo>
                    <a:pt x="858196" y="575770"/>
                  </a:lnTo>
                  <a:lnTo>
                    <a:pt x="868816" y="526288"/>
                  </a:lnTo>
                  <a:lnTo>
                    <a:pt x="877310" y="467153"/>
                  </a:lnTo>
                  <a:lnTo>
                    <a:pt x="881135" y="411352"/>
                  </a:lnTo>
                  <a:lnTo>
                    <a:pt x="939837" y="408066"/>
                  </a:lnTo>
                  <a:lnTo>
                    <a:pt x="992133" y="394398"/>
                  </a:lnTo>
                  <a:lnTo>
                    <a:pt x="1038048" y="370347"/>
                  </a:lnTo>
                  <a:lnTo>
                    <a:pt x="1077604" y="335914"/>
                  </a:lnTo>
                  <a:lnTo>
                    <a:pt x="1104838" y="301656"/>
                  </a:lnTo>
                  <a:lnTo>
                    <a:pt x="1127042" y="264287"/>
                  </a:lnTo>
                  <a:lnTo>
                    <a:pt x="863228" y="264287"/>
                  </a:lnTo>
                  <a:lnTo>
                    <a:pt x="844629" y="216330"/>
                  </a:lnTo>
                  <a:lnTo>
                    <a:pt x="825265" y="182588"/>
                  </a:lnTo>
                  <a:close/>
                </a:path>
                <a:path w="1179195" h="915669">
                  <a:moveTo>
                    <a:pt x="1027957" y="14356"/>
                  </a:moveTo>
                  <a:lnTo>
                    <a:pt x="991435" y="27050"/>
                  </a:lnTo>
                  <a:lnTo>
                    <a:pt x="973105" y="64182"/>
                  </a:lnTo>
                  <a:lnTo>
                    <a:pt x="961653" y="126111"/>
                  </a:lnTo>
                  <a:lnTo>
                    <a:pt x="955393" y="154166"/>
                  </a:lnTo>
                  <a:lnTo>
                    <a:pt x="936775" y="201513"/>
                  </a:lnTo>
                  <a:lnTo>
                    <a:pt x="910609" y="236997"/>
                  </a:lnTo>
                  <a:lnTo>
                    <a:pt x="863228" y="264287"/>
                  </a:lnTo>
                  <a:lnTo>
                    <a:pt x="1127042" y="264287"/>
                  </a:lnTo>
                  <a:lnTo>
                    <a:pt x="1148059" y="217344"/>
                  </a:lnTo>
                  <a:lnTo>
                    <a:pt x="1164046" y="167303"/>
                  </a:lnTo>
                  <a:lnTo>
                    <a:pt x="1176283" y="112013"/>
                  </a:lnTo>
                  <a:lnTo>
                    <a:pt x="1179141" y="81813"/>
                  </a:lnTo>
                  <a:lnTo>
                    <a:pt x="1178569" y="73787"/>
                  </a:lnTo>
                  <a:lnTo>
                    <a:pt x="1154805" y="39512"/>
                  </a:lnTo>
                  <a:lnTo>
                    <a:pt x="1116260" y="26368"/>
                  </a:lnTo>
                  <a:lnTo>
                    <a:pt x="1074771" y="18424"/>
                  </a:lnTo>
                  <a:lnTo>
                    <a:pt x="1037980" y="14477"/>
                  </a:lnTo>
                  <a:lnTo>
                    <a:pt x="1027957" y="14356"/>
                  </a:lnTo>
                  <a:close/>
                </a:path>
              </a:pathLst>
            </a:custGeom>
            <a:solidFill>
              <a:srgbClr val="B30D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5145141" y="2138426"/>
              <a:ext cx="1179195" cy="915669"/>
            </a:xfrm>
            <a:custGeom>
              <a:avLst/>
              <a:gdLst/>
              <a:ahLst/>
              <a:cxnLst/>
              <a:rect l="l" t="t" r="r" b="b"/>
              <a:pathLst>
                <a:path w="1179195" h="915669">
                  <a:moveTo>
                    <a:pt x="490864" y="186562"/>
                  </a:moveTo>
                  <a:lnTo>
                    <a:pt x="442860" y="182588"/>
                  </a:lnTo>
                  <a:lnTo>
                    <a:pt x="399821" y="188769"/>
                  </a:lnTo>
                  <a:lnTo>
                    <a:pt x="361759" y="205118"/>
                  </a:lnTo>
                  <a:lnTo>
                    <a:pt x="328685" y="231648"/>
                  </a:lnTo>
                  <a:lnTo>
                    <a:pt x="300589" y="267198"/>
                  </a:lnTo>
                  <a:lnTo>
                    <a:pt x="277266" y="310594"/>
                  </a:lnTo>
                  <a:lnTo>
                    <a:pt x="258730" y="361824"/>
                  </a:lnTo>
                  <a:lnTo>
                    <a:pt x="244992" y="420877"/>
                  </a:lnTo>
                  <a:lnTo>
                    <a:pt x="237198" y="478059"/>
                  </a:lnTo>
                  <a:lnTo>
                    <a:pt x="234832" y="531622"/>
                  </a:lnTo>
                  <a:lnTo>
                    <a:pt x="236053" y="556720"/>
                  </a:lnTo>
                  <a:lnTo>
                    <a:pt x="244209" y="602630"/>
                  </a:lnTo>
                  <a:lnTo>
                    <a:pt x="260242" y="642707"/>
                  </a:lnTo>
                  <a:lnTo>
                    <a:pt x="285059" y="676235"/>
                  </a:lnTo>
                  <a:lnTo>
                    <a:pt x="319182" y="702859"/>
                  </a:lnTo>
                  <a:lnTo>
                    <a:pt x="363898" y="721199"/>
                  </a:lnTo>
                  <a:lnTo>
                    <a:pt x="438955" y="731345"/>
                  </a:lnTo>
                  <a:lnTo>
                    <a:pt x="482308" y="725297"/>
                  </a:lnTo>
                  <a:lnTo>
                    <a:pt x="520350" y="709056"/>
                  </a:lnTo>
                  <a:lnTo>
                    <a:pt x="553094" y="682625"/>
                  </a:lnTo>
                  <a:lnTo>
                    <a:pt x="580836" y="647241"/>
                  </a:lnTo>
                  <a:lnTo>
                    <a:pt x="603863" y="603964"/>
                  </a:lnTo>
                  <a:lnTo>
                    <a:pt x="622174" y="552805"/>
                  </a:lnTo>
                  <a:lnTo>
                    <a:pt x="635771" y="493775"/>
                  </a:lnTo>
                  <a:lnTo>
                    <a:pt x="643614" y="436705"/>
                  </a:lnTo>
                  <a:lnTo>
                    <a:pt x="645931" y="383539"/>
                  </a:lnTo>
                  <a:lnTo>
                    <a:pt x="644695" y="358564"/>
                  </a:lnTo>
                  <a:lnTo>
                    <a:pt x="636555" y="312566"/>
                  </a:lnTo>
                  <a:lnTo>
                    <a:pt x="620674" y="272137"/>
                  </a:lnTo>
                  <a:lnTo>
                    <a:pt x="596100" y="238228"/>
                  </a:lnTo>
                  <a:lnTo>
                    <a:pt x="562355" y="211244"/>
                  </a:lnTo>
                  <a:lnTo>
                    <a:pt x="517536" y="192662"/>
                  </a:lnTo>
                  <a:lnTo>
                    <a:pt x="490864" y="186562"/>
                  </a:lnTo>
                  <a:close/>
                </a:path>
                <a:path w="1179195" h="915669">
                  <a:moveTo>
                    <a:pt x="1089415" y="20827"/>
                  </a:moveTo>
                  <a:lnTo>
                    <a:pt x="1127795" y="29311"/>
                  </a:lnTo>
                  <a:lnTo>
                    <a:pt x="1166885" y="48640"/>
                  </a:lnTo>
                  <a:lnTo>
                    <a:pt x="1179141" y="81813"/>
                  </a:lnTo>
                  <a:lnTo>
                    <a:pt x="1178950" y="90852"/>
                  </a:lnTo>
                  <a:lnTo>
                    <a:pt x="1164046" y="167303"/>
                  </a:lnTo>
                  <a:lnTo>
                    <a:pt x="1148059" y="217344"/>
                  </a:lnTo>
                  <a:lnTo>
                    <a:pt x="1128323" y="262131"/>
                  </a:lnTo>
                  <a:lnTo>
                    <a:pt x="1104838" y="301656"/>
                  </a:lnTo>
                  <a:lnTo>
                    <a:pt x="1077604" y="335914"/>
                  </a:lnTo>
                  <a:lnTo>
                    <a:pt x="1038048" y="370347"/>
                  </a:lnTo>
                  <a:lnTo>
                    <a:pt x="992133" y="394398"/>
                  </a:lnTo>
                  <a:lnTo>
                    <a:pt x="939837" y="408066"/>
                  </a:lnTo>
                  <a:lnTo>
                    <a:pt x="881135" y="411352"/>
                  </a:lnTo>
                  <a:lnTo>
                    <a:pt x="879800" y="438830"/>
                  </a:lnTo>
                  <a:lnTo>
                    <a:pt x="873652" y="496310"/>
                  </a:lnTo>
                  <a:lnTo>
                    <a:pt x="858196" y="575770"/>
                  </a:lnTo>
                  <a:lnTo>
                    <a:pt x="844623" y="622490"/>
                  </a:lnTo>
                  <a:lnTo>
                    <a:pt x="828097" y="666448"/>
                  </a:lnTo>
                  <a:lnTo>
                    <a:pt x="808618" y="707644"/>
                  </a:lnTo>
                  <a:lnTo>
                    <a:pt x="786209" y="745646"/>
                  </a:lnTo>
                  <a:lnTo>
                    <a:pt x="760882" y="780018"/>
                  </a:lnTo>
                  <a:lnTo>
                    <a:pt x="732627" y="810746"/>
                  </a:lnTo>
                  <a:lnTo>
                    <a:pt x="701430" y="837819"/>
                  </a:lnTo>
                  <a:lnTo>
                    <a:pt x="667333" y="861058"/>
                  </a:lnTo>
                  <a:lnTo>
                    <a:pt x="630390" y="880284"/>
                  </a:lnTo>
                  <a:lnTo>
                    <a:pt x="590613" y="895486"/>
                  </a:lnTo>
                  <a:lnTo>
                    <a:pt x="548014" y="906652"/>
                  </a:lnTo>
                  <a:lnTo>
                    <a:pt x="502576" y="913491"/>
                  </a:lnTo>
                  <a:lnTo>
                    <a:pt x="454447" y="915542"/>
                  </a:lnTo>
                  <a:lnTo>
                    <a:pt x="403604" y="912832"/>
                  </a:lnTo>
                  <a:lnTo>
                    <a:pt x="350021" y="905383"/>
                  </a:lnTo>
                  <a:lnTo>
                    <a:pt x="298922" y="894314"/>
                  </a:lnTo>
                  <a:lnTo>
                    <a:pt x="251930" y="880173"/>
                  </a:lnTo>
                  <a:lnTo>
                    <a:pt x="209057" y="862984"/>
                  </a:lnTo>
                  <a:lnTo>
                    <a:pt x="170316" y="842772"/>
                  </a:lnTo>
                  <a:lnTo>
                    <a:pt x="135693" y="819580"/>
                  </a:lnTo>
                  <a:lnTo>
                    <a:pt x="104975" y="793638"/>
                  </a:lnTo>
                  <a:lnTo>
                    <a:pt x="78162" y="764958"/>
                  </a:lnTo>
                  <a:lnTo>
                    <a:pt x="55254" y="733551"/>
                  </a:lnTo>
                  <a:lnTo>
                    <a:pt x="36369" y="699474"/>
                  </a:lnTo>
                  <a:lnTo>
                    <a:pt x="21425" y="662765"/>
                  </a:lnTo>
                  <a:lnTo>
                    <a:pt x="10410" y="623413"/>
                  </a:lnTo>
                  <a:lnTo>
                    <a:pt x="3311" y="581406"/>
                  </a:lnTo>
                  <a:lnTo>
                    <a:pt x="0" y="536898"/>
                  </a:lnTo>
                  <a:lnTo>
                    <a:pt x="343" y="490045"/>
                  </a:lnTo>
                  <a:lnTo>
                    <a:pt x="4329" y="440834"/>
                  </a:lnTo>
                  <a:lnTo>
                    <a:pt x="11947" y="389254"/>
                  </a:lnTo>
                  <a:lnTo>
                    <a:pt x="22538" y="339772"/>
                  </a:lnTo>
                  <a:lnTo>
                    <a:pt x="36189" y="293052"/>
                  </a:lnTo>
                  <a:lnTo>
                    <a:pt x="52863" y="249094"/>
                  </a:lnTo>
                  <a:lnTo>
                    <a:pt x="72526" y="207899"/>
                  </a:lnTo>
                  <a:lnTo>
                    <a:pt x="95123" y="169969"/>
                  </a:lnTo>
                  <a:lnTo>
                    <a:pt x="120612" y="135636"/>
                  </a:lnTo>
                  <a:lnTo>
                    <a:pt x="148982" y="104921"/>
                  </a:lnTo>
                  <a:lnTo>
                    <a:pt x="180222" y="77850"/>
                  </a:lnTo>
                  <a:lnTo>
                    <a:pt x="214276" y="54610"/>
                  </a:lnTo>
                  <a:lnTo>
                    <a:pt x="251104" y="35369"/>
                  </a:lnTo>
                  <a:lnTo>
                    <a:pt x="290718" y="20129"/>
                  </a:lnTo>
                  <a:lnTo>
                    <a:pt x="333130" y="8889"/>
                  </a:lnTo>
                  <a:lnTo>
                    <a:pt x="378348" y="2051"/>
                  </a:lnTo>
                  <a:lnTo>
                    <a:pt x="426364" y="0"/>
                  </a:lnTo>
                  <a:lnTo>
                    <a:pt x="477166" y="2710"/>
                  </a:lnTo>
                  <a:lnTo>
                    <a:pt x="530742" y="10160"/>
                  </a:lnTo>
                  <a:lnTo>
                    <a:pt x="583855" y="21664"/>
                  </a:lnTo>
                  <a:lnTo>
                    <a:pt x="632401" y="36356"/>
                  </a:lnTo>
                  <a:lnTo>
                    <a:pt x="676388" y="54224"/>
                  </a:lnTo>
                  <a:lnTo>
                    <a:pt x="715821" y="75257"/>
                  </a:lnTo>
                  <a:lnTo>
                    <a:pt x="750706" y="99440"/>
                  </a:lnTo>
                  <a:lnTo>
                    <a:pt x="788380" y="133895"/>
                  </a:lnTo>
                  <a:lnTo>
                    <a:pt x="819683" y="172862"/>
                  </a:lnTo>
                  <a:lnTo>
                    <a:pt x="844629" y="216330"/>
                  </a:lnTo>
                  <a:lnTo>
                    <a:pt x="863228" y="264287"/>
                  </a:lnTo>
                  <a:lnTo>
                    <a:pt x="879990" y="258714"/>
                  </a:lnTo>
                  <a:lnTo>
                    <a:pt x="924442" y="220852"/>
                  </a:lnTo>
                  <a:lnTo>
                    <a:pt x="947096" y="179292"/>
                  </a:lnTo>
                  <a:lnTo>
                    <a:pt x="961653" y="126111"/>
                  </a:lnTo>
                  <a:lnTo>
                    <a:pt x="970797" y="75184"/>
                  </a:lnTo>
                  <a:lnTo>
                    <a:pt x="973105" y="64182"/>
                  </a:lnTo>
                  <a:lnTo>
                    <a:pt x="991435" y="27050"/>
                  </a:lnTo>
                  <a:lnTo>
                    <a:pt x="1027957" y="14356"/>
                  </a:lnTo>
                  <a:lnTo>
                    <a:pt x="1037980" y="14477"/>
                  </a:lnTo>
                  <a:lnTo>
                    <a:pt x="1049053" y="15238"/>
                  </a:lnTo>
                  <a:lnTo>
                    <a:pt x="1061317" y="16557"/>
                  </a:lnTo>
                  <a:lnTo>
                    <a:pt x="1074771" y="18424"/>
                  </a:lnTo>
                  <a:lnTo>
                    <a:pt x="1089415" y="20827"/>
                  </a:lnTo>
                  <a:close/>
                </a:path>
              </a:pathLst>
            </a:custGeom>
            <a:ln w="914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186677" y="2142136"/>
              <a:ext cx="790575" cy="1138555"/>
            </a:xfrm>
            <a:custGeom>
              <a:avLst/>
              <a:gdLst/>
              <a:ahLst/>
              <a:cxnLst/>
              <a:rect l="l" t="t" r="r" b="b"/>
              <a:pathLst>
                <a:path w="790575" h="1138554">
                  <a:moveTo>
                    <a:pt x="438530" y="299565"/>
                  </a:moveTo>
                  <a:lnTo>
                    <a:pt x="431165" y="299819"/>
                  </a:lnTo>
                  <a:lnTo>
                    <a:pt x="425703" y="301978"/>
                  </a:lnTo>
                  <a:lnTo>
                    <a:pt x="420370" y="304010"/>
                  </a:lnTo>
                  <a:lnTo>
                    <a:pt x="416051" y="307693"/>
                  </a:lnTo>
                  <a:lnTo>
                    <a:pt x="1143" y="1014702"/>
                  </a:lnTo>
                  <a:lnTo>
                    <a:pt x="0" y="1020163"/>
                  </a:lnTo>
                  <a:lnTo>
                    <a:pt x="888" y="1025878"/>
                  </a:lnTo>
                  <a:lnTo>
                    <a:pt x="1650" y="1031720"/>
                  </a:lnTo>
                  <a:lnTo>
                    <a:pt x="29535" y="1062343"/>
                  </a:lnTo>
                  <a:lnTo>
                    <a:pt x="70671" y="1090412"/>
                  </a:lnTo>
                  <a:lnTo>
                    <a:pt x="111140" y="1113666"/>
                  </a:lnTo>
                  <a:lnTo>
                    <a:pt x="151637" y="1132208"/>
                  </a:lnTo>
                  <a:lnTo>
                    <a:pt x="176022" y="1138400"/>
                  </a:lnTo>
                  <a:lnTo>
                    <a:pt x="183261" y="1138273"/>
                  </a:lnTo>
                  <a:lnTo>
                    <a:pt x="188722" y="1136114"/>
                  </a:lnTo>
                  <a:lnTo>
                    <a:pt x="194056" y="1134082"/>
                  </a:lnTo>
                  <a:lnTo>
                    <a:pt x="198374" y="1130399"/>
                  </a:lnTo>
                  <a:lnTo>
                    <a:pt x="613282" y="423390"/>
                  </a:lnTo>
                  <a:lnTo>
                    <a:pt x="614426" y="417929"/>
                  </a:lnTo>
                  <a:lnTo>
                    <a:pt x="613537" y="412214"/>
                  </a:lnTo>
                  <a:lnTo>
                    <a:pt x="612775" y="406372"/>
                  </a:lnTo>
                  <a:lnTo>
                    <a:pt x="585483" y="374794"/>
                  </a:lnTo>
                  <a:lnTo>
                    <a:pt x="544677" y="346180"/>
                  </a:lnTo>
                  <a:lnTo>
                    <a:pt x="504158" y="322933"/>
                  </a:lnTo>
                  <a:lnTo>
                    <a:pt x="463248" y="305105"/>
                  </a:lnTo>
                  <a:lnTo>
                    <a:pt x="447801" y="301216"/>
                  </a:lnTo>
                  <a:lnTo>
                    <a:pt x="438530" y="299565"/>
                  </a:lnTo>
                  <a:close/>
                </a:path>
                <a:path w="790575" h="1138554">
                  <a:moveTo>
                    <a:pt x="628324" y="0"/>
                  </a:moveTo>
                  <a:lnTo>
                    <a:pt x="589295" y="9211"/>
                  </a:lnTo>
                  <a:lnTo>
                    <a:pt x="553100" y="43501"/>
                  </a:lnTo>
                  <a:lnTo>
                    <a:pt x="521406" y="97293"/>
                  </a:lnTo>
                  <a:lnTo>
                    <a:pt x="509785" y="143585"/>
                  </a:lnTo>
                  <a:lnTo>
                    <a:pt x="512191" y="162659"/>
                  </a:lnTo>
                  <a:lnTo>
                    <a:pt x="536495" y="199076"/>
                  </a:lnTo>
                  <a:lnTo>
                    <a:pt x="588899" y="237208"/>
                  </a:lnTo>
                  <a:lnTo>
                    <a:pt x="647636" y="264068"/>
                  </a:lnTo>
                  <a:lnTo>
                    <a:pt x="671730" y="268640"/>
                  </a:lnTo>
                  <a:lnTo>
                    <a:pt x="692276" y="267307"/>
                  </a:lnTo>
                  <a:lnTo>
                    <a:pt x="729202" y="246145"/>
                  </a:lnTo>
                  <a:lnTo>
                    <a:pt x="764794" y="199362"/>
                  </a:lnTo>
                  <a:lnTo>
                    <a:pt x="787352" y="147514"/>
                  </a:lnTo>
                  <a:lnTo>
                    <a:pt x="790386" y="125531"/>
                  </a:lnTo>
                  <a:lnTo>
                    <a:pt x="787907" y="106144"/>
                  </a:lnTo>
                  <a:lnTo>
                    <a:pt x="763730" y="69472"/>
                  </a:lnTo>
                  <a:lnTo>
                    <a:pt x="711835" y="31468"/>
                  </a:lnTo>
                  <a:lnTo>
                    <a:pt x="652494" y="4480"/>
                  </a:lnTo>
                  <a:lnTo>
                    <a:pt x="628324" y="0"/>
                  </a:lnTo>
                  <a:close/>
                </a:path>
              </a:pathLst>
            </a:custGeom>
            <a:solidFill>
              <a:srgbClr val="B30D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186677" y="2142136"/>
              <a:ext cx="790575" cy="1138555"/>
            </a:xfrm>
            <a:custGeom>
              <a:avLst/>
              <a:gdLst/>
              <a:ahLst/>
              <a:cxnLst/>
              <a:rect l="l" t="t" r="r" b="b"/>
              <a:pathLst>
                <a:path w="790575" h="1138554">
                  <a:moveTo>
                    <a:pt x="530860" y="337919"/>
                  </a:moveTo>
                  <a:lnTo>
                    <a:pt x="567882" y="361368"/>
                  </a:lnTo>
                  <a:lnTo>
                    <a:pt x="598576" y="386935"/>
                  </a:lnTo>
                  <a:lnTo>
                    <a:pt x="613537" y="412214"/>
                  </a:lnTo>
                  <a:lnTo>
                    <a:pt x="614426" y="417929"/>
                  </a:lnTo>
                  <a:lnTo>
                    <a:pt x="613282" y="423390"/>
                  </a:lnTo>
                  <a:lnTo>
                    <a:pt x="610235" y="428597"/>
                  </a:lnTo>
                  <a:lnTo>
                    <a:pt x="201422" y="1125192"/>
                  </a:lnTo>
                  <a:lnTo>
                    <a:pt x="198374" y="1130399"/>
                  </a:lnTo>
                  <a:lnTo>
                    <a:pt x="194056" y="1134082"/>
                  </a:lnTo>
                  <a:lnTo>
                    <a:pt x="188722" y="1136114"/>
                  </a:lnTo>
                  <a:lnTo>
                    <a:pt x="183261" y="1138273"/>
                  </a:lnTo>
                  <a:lnTo>
                    <a:pt x="142875" y="1128851"/>
                  </a:lnTo>
                  <a:lnTo>
                    <a:pt x="98363" y="1106646"/>
                  </a:lnTo>
                  <a:lnTo>
                    <a:pt x="58292" y="1082663"/>
                  </a:lnTo>
                  <a:lnTo>
                    <a:pt x="22320" y="1056294"/>
                  </a:lnTo>
                  <a:lnTo>
                    <a:pt x="888" y="1025878"/>
                  </a:lnTo>
                  <a:lnTo>
                    <a:pt x="0" y="1020163"/>
                  </a:lnTo>
                  <a:lnTo>
                    <a:pt x="1143" y="1014702"/>
                  </a:lnTo>
                  <a:lnTo>
                    <a:pt x="4191" y="1009495"/>
                  </a:lnTo>
                  <a:lnTo>
                    <a:pt x="413003" y="312900"/>
                  </a:lnTo>
                  <a:lnTo>
                    <a:pt x="416051" y="307693"/>
                  </a:lnTo>
                  <a:lnTo>
                    <a:pt x="420370" y="304010"/>
                  </a:lnTo>
                  <a:lnTo>
                    <a:pt x="425703" y="301978"/>
                  </a:lnTo>
                  <a:lnTo>
                    <a:pt x="431165" y="299819"/>
                  </a:lnTo>
                  <a:lnTo>
                    <a:pt x="472144" y="308234"/>
                  </a:lnTo>
                  <a:lnTo>
                    <a:pt x="516949" y="329890"/>
                  </a:lnTo>
                  <a:lnTo>
                    <a:pt x="530860" y="337919"/>
                  </a:lnTo>
                  <a:close/>
                </a:path>
                <a:path w="790575" h="1138554">
                  <a:moveTo>
                    <a:pt x="711835" y="31468"/>
                  </a:moveTo>
                  <a:lnTo>
                    <a:pt x="763730" y="69472"/>
                  </a:lnTo>
                  <a:lnTo>
                    <a:pt x="787907" y="106144"/>
                  </a:lnTo>
                  <a:lnTo>
                    <a:pt x="790386" y="125531"/>
                  </a:lnTo>
                  <a:lnTo>
                    <a:pt x="787352" y="147514"/>
                  </a:lnTo>
                  <a:lnTo>
                    <a:pt x="764794" y="199362"/>
                  </a:lnTo>
                  <a:lnTo>
                    <a:pt x="729202" y="246145"/>
                  </a:lnTo>
                  <a:lnTo>
                    <a:pt x="692276" y="267307"/>
                  </a:lnTo>
                  <a:lnTo>
                    <a:pt x="671730" y="268640"/>
                  </a:lnTo>
                  <a:lnTo>
                    <a:pt x="647636" y="264068"/>
                  </a:lnTo>
                  <a:lnTo>
                    <a:pt x="588899" y="237208"/>
                  </a:lnTo>
                  <a:lnTo>
                    <a:pt x="536495" y="199076"/>
                  </a:lnTo>
                  <a:lnTo>
                    <a:pt x="512191" y="162659"/>
                  </a:lnTo>
                  <a:lnTo>
                    <a:pt x="509785" y="143585"/>
                  </a:lnTo>
                  <a:lnTo>
                    <a:pt x="512857" y="121796"/>
                  </a:lnTo>
                  <a:lnTo>
                    <a:pt x="535431" y="70076"/>
                  </a:lnTo>
                  <a:lnTo>
                    <a:pt x="571055" y="23213"/>
                  </a:lnTo>
                  <a:lnTo>
                    <a:pt x="607822" y="1496"/>
                  </a:lnTo>
                  <a:lnTo>
                    <a:pt x="628324" y="0"/>
                  </a:lnTo>
                  <a:lnTo>
                    <a:pt x="652494" y="4480"/>
                  </a:lnTo>
                  <a:lnTo>
                    <a:pt x="680331" y="14962"/>
                  </a:lnTo>
                  <a:lnTo>
                    <a:pt x="711835" y="31468"/>
                  </a:lnTo>
                  <a:close/>
                </a:path>
              </a:pathLst>
            </a:custGeom>
            <a:ln w="9144">
              <a:solidFill>
                <a:srgbClr val="FF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8" name="object 18"/>
          <p:cNvSpPr txBox="1">
            <a:spLocks noGrp="1"/>
          </p:cNvSpPr>
          <p:nvPr>
            <p:ph type="title"/>
          </p:nvPr>
        </p:nvSpPr>
        <p:spPr>
          <a:xfrm>
            <a:off x="1321435" y="3440633"/>
            <a:ext cx="3529965" cy="78168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950" spc="5" dirty="0">
                <a:solidFill>
                  <a:srgbClr val="B30D92"/>
                </a:solidFill>
              </a:rPr>
              <a:t>Ô </a:t>
            </a:r>
            <a:r>
              <a:rPr sz="4950" dirty="0">
                <a:solidFill>
                  <a:srgbClr val="B30D92"/>
                </a:solidFill>
              </a:rPr>
              <a:t>cửa bí</a:t>
            </a:r>
            <a:r>
              <a:rPr sz="4950" spc="-110" dirty="0">
                <a:solidFill>
                  <a:srgbClr val="B30D92"/>
                </a:solidFill>
              </a:rPr>
              <a:t> </a:t>
            </a:r>
            <a:r>
              <a:rPr sz="4950" dirty="0">
                <a:solidFill>
                  <a:srgbClr val="B30D92"/>
                </a:solidFill>
              </a:rPr>
              <a:t>mật</a:t>
            </a:r>
            <a:endParaRPr sz="4950"/>
          </a:p>
        </p:txBody>
      </p:sp>
      <p:sp>
        <p:nvSpPr>
          <p:cNvPr id="19" name="object 19"/>
          <p:cNvSpPr/>
          <p:nvPr/>
        </p:nvSpPr>
        <p:spPr>
          <a:xfrm>
            <a:off x="8663940" y="5521452"/>
            <a:ext cx="365759" cy="36575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38185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351533" y="1239469"/>
            <a:ext cx="7162800" cy="429387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12700" marR="5715" algn="just">
              <a:lnSpc>
                <a:spcPct val="90000"/>
              </a:lnSpc>
              <a:spcBef>
                <a:spcPts val="434"/>
              </a:spcBef>
            </a:pP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Cách </a:t>
            </a:r>
            <a:r>
              <a:rPr sz="28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chơi: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spc="-30" dirty="0">
                <a:latin typeface="Times New Roman"/>
                <a:cs typeface="Times New Roman"/>
              </a:rPr>
              <a:t>Trên </a:t>
            </a:r>
            <a:r>
              <a:rPr sz="2800" spc="-10" dirty="0">
                <a:latin typeface="Times New Roman"/>
                <a:cs typeface="Times New Roman"/>
              </a:rPr>
              <a:t>màn </a:t>
            </a:r>
            <a:r>
              <a:rPr sz="2800" dirty="0">
                <a:latin typeface="Times New Roman"/>
                <a:cs typeface="Times New Roman"/>
              </a:rPr>
              <a:t>hình </a:t>
            </a:r>
            <a:r>
              <a:rPr sz="2800" spc="-5" dirty="0">
                <a:latin typeface="Times New Roman"/>
                <a:cs typeface="Times New Roman"/>
              </a:rPr>
              <a:t>xuất hiện các ô số.  </a:t>
            </a:r>
            <a:r>
              <a:rPr sz="2800" spc="-10" dirty="0">
                <a:latin typeface="Times New Roman"/>
                <a:cs typeface="Times New Roman"/>
              </a:rPr>
              <a:t>Đằng </a:t>
            </a:r>
            <a:r>
              <a:rPr sz="2800" spc="-5" dirty="0">
                <a:latin typeface="Times New Roman"/>
                <a:cs typeface="Times New Roman"/>
              </a:rPr>
              <a:t>sau </a:t>
            </a:r>
            <a:r>
              <a:rPr sz="2800" spc="-10" dirty="0">
                <a:latin typeface="Times New Roman"/>
                <a:cs typeface="Times New Roman"/>
              </a:rPr>
              <a:t>các </a:t>
            </a:r>
            <a:r>
              <a:rPr sz="2800" spc="-5" dirty="0">
                <a:latin typeface="Times New Roman"/>
                <a:cs typeface="Times New Roman"/>
              </a:rPr>
              <a:t>ô số là </a:t>
            </a:r>
            <a:r>
              <a:rPr sz="2800" spc="-10" dirty="0">
                <a:latin typeface="Times New Roman"/>
                <a:cs typeface="Times New Roman"/>
              </a:rPr>
              <a:t>các </a:t>
            </a:r>
            <a:r>
              <a:rPr sz="2800" spc="-5" dirty="0">
                <a:latin typeface="Times New Roman"/>
                <a:cs typeface="Times New Roman"/>
              </a:rPr>
              <a:t>bức tranh tương ứng với  từng </a:t>
            </a:r>
            <a:r>
              <a:rPr sz="2800" spc="-10" dirty="0">
                <a:latin typeface="Times New Roman"/>
                <a:cs typeface="Times New Roman"/>
              </a:rPr>
              <a:t>câu </a:t>
            </a:r>
            <a:r>
              <a:rPr sz="2800" spc="-5" dirty="0">
                <a:latin typeface="Times New Roman"/>
                <a:cs typeface="Times New Roman"/>
              </a:rPr>
              <a:t>thơ trong bài thơ “Mùa </a:t>
            </a:r>
            <a:r>
              <a:rPr sz="2800" spc="-10" dirty="0">
                <a:latin typeface="Times New Roman"/>
                <a:cs typeface="Times New Roman"/>
              </a:rPr>
              <a:t>xuân </a:t>
            </a:r>
            <a:r>
              <a:rPr sz="2800" dirty="0">
                <a:latin typeface="Times New Roman"/>
                <a:cs typeface="Times New Roman"/>
              </a:rPr>
              <a:t>trong  </a:t>
            </a:r>
            <a:r>
              <a:rPr sz="2800" spc="-5" dirty="0">
                <a:latin typeface="Times New Roman"/>
                <a:cs typeface="Times New Roman"/>
              </a:rPr>
              <a:t>vườn”. </a:t>
            </a:r>
            <a:r>
              <a:rPr sz="2800" spc="-10" dirty="0">
                <a:latin typeface="Times New Roman"/>
                <a:cs typeface="Times New Roman"/>
              </a:rPr>
              <a:t>Các </a:t>
            </a:r>
            <a:r>
              <a:rPr sz="2800" spc="-5" dirty="0">
                <a:latin typeface="Times New Roman"/>
                <a:cs typeface="Times New Roman"/>
              </a:rPr>
              <a:t>con sẽ </a:t>
            </a:r>
            <a:r>
              <a:rPr sz="2800" spc="-15" dirty="0">
                <a:latin typeface="Times New Roman"/>
                <a:cs typeface="Times New Roman"/>
              </a:rPr>
              <a:t>mở </a:t>
            </a:r>
            <a:r>
              <a:rPr sz="2800" spc="-5" dirty="0">
                <a:latin typeface="Times New Roman"/>
                <a:cs typeface="Times New Roman"/>
              </a:rPr>
              <a:t>các ô số theo ý </a:t>
            </a:r>
            <a:r>
              <a:rPr sz="2800" dirty="0">
                <a:latin typeface="Times New Roman"/>
                <a:cs typeface="Times New Roman"/>
              </a:rPr>
              <a:t>thích </a:t>
            </a:r>
            <a:r>
              <a:rPr sz="2800" spc="-10" dirty="0">
                <a:latin typeface="Times New Roman"/>
                <a:cs typeface="Times New Roman"/>
              </a:rPr>
              <a:t>của  </a:t>
            </a:r>
            <a:r>
              <a:rPr sz="2800" spc="-5" dirty="0">
                <a:latin typeface="Times New Roman"/>
                <a:cs typeface="Times New Roman"/>
              </a:rPr>
              <a:t>mình. </a:t>
            </a:r>
            <a:r>
              <a:rPr sz="2800" spc="-10" dirty="0">
                <a:latin typeface="Times New Roman"/>
                <a:cs typeface="Times New Roman"/>
              </a:rPr>
              <a:t>Mở </a:t>
            </a:r>
            <a:r>
              <a:rPr sz="2800" spc="-5" dirty="0">
                <a:latin typeface="Times New Roman"/>
                <a:cs typeface="Times New Roman"/>
              </a:rPr>
              <a:t>vào ô </a:t>
            </a:r>
            <a:r>
              <a:rPr sz="2800" spc="-10" dirty="0">
                <a:latin typeface="Times New Roman"/>
                <a:cs typeface="Times New Roman"/>
              </a:rPr>
              <a:t>có </a:t>
            </a:r>
            <a:r>
              <a:rPr sz="2800" spc="-5" dirty="0">
                <a:latin typeface="Times New Roman"/>
                <a:cs typeface="Times New Roman"/>
              </a:rPr>
              <a:t>bức tranh nào </a:t>
            </a:r>
            <a:r>
              <a:rPr sz="2800" dirty="0">
                <a:latin typeface="Times New Roman"/>
                <a:cs typeface="Times New Roman"/>
              </a:rPr>
              <a:t>thì </a:t>
            </a:r>
            <a:r>
              <a:rPr sz="2800" spc="-5" dirty="0">
                <a:latin typeface="Times New Roman"/>
                <a:cs typeface="Times New Roman"/>
              </a:rPr>
              <a:t>chúng mình  phải </a:t>
            </a:r>
            <a:r>
              <a:rPr sz="2800" dirty="0">
                <a:latin typeface="Times New Roman"/>
                <a:cs typeface="Times New Roman"/>
              </a:rPr>
              <a:t>đọc </a:t>
            </a:r>
            <a:r>
              <a:rPr sz="2800" spc="-10" dirty="0">
                <a:latin typeface="Times New Roman"/>
                <a:cs typeface="Times New Roman"/>
              </a:rPr>
              <a:t>câu </a:t>
            </a:r>
            <a:r>
              <a:rPr sz="2800" spc="-5" dirty="0">
                <a:latin typeface="Times New Roman"/>
                <a:cs typeface="Times New Roman"/>
              </a:rPr>
              <a:t>thơ tương ứng với bức tranh</a:t>
            </a:r>
            <a:r>
              <a:rPr sz="2800" dirty="0">
                <a:latin typeface="Times New Roman"/>
                <a:cs typeface="Times New Roman"/>
              </a:rPr>
              <a:t> đó.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650">
              <a:latin typeface="Times New Roman"/>
              <a:cs typeface="Times New Roman"/>
            </a:endParaRPr>
          </a:p>
          <a:p>
            <a:pPr marL="12700" marR="5080" indent="-635" algn="just">
              <a:lnSpc>
                <a:spcPts val="3020"/>
              </a:lnSpc>
            </a:pPr>
            <a:r>
              <a:rPr sz="2800" u="heavy" spc="-70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 </a:t>
            </a:r>
            <a:r>
              <a:rPr sz="2800" b="1" u="heavy" spc="-5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Luật </a:t>
            </a:r>
            <a:r>
              <a:rPr sz="2800" b="1" u="heavy" dirty="0">
                <a:uFill>
                  <a:solidFill>
                    <a:srgbClr val="000000"/>
                  </a:solidFill>
                </a:uFill>
                <a:latin typeface="Times New Roman"/>
                <a:cs typeface="Times New Roman"/>
              </a:rPr>
              <a:t>chơi:</a:t>
            </a:r>
            <a:r>
              <a:rPr sz="2800" b="1" dirty="0">
                <a:latin typeface="Times New Roman"/>
                <a:cs typeface="Times New Roman"/>
              </a:rPr>
              <a:t> </a:t>
            </a:r>
            <a:r>
              <a:rPr sz="2800" spc="-10" dirty="0">
                <a:latin typeface="Times New Roman"/>
                <a:cs typeface="Times New Roman"/>
              </a:rPr>
              <a:t>Bạn </a:t>
            </a:r>
            <a:r>
              <a:rPr sz="2800" spc="-5" dirty="0">
                <a:latin typeface="Times New Roman"/>
                <a:cs typeface="Times New Roman"/>
              </a:rPr>
              <a:t>nào </a:t>
            </a:r>
            <a:r>
              <a:rPr sz="2800" dirty="0">
                <a:latin typeface="Times New Roman"/>
                <a:cs typeface="Times New Roman"/>
              </a:rPr>
              <a:t>đọc </a:t>
            </a:r>
            <a:r>
              <a:rPr sz="2800" spc="-5" dirty="0">
                <a:latin typeface="Times New Roman"/>
                <a:cs typeface="Times New Roman"/>
              </a:rPr>
              <a:t>thơ </a:t>
            </a:r>
            <a:r>
              <a:rPr sz="2800" dirty="0">
                <a:latin typeface="Times New Roman"/>
                <a:cs typeface="Times New Roman"/>
              </a:rPr>
              <a:t>đúng </a:t>
            </a:r>
            <a:r>
              <a:rPr sz="2800" spc="-5" dirty="0">
                <a:latin typeface="Times New Roman"/>
                <a:cs typeface="Times New Roman"/>
              </a:rPr>
              <a:t>sẽ </a:t>
            </a:r>
            <a:r>
              <a:rPr sz="2800" spc="-10" dirty="0">
                <a:latin typeface="Times New Roman"/>
                <a:cs typeface="Times New Roman"/>
              </a:rPr>
              <a:t>có </a:t>
            </a:r>
            <a:r>
              <a:rPr sz="2800" spc="-5" dirty="0">
                <a:latin typeface="Times New Roman"/>
                <a:cs typeface="Times New Roman"/>
              </a:rPr>
              <a:t>quyền  chọn bạn </a:t>
            </a:r>
            <a:r>
              <a:rPr sz="2800" spc="-15" dirty="0">
                <a:latin typeface="Times New Roman"/>
                <a:cs typeface="Times New Roman"/>
              </a:rPr>
              <a:t>mở </a:t>
            </a:r>
            <a:r>
              <a:rPr sz="2800" spc="-5" dirty="0">
                <a:latin typeface="Times New Roman"/>
                <a:cs typeface="Times New Roman"/>
              </a:rPr>
              <a:t>ô số tiếp theo. Khi </a:t>
            </a:r>
            <a:r>
              <a:rPr sz="2800" spc="-10" dirty="0">
                <a:latin typeface="Times New Roman"/>
                <a:cs typeface="Times New Roman"/>
              </a:rPr>
              <a:t>các </a:t>
            </a:r>
            <a:r>
              <a:rPr sz="2800" spc="-5" dirty="0">
                <a:latin typeface="Times New Roman"/>
                <a:cs typeface="Times New Roman"/>
              </a:rPr>
              <a:t>ô số </a:t>
            </a:r>
            <a:r>
              <a:rPr sz="2800" dirty="0">
                <a:latin typeface="Times New Roman"/>
                <a:cs typeface="Times New Roman"/>
              </a:rPr>
              <a:t>đã </a:t>
            </a:r>
            <a:r>
              <a:rPr sz="2800" spc="-5" dirty="0">
                <a:latin typeface="Times New Roman"/>
                <a:cs typeface="Times New Roman"/>
              </a:rPr>
              <a:t>được  </a:t>
            </a:r>
            <a:r>
              <a:rPr sz="2800" spc="-15" dirty="0">
                <a:latin typeface="Times New Roman"/>
                <a:cs typeface="Times New Roman"/>
              </a:rPr>
              <a:t>mở </a:t>
            </a:r>
            <a:r>
              <a:rPr sz="2800" spc="-5" dirty="0">
                <a:latin typeface="Times New Roman"/>
                <a:cs typeface="Times New Roman"/>
              </a:rPr>
              <a:t>hết, </a:t>
            </a:r>
            <a:r>
              <a:rPr sz="2800" spc="-10" dirty="0">
                <a:latin typeface="Times New Roman"/>
                <a:cs typeface="Times New Roman"/>
              </a:rPr>
              <a:t>cô mời </a:t>
            </a:r>
            <a:r>
              <a:rPr sz="2800" spc="-5" dirty="0">
                <a:latin typeface="Times New Roman"/>
                <a:cs typeface="Times New Roman"/>
              </a:rPr>
              <a:t>các bạn đứng lên </a:t>
            </a:r>
            <a:r>
              <a:rPr sz="2800" dirty="0">
                <a:latin typeface="Times New Roman"/>
                <a:cs typeface="Times New Roman"/>
              </a:rPr>
              <a:t>đọc </a:t>
            </a:r>
            <a:r>
              <a:rPr sz="2800" spc="-5" dirty="0">
                <a:latin typeface="Times New Roman"/>
                <a:cs typeface="Times New Roman"/>
              </a:rPr>
              <a:t>cả bài thơ.  Ai đọc đúng </a:t>
            </a:r>
            <a:r>
              <a:rPr sz="2800" dirty="0">
                <a:latin typeface="Times New Roman"/>
                <a:cs typeface="Times New Roman"/>
              </a:rPr>
              <a:t>sẽ </a:t>
            </a:r>
            <a:r>
              <a:rPr sz="2800" spc="-5" dirty="0">
                <a:latin typeface="Times New Roman"/>
                <a:cs typeface="Times New Roman"/>
              </a:rPr>
              <a:t>được thưởng </a:t>
            </a:r>
            <a:r>
              <a:rPr sz="2800" spc="-10" dirty="0">
                <a:latin typeface="Times New Roman"/>
                <a:cs typeface="Times New Roman"/>
              </a:rPr>
              <a:t>một </a:t>
            </a:r>
            <a:r>
              <a:rPr sz="2800" spc="-5" dirty="0">
                <a:latin typeface="Times New Roman"/>
                <a:cs typeface="Times New Roman"/>
              </a:rPr>
              <a:t>tràng </a:t>
            </a:r>
            <a:r>
              <a:rPr sz="2800" dirty="0">
                <a:latin typeface="Times New Roman"/>
                <a:cs typeface="Times New Roman"/>
              </a:rPr>
              <a:t>pháo</a:t>
            </a:r>
            <a:r>
              <a:rPr sz="2800" spc="-5" dirty="0">
                <a:latin typeface="Times New Roman"/>
                <a:cs typeface="Times New Roman"/>
              </a:rPr>
              <a:t> </a:t>
            </a:r>
            <a:r>
              <a:rPr sz="2800" spc="-50" dirty="0">
                <a:latin typeface="Times New Roman"/>
                <a:cs typeface="Times New Roman"/>
              </a:rPr>
              <a:t>tay.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3263646" y="478663"/>
            <a:ext cx="2618105" cy="69659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>
                <a:latin typeface="Times New Roman"/>
                <a:cs typeface="Times New Roman"/>
              </a:rPr>
              <a:t>Ô </a:t>
            </a:r>
            <a:r>
              <a:rPr sz="4400" spc="-5" dirty="0">
                <a:latin typeface="Times New Roman"/>
                <a:cs typeface="Times New Roman"/>
              </a:rPr>
              <a:t>số </a:t>
            </a:r>
            <a:r>
              <a:rPr sz="4400" dirty="0">
                <a:latin typeface="Times New Roman"/>
                <a:cs typeface="Times New Roman"/>
              </a:rPr>
              <a:t>bí</a:t>
            </a:r>
            <a:r>
              <a:rPr sz="4400" spc="-90" dirty="0">
                <a:latin typeface="Times New Roman"/>
                <a:cs typeface="Times New Roman"/>
              </a:rPr>
              <a:t> </a:t>
            </a:r>
            <a:r>
              <a:rPr sz="4400" spc="-5" dirty="0">
                <a:latin typeface="Times New Roman"/>
                <a:cs typeface="Times New Roman"/>
              </a:rPr>
              <a:t>mật</a:t>
            </a:r>
            <a:endParaRPr sz="4400">
              <a:latin typeface="Times New Roman"/>
              <a:cs typeface="Times New Roman"/>
            </a:endParaRPr>
          </a:p>
        </p:txBody>
      </p:sp>
      <p:sp>
        <p:nvSpPr>
          <p:cNvPr id="3" name="object 3"/>
          <p:cNvSpPr/>
          <p:nvPr/>
        </p:nvSpPr>
        <p:spPr>
          <a:xfrm>
            <a:off x="2976372" y="1164336"/>
            <a:ext cx="3163062" cy="3765041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>
            <a:spLocks noGrp="1"/>
          </p:cNvSpPr>
          <p:nvPr>
            <p:ph type="ctrTitle"/>
          </p:nvPr>
        </p:nvSpPr>
        <p:spPr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2</a:t>
            </a:r>
          </a:p>
        </p:txBody>
      </p:sp>
      <p:grpSp>
        <p:nvGrpSpPr>
          <p:cNvPr id="5" name="object 5"/>
          <p:cNvGrpSpPr/>
          <p:nvPr/>
        </p:nvGrpSpPr>
        <p:grpSpPr>
          <a:xfrm>
            <a:off x="445008" y="1165860"/>
            <a:ext cx="8544560" cy="5690235"/>
            <a:chOff x="445008" y="1165860"/>
            <a:chExt cx="8544560" cy="5690235"/>
          </a:xfrm>
        </p:grpSpPr>
        <p:sp>
          <p:nvSpPr>
            <p:cNvPr id="6" name="object 6"/>
            <p:cNvSpPr/>
            <p:nvPr/>
          </p:nvSpPr>
          <p:spPr>
            <a:xfrm>
              <a:off x="5824728" y="1165860"/>
              <a:ext cx="3164585" cy="3766566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45008" y="3406139"/>
              <a:ext cx="4214622" cy="3449574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4573523" y="3406139"/>
              <a:ext cx="4264914" cy="3449574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9"/>
          <p:cNvSpPr txBox="1"/>
          <p:nvPr/>
        </p:nvSpPr>
        <p:spPr>
          <a:xfrm>
            <a:off x="1334516" y="1540128"/>
            <a:ext cx="6574790" cy="4480560"/>
          </a:xfrm>
          <a:prstGeom prst="rect">
            <a:avLst/>
          </a:prstGeom>
        </p:spPr>
        <p:txBody>
          <a:bodyPr vert="horz" wrap="square" lIns="0" tIns="136525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75"/>
              </a:spcBef>
              <a:tabLst>
                <a:tab pos="5574030" algn="l"/>
              </a:tabLst>
            </a:pPr>
            <a:r>
              <a:rPr sz="13800" dirty="0">
                <a:solidFill>
                  <a:srgbClr val="FFFF00"/>
                </a:solidFill>
                <a:latin typeface="Arial"/>
                <a:cs typeface="Arial"/>
              </a:rPr>
              <a:t>1	</a:t>
            </a:r>
            <a:r>
              <a:rPr sz="13800" dirty="0">
                <a:solidFill>
                  <a:srgbClr val="FFFFFF"/>
                </a:solidFill>
                <a:latin typeface="Arial"/>
                <a:cs typeface="Arial"/>
              </a:rPr>
              <a:t>3</a:t>
            </a:r>
            <a:endParaRPr sz="13800">
              <a:latin typeface="Arial"/>
              <a:cs typeface="Arial"/>
            </a:endParaRPr>
          </a:p>
          <a:p>
            <a:pPr marL="17145" algn="ctr">
              <a:lnSpc>
                <a:spcPct val="100000"/>
              </a:lnSpc>
              <a:spcBef>
                <a:spcPts val="980"/>
              </a:spcBef>
              <a:tabLst>
                <a:tab pos="4171950" algn="l"/>
              </a:tabLst>
            </a:pPr>
            <a:r>
              <a:rPr sz="13800" dirty="0">
                <a:solidFill>
                  <a:srgbClr val="FFFFFF"/>
                </a:solidFill>
                <a:latin typeface="Arial"/>
                <a:cs typeface="Arial"/>
              </a:rPr>
              <a:t>4	</a:t>
            </a:r>
            <a:r>
              <a:rPr sz="13800" dirty="0">
                <a:solidFill>
                  <a:srgbClr val="FFFF00"/>
                </a:solidFill>
                <a:latin typeface="Arial"/>
                <a:cs typeface="Arial"/>
              </a:rPr>
              <a:t>5</a:t>
            </a:r>
            <a:endParaRPr sz="13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21920" y="410420"/>
            <a:ext cx="8778239" cy="58385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569970" y="669416"/>
            <a:ext cx="1689100" cy="5740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600" b="0" dirty="0">
                <a:latin typeface="Times New Roman"/>
                <a:cs typeface="Times New Roman"/>
              </a:rPr>
              <a:t>Chuẩn</a:t>
            </a:r>
            <a:r>
              <a:rPr sz="3600" b="0" spc="-90" dirty="0">
                <a:latin typeface="Times New Roman"/>
                <a:cs typeface="Times New Roman"/>
              </a:rPr>
              <a:t> </a:t>
            </a:r>
            <a:r>
              <a:rPr sz="3600" b="0" dirty="0">
                <a:latin typeface="Times New Roman"/>
                <a:cs typeface="Times New Roman"/>
              </a:rPr>
              <a:t>bị</a:t>
            </a:r>
            <a:endParaRPr sz="36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1158646" y="1519174"/>
            <a:ext cx="6522720" cy="1589405"/>
          </a:xfrm>
          <a:prstGeom prst="rect">
            <a:avLst/>
          </a:prstGeom>
        </p:spPr>
        <p:txBody>
          <a:bodyPr vert="horz" wrap="square" lIns="0" tIns="36830" rIns="0" bIns="0" rtlCol="0">
            <a:spAutoFit/>
          </a:bodyPr>
          <a:lstStyle/>
          <a:p>
            <a:pPr marL="190500" indent="-178435">
              <a:lnSpc>
                <a:spcPct val="100000"/>
              </a:lnSpc>
              <a:spcBef>
                <a:spcPts val="290"/>
              </a:spcBef>
              <a:buChar char="-"/>
              <a:tabLst>
                <a:tab pos="191135" algn="l"/>
              </a:tabLst>
            </a:pPr>
            <a:r>
              <a:rPr sz="2400" dirty="0">
                <a:latin typeface="Times New Roman"/>
                <a:cs typeface="Times New Roman"/>
              </a:rPr>
              <a:t>Giáo án điện tử dạy bài thơ “Mùa xuân trong</a:t>
            </a:r>
            <a:r>
              <a:rPr sz="2400" spc="-150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vườn”</a:t>
            </a:r>
            <a:endParaRPr sz="2400">
              <a:latin typeface="Times New Roman"/>
              <a:cs typeface="Times New Roman"/>
            </a:endParaRPr>
          </a:p>
          <a:p>
            <a:pPr marL="190500" indent="-178435">
              <a:lnSpc>
                <a:spcPct val="100000"/>
              </a:lnSpc>
              <a:spcBef>
                <a:spcPts val="195"/>
              </a:spcBef>
              <a:buChar char="-"/>
              <a:tabLst>
                <a:tab pos="191135" algn="l"/>
              </a:tabLst>
            </a:pPr>
            <a:r>
              <a:rPr sz="2400" spc="-5" dirty="0">
                <a:latin typeface="Times New Roman"/>
                <a:cs typeface="Times New Roman"/>
              </a:rPr>
              <a:t>Nhạc </a:t>
            </a:r>
            <a:r>
              <a:rPr sz="2400" dirty="0">
                <a:latin typeface="Times New Roman"/>
                <a:cs typeface="Times New Roman"/>
              </a:rPr>
              <a:t>bài hát “Mùa xuân của</a:t>
            </a:r>
            <a:r>
              <a:rPr sz="2400" spc="-60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bé”</a:t>
            </a:r>
            <a:endParaRPr sz="2400">
              <a:latin typeface="Times New Roman"/>
              <a:cs typeface="Times New Roman"/>
            </a:endParaRPr>
          </a:p>
          <a:p>
            <a:pPr marL="184785" indent="-172720">
              <a:lnSpc>
                <a:spcPct val="100000"/>
              </a:lnSpc>
              <a:spcBef>
                <a:spcPts val="204"/>
              </a:spcBef>
              <a:buChar char="-"/>
              <a:tabLst>
                <a:tab pos="185420" algn="l"/>
              </a:tabLst>
            </a:pPr>
            <a:r>
              <a:rPr sz="2400" spc="-35" dirty="0">
                <a:latin typeface="Times New Roman"/>
                <a:cs typeface="Times New Roman"/>
              </a:rPr>
              <a:t>Video </a:t>
            </a:r>
            <a:r>
              <a:rPr sz="2400" dirty="0">
                <a:latin typeface="Times New Roman"/>
                <a:cs typeface="Times New Roman"/>
              </a:rPr>
              <a:t>bài thơ “Mùa xuân trong</a:t>
            </a:r>
            <a:r>
              <a:rPr sz="2400" spc="-15" dirty="0">
                <a:latin typeface="Times New Roman"/>
                <a:cs typeface="Times New Roman"/>
              </a:rPr>
              <a:t> </a:t>
            </a:r>
            <a:r>
              <a:rPr sz="2400" spc="-5" dirty="0">
                <a:latin typeface="Times New Roman"/>
                <a:cs typeface="Times New Roman"/>
              </a:rPr>
              <a:t>vườn”</a:t>
            </a:r>
            <a:endParaRPr sz="2400">
              <a:latin typeface="Times New Roman"/>
              <a:cs typeface="Times New Roman"/>
            </a:endParaRPr>
          </a:p>
          <a:p>
            <a:pPr marL="190500" indent="-178435">
              <a:lnSpc>
                <a:spcPct val="100000"/>
              </a:lnSpc>
              <a:spcBef>
                <a:spcPts val="204"/>
              </a:spcBef>
              <a:buChar char="-"/>
              <a:tabLst>
                <a:tab pos="191135" algn="l"/>
              </a:tabLst>
            </a:pPr>
            <a:r>
              <a:rPr sz="2400" dirty="0">
                <a:latin typeface="Times New Roman"/>
                <a:cs typeface="Times New Roman"/>
              </a:rPr>
              <a:t>Máy tính, loa, </a:t>
            </a:r>
            <a:r>
              <a:rPr sz="2400" spc="-10" dirty="0">
                <a:latin typeface="Times New Roman"/>
                <a:cs typeface="Times New Roman"/>
              </a:rPr>
              <a:t>màn </a:t>
            </a:r>
            <a:r>
              <a:rPr sz="2400" dirty="0">
                <a:latin typeface="Times New Roman"/>
                <a:cs typeface="Times New Roman"/>
              </a:rPr>
              <a:t>và </a:t>
            </a:r>
            <a:r>
              <a:rPr sz="2400" spc="-10" dirty="0">
                <a:latin typeface="Times New Roman"/>
                <a:cs typeface="Times New Roman"/>
              </a:rPr>
              <a:t>máy</a:t>
            </a:r>
            <a:r>
              <a:rPr sz="2400" spc="-25" dirty="0">
                <a:latin typeface="Times New Roman"/>
                <a:cs typeface="Times New Roman"/>
              </a:rPr>
              <a:t> </a:t>
            </a:r>
            <a:r>
              <a:rPr sz="2400" dirty="0">
                <a:latin typeface="Times New Roman"/>
                <a:cs typeface="Times New Roman"/>
              </a:rPr>
              <a:t>chiếu.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5" name="object 5"/>
          <p:cNvSpPr/>
          <p:nvPr/>
        </p:nvSpPr>
        <p:spPr>
          <a:xfrm>
            <a:off x="0" y="6237732"/>
            <a:ext cx="163067" cy="48768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177165" y="98913"/>
            <a:ext cx="8875394" cy="6554663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2310764" y="2262377"/>
            <a:ext cx="473265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Cô </a:t>
            </a:r>
            <a:r>
              <a:rPr sz="2800" b="0" dirty="0">
                <a:solidFill>
                  <a:srgbClr val="000000"/>
                </a:solidFill>
                <a:latin typeface="Times New Roman"/>
                <a:cs typeface="Times New Roman"/>
              </a:rPr>
              <a:t>và </a:t>
            </a:r>
            <a:r>
              <a:rPr sz="2800" b="0" spc="-10" dirty="0">
                <a:solidFill>
                  <a:srgbClr val="000000"/>
                </a:solidFill>
                <a:latin typeface="Times New Roman"/>
                <a:cs typeface="Times New Roman"/>
              </a:rPr>
              <a:t>các </a:t>
            </a:r>
            <a:r>
              <a:rPr sz="2800" b="0" spc="-5" dirty="0">
                <a:solidFill>
                  <a:srgbClr val="000000"/>
                </a:solidFill>
                <a:latin typeface="Times New Roman"/>
                <a:cs typeface="Times New Roman"/>
              </a:rPr>
              <a:t>con vừa hát bài hát</a:t>
            </a:r>
            <a:r>
              <a:rPr sz="2800" b="0" spc="-40" dirty="0">
                <a:solidFill>
                  <a:srgbClr val="000000"/>
                </a:solidFill>
                <a:latin typeface="Times New Roman"/>
                <a:cs typeface="Times New Roman"/>
              </a:rPr>
              <a:t> </a:t>
            </a:r>
            <a:r>
              <a:rPr sz="2800" b="0" dirty="0">
                <a:solidFill>
                  <a:srgbClr val="000000"/>
                </a:solidFill>
                <a:latin typeface="Times New Roman"/>
                <a:cs typeface="Times New Roman"/>
              </a:rPr>
              <a:t>gì?</a:t>
            </a:r>
            <a:endParaRPr sz="2800">
              <a:latin typeface="Times New Roman"/>
              <a:cs typeface="Times New Roman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2403094" y="3306826"/>
            <a:ext cx="3231515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latin typeface="Times New Roman"/>
                <a:cs typeface="Times New Roman"/>
              </a:rPr>
              <a:t>Bài </a:t>
            </a:r>
            <a:r>
              <a:rPr sz="2800" spc="-5" dirty="0">
                <a:latin typeface="Times New Roman"/>
                <a:cs typeface="Times New Roman"/>
              </a:rPr>
              <a:t>hát </a:t>
            </a:r>
            <a:r>
              <a:rPr sz="2800" dirty="0">
                <a:latin typeface="Times New Roman"/>
                <a:cs typeface="Times New Roman"/>
              </a:rPr>
              <a:t>nói </a:t>
            </a:r>
            <a:r>
              <a:rPr sz="2800" spc="-5" dirty="0">
                <a:latin typeface="Times New Roman"/>
                <a:cs typeface="Times New Roman"/>
              </a:rPr>
              <a:t>về điều</a:t>
            </a:r>
            <a:r>
              <a:rPr sz="2800" spc="-55" dirty="0">
                <a:latin typeface="Times New Roman"/>
                <a:cs typeface="Times New Roman"/>
              </a:rPr>
              <a:t> </a:t>
            </a:r>
            <a:r>
              <a:rPr sz="2800" dirty="0">
                <a:latin typeface="Times New Roman"/>
                <a:cs typeface="Times New Roman"/>
              </a:rPr>
              <a:t>gì?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664077" y="1421714"/>
            <a:ext cx="2176780" cy="848994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5400" dirty="0"/>
              <a:t>Bài</a:t>
            </a:r>
            <a:r>
              <a:rPr sz="5400" spc="-105" dirty="0"/>
              <a:t> </a:t>
            </a:r>
            <a:r>
              <a:rPr sz="5400" dirty="0"/>
              <a:t>thơ</a:t>
            </a:r>
            <a:endParaRPr sz="5400"/>
          </a:p>
        </p:txBody>
      </p:sp>
      <p:sp>
        <p:nvSpPr>
          <p:cNvPr id="4" name="object 4"/>
          <p:cNvSpPr txBox="1"/>
          <p:nvPr/>
        </p:nvSpPr>
        <p:spPr>
          <a:xfrm>
            <a:off x="1661922" y="2476576"/>
            <a:ext cx="5751195" cy="142684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algn="ctr">
              <a:lnSpc>
                <a:spcPct val="100000"/>
              </a:lnSpc>
              <a:spcBef>
                <a:spcPts val="100"/>
              </a:spcBef>
            </a:pPr>
            <a:r>
              <a:rPr sz="4800" b="1" dirty="0">
                <a:solidFill>
                  <a:srgbClr val="FF0000"/>
                </a:solidFill>
                <a:latin typeface="Times New Roman"/>
                <a:cs typeface="Times New Roman"/>
              </a:rPr>
              <a:t>Mùa xuân </a:t>
            </a:r>
            <a:r>
              <a:rPr sz="4800" b="1" spc="-20" dirty="0">
                <a:solidFill>
                  <a:srgbClr val="FF0000"/>
                </a:solidFill>
                <a:latin typeface="Times New Roman"/>
                <a:cs typeface="Times New Roman"/>
              </a:rPr>
              <a:t>trong</a:t>
            </a:r>
            <a:r>
              <a:rPr sz="4800" b="1" spc="-70" dirty="0">
                <a:solidFill>
                  <a:srgbClr val="FF0000"/>
                </a:solidFill>
                <a:latin typeface="Times New Roman"/>
                <a:cs typeface="Times New Roman"/>
              </a:rPr>
              <a:t> </a:t>
            </a:r>
            <a:r>
              <a:rPr sz="4800" b="1" dirty="0">
                <a:solidFill>
                  <a:srgbClr val="FF0000"/>
                </a:solidFill>
                <a:latin typeface="Times New Roman"/>
                <a:cs typeface="Times New Roman"/>
              </a:rPr>
              <a:t>vườn</a:t>
            </a:r>
            <a:endParaRPr sz="4800">
              <a:latin typeface="Times New Roman"/>
              <a:cs typeface="Times New Roman"/>
            </a:endParaRPr>
          </a:p>
          <a:p>
            <a:pPr algn="ctr">
              <a:lnSpc>
                <a:spcPct val="100000"/>
              </a:lnSpc>
              <a:spcBef>
                <a:spcPts val="2390"/>
              </a:spcBef>
              <a:tabLst>
                <a:tab pos="1191895" algn="l"/>
              </a:tabLst>
            </a:pPr>
            <a:r>
              <a:rPr sz="2400" b="1" i="1" dirty="0">
                <a:latin typeface="Times New Roman"/>
                <a:cs typeface="Times New Roman"/>
              </a:rPr>
              <a:t>Tác</a:t>
            </a:r>
            <a:r>
              <a:rPr sz="2400" b="1" i="1" spc="-15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giả:	</a:t>
            </a:r>
            <a:r>
              <a:rPr sz="2400" b="1" i="1" spc="-5" dirty="0">
                <a:latin typeface="Times New Roman"/>
                <a:cs typeface="Times New Roman"/>
              </a:rPr>
              <a:t>Quỳnh</a:t>
            </a:r>
            <a:r>
              <a:rPr sz="2400" b="1" i="1" spc="15" dirty="0">
                <a:latin typeface="Times New Roman"/>
                <a:cs typeface="Times New Roman"/>
              </a:rPr>
              <a:t> </a:t>
            </a:r>
            <a:r>
              <a:rPr sz="2400" b="1" i="1" dirty="0">
                <a:latin typeface="Times New Roman"/>
                <a:cs typeface="Times New Roman"/>
              </a:rPr>
              <a:t>Hợp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319017" y="789889"/>
            <a:ext cx="2888615" cy="39179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dirty="0">
                <a:solidFill>
                  <a:srgbClr val="FF0000"/>
                </a:solidFill>
              </a:rPr>
              <a:t>Mùa </a:t>
            </a:r>
            <a:r>
              <a:rPr sz="2400" spc="-5" dirty="0">
                <a:solidFill>
                  <a:srgbClr val="FF0000"/>
                </a:solidFill>
              </a:rPr>
              <a:t>xuân </a:t>
            </a:r>
            <a:r>
              <a:rPr sz="2400" spc="-10" dirty="0">
                <a:solidFill>
                  <a:srgbClr val="FF0000"/>
                </a:solidFill>
              </a:rPr>
              <a:t>trong</a:t>
            </a:r>
            <a:r>
              <a:rPr sz="2400" spc="-60" dirty="0">
                <a:solidFill>
                  <a:srgbClr val="FF0000"/>
                </a:solidFill>
              </a:rPr>
              <a:t> </a:t>
            </a:r>
            <a:r>
              <a:rPr sz="2400" spc="-5" dirty="0">
                <a:solidFill>
                  <a:srgbClr val="FF0000"/>
                </a:solidFill>
              </a:rPr>
              <a:t>vườn</a:t>
            </a:r>
            <a:endParaRPr sz="2400"/>
          </a:p>
        </p:txBody>
      </p:sp>
      <p:sp>
        <p:nvSpPr>
          <p:cNvPr id="4" name="object 4"/>
          <p:cNvSpPr txBox="1"/>
          <p:nvPr/>
        </p:nvSpPr>
        <p:spPr>
          <a:xfrm>
            <a:off x="3528821" y="1507617"/>
            <a:ext cx="3371850" cy="4444365"/>
          </a:xfrm>
          <a:prstGeom prst="rect">
            <a:avLst/>
          </a:prstGeom>
        </p:spPr>
        <p:txBody>
          <a:bodyPr vert="horz" wrap="square" lIns="0" tIns="13970" rIns="0" bIns="0" rtlCol="0">
            <a:spAutoFit/>
          </a:bodyPr>
          <a:lstStyle/>
          <a:p>
            <a:pPr marL="26034" marR="767080">
              <a:lnSpc>
                <a:spcPct val="99400"/>
              </a:lnSpc>
              <a:spcBef>
                <a:spcPts val="110"/>
              </a:spcBef>
            </a:pPr>
            <a:r>
              <a:rPr sz="2200" spc="-5" dirty="0">
                <a:solidFill>
                  <a:srgbClr val="0000CC"/>
                </a:solidFill>
                <a:latin typeface="Times New Roman"/>
                <a:cs typeface="Times New Roman"/>
              </a:rPr>
              <a:t>Mùa đông vừa đi qua  Cây trong vườn trút </a:t>
            </a:r>
            <a:r>
              <a:rPr sz="2200" dirty="0">
                <a:solidFill>
                  <a:srgbClr val="0000CC"/>
                </a:solidFill>
                <a:latin typeface="Times New Roman"/>
                <a:cs typeface="Times New Roman"/>
              </a:rPr>
              <a:t>lá</a:t>
            </a:r>
            <a:r>
              <a:rPr sz="2200" dirty="0">
                <a:solidFill>
                  <a:srgbClr val="0000CC"/>
                </a:solidFill>
                <a:latin typeface="Carlito"/>
                <a:cs typeface="Carlito"/>
              </a:rPr>
              <a:t>,  </a:t>
            </a:r>
            <a:r>
              <a:rPr sz="2200" spc="-5" dirty="0">
                <a:solidFill>
                  <a:srgbClr val="0000CC"/>
                </a:solidFill>
                <a:latin typeface="Times New Roman"/>
                <a:cs typeface="Times New Roman"/>
              </a:rPr>
              <a:t>Chợt </a:t>
            </a:r>
            <a:r>
              <a:rPr sz="2200" spc="-10" dirty="0">
                <a:solidFill>
                  <a:srgbClr val="0000CC"/>
                </a:solidFill>
                <a:latin typeface="Times New Roman"/>
                <a:cs typeface="Times New Roman"/>
              </a:rPr>
              <a:t>mùa </a:t>
            </a:r>
            <a:r>
              <a:rPr sz="2200" dirty="0">
                <a:solidFill>
                  <a:srgbClr val="0000CC"/>
                </a:solidFill>
                <a:latin typeface="Times New Roman"/>
                <a:cs typeface="Times New Roman"/>
              </a:rPr>
              <a:t>xuân </a:t>
            </a:r>
            <a:r>
              <a:rPr sz="2200" spc="-5" dirty="0">
                <a:solidFill>
                  <a:srgbClr val="0000CC"/>
                </a:solidFill>
                <a:latin typeface="Times New Roman"/>
                <a:cs typeface="Times New Roman"/>
              </a:rPr>
              <a:t>hiện ra  Bật chồi non </a:t>
            </a:r>
            <a:r>
              <a:rPr sz="2200" spc="-10" dirty="0">
                <a:solidFill>
                  <a:srgbClr val="0000CC"/>
                </a:solidFill>
                <a:latin typeface="Times New Roman"/>
                <a:cs typeface="Times New Roman"/>
              </a:rPr>
              <a:t>mượt</a:t>
            </a:r>
            <a:r>
              <a:rPr sz="2200" spc="-2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00CC"/>
                </a:solidFill>
                <a:latin typeface="Times New Roman"/>
                <a:cs typeface="Times New Roman"/>
              </a:rPr>
              <a:t>mà</a:t>
            </a:r>
            <a:r>
              <a:rPr sz="2200" spc="-10" dirty="0">
                <a:solidFill>
                  <a:srgbClr val="0000CC"/>
                </a:solidFill>
                <a:latin typeface="Carlito"/>
                <a:cs typeface="Carlito"/>
              </a:rPr>
              <a:t>.</a:t>
            </a:r>
            <a:endParaRPr sz="2200">
              <a:latin typeface="Carlito"/>
              <a:cs typeface="Carlito"/>
            </a:endParaRPr>
          </a:p>
          <a:p>
            <a:pPr>
              <a:lnSpc>
                <a:spcPct val="100000"/>
              </a:lnSpc>
            </a:pPr>
            <a:endParaRPr sz="1850">
              <a:latin typeface="Carlito"/>
              <a:cs typeface="Carlito"/>
            </a:endParaRPr>
          </a:p>
          <a:p>
            <a:pPr marL="12700">
              <a:lnSpc>
                <a:spcPct val="100000"/>
              </a:lnSpc>
            </a:pPr>
            <a:r>
              <a:rPr sz="2200" spc="-5" dirty="0">
                <a:solidFill>
                  <a:srgbClr val="0000CC"/>
                </a:solidFill>
                <a:latin typeface="Times New Roman"/>
                <a:cs typeface="Times New Roman"/>
              </a:rPr>
              <a:t>Bầu trời xanh trong</a:t>
            </a:r>
            <a:r>
              <a:rPr sz="2200" spc="-3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00CC"/>
                </a:solidFill>
                <a:latin typeface="Times New Roman"/>
                <a:cs typeface="Times New Roman"/>
              </a:rPr>
              <a:t>vắt</a:t>
            </a:r>
            <a:endParaRPr sz="2200">
              <a:latin typeface="Times New Roman"/>
              <a:cs typeface="Times New Roman"/>
            </a:endParaRPr>
          </a:p>
          <a:p>
            <a:pPr marL="12700" marR="487045">
              <a:lnSpc>
                <a:spcPct val="100000"/>
              </a:lnSpc>
            </a:pPr>
            <a:r>
              <a:rPr sz="2200" spc="-5" dirty="0">
                <a:solidFill>
                  <a:srgbClr val="0000CC"/>
                </a:solidFill>
                <a:latin typeface="Times New Roman"/>
                <a:cs typeface="Times New Roman"/>
              </a:rPr>
              <a:t>Thánh thót tiếng chim </a:t>
            </a:r>
            <a:r>
              <a:rPr sz="2200" dirty="0">
                <a:solidFill>
                  <a:srgbClr val="0000CC"/>
                </a:solidFill>
                <a:latin typeface="Times New Roman"/>
                <a:cs typeface="Times New Roman"/>
              </a:rPr>
              <a:t>ca,  </a:t>
            </a:r>
            <a:r>
              <a:rPr sz="2200" spc="-10" dirty="0">
                <a:solidFill>
                  <a:srgbClr val="0000CC"/>
                </a:solidFill>
                <a:latin typeface="Times New Roman"/>
                <a:cs typeface="Times New Roman"/>
              </a:rPr>
              <a:t>Ông mặt </a:t>
            </a:r>
            <a:r>
              <a:rPr sz="2200" spc="-5" dirty="0">
                <a:solidFill>
                  <a:srgbClr val="0000CC"/>
                </a:solidFill>
                <a:latin typeface="Times New Roman"/>
                <a:cs typeface="Times New Roman"/>
              </a:rPr>
              <a:t>trời ló</a:t>
            </a:r>
            <a:r>
              <a:rPr sz="2200" spc="3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00CC"/>
                </a:solidFill>
                <a:latin typeface="Times New Roman"/>
                <a:cs typeface="Times New Roman"/>
              </a:rPr>
              <a:t>ra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00" spc="-10" dirty="0">
                <a:solidFill>
                  <a:srgbClr val="0000CC"/>
                </a:solidFill>
                <a:latin typeface="Times New Roman"/>
                <a:cs typeface="Times New Roman"/>
              </a:rPr>
              <a:t>Gửi </a:t>
            </a:r>
            <a:r>
              <a:rPr sz="2200" dirty="0">
                <a:solidFill>
                  <a:srgbClr val="0000CC"/>
                </a:solidFill>
                <a:latin typeface="Times New Roman"/>
                <a:cs typeface="Times New Roman"/>
              </a:rPr>
              <a:t>nắng </a:t>
            </a:r>
            <a:r>
              <a:rPr sz="2200" spc="-10" dirty="0">
                <a:solidFill>
                  <a:srgbClr val="0000CC"/>
                </a:solidFill>
                <a:latin typeface="Times New Roman"/>
                <a:cs typeface="Times New Roman"/>
              </a:rPr>
              <a:t>mai </a:t>
            </a:r>
            <a:r>
              <a:rPr sz="2200" spc="-5" dirty="0">
                <a:solidFill>
                  <a:srgbClr val="0000CC"/>
                </a:solidFill>
                <a:latin typeface="Times New Roman"/>
                <a:cs typeface="Times New Roman"/>
              </a:rPr>
              <a:t>làm</a:t>
            </a:r>
            <a:r>
              <a:rPr sz="2200" spc="2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0000CC"/>
                </a:solidFill>
                <a:latin typeface="Times New Roman"/>
                <a:cs typeface="Times New Roman"/>
              </a:rPr>
              <a:t>quà.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2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00" spc="-5" dirty="0">
                <a:solidFill>
                  <a:srgbClr val="0000CC"/>
                </a:solidFill>
                <a:latin typeface="Times New Roman"/>
                <a:cs typeface="Times New Roman"/>
              </a:rPr>
              <a:t>Bé </a:t>
            </a:r>
            <a:r>
              <a:rPr sz="2200" spc="-15" dirty="0">
                <a:solidFill>
                  <a:srgbClr val="0000CC"/>
                </a:solidFill>
                <a:latin typeface="Times New Roman"/>
                <a:cs typeface="Times New Roman"/>
              </a:rPr>
              <a:t>mở </a:t>
            </a:r>
            <a:r>
              <a:rPr sz="2200" spc="-5" dirty="0">
                <a:solidFill>
                  <a:srgbClr val="0000CC"/>
                </a:solidFill>
                <a:latin typeface="Times New Roman"/>
                <a:cs typeface="Times New Roman"/>
              </a:rPr>
              <a:t>tung cửa</a:t>
            </a:r>
            <a:r>
              <a:rPr sz="2200" spc="1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0000CC"/>
                </a:solidFill>
                <a:latin typeface="Times New Roman"/>
                <a:cs typeface="Times New Roman"/>
              </a:rPr>
              <a:t>sổ</a:t>
            </a:r>
            <a:endParaRPr sz="220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200" spc="-10" dirty="0">
                <a:solidFill>
                  <a:srgbClr val="0000CC"/>
                </a:solidFill>
                <a:latin typeface="Times New Roman"/>
                <a:cs typeface="Times New Roman"/>
              </a:rPr>
              <a:t>Đón mùa </a:t>
            </a:r>
            <a:r>
              <a:rPr sz="2200" spc="-5" dirty="0">
                <a:solidFill>
                  <a:srgbClr val="0000CC"/>
                </a:solidFill>
                <a:latin typeface="Times New Roman"/>
                <a:cs typeface="Times New Roman"/>
              </a:rPr>
              <a:t>xuân vào</a:t>
            </a:r>
            <a:r>
              <a:rPr sz="2200" spc="1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0000CC"/>
                </a:solidFill>
                <a:latin typeface="Times New Roman"/>
                <a:cs typeface="Times New Roman"/>
              </a:rPr>
              <a:t>nhà.</a:t>
            </a:r>
            <a:endParaRPr sz="2200">
              <a:latin typeface="Times New Roman"/>
              <a:cs typeface="Times New Roman"/>
            </a:endParaRPr>
          </a:p>
          <a:p>
            <a:pPr marL="1343660">
              <a:lnSpc>
                <a:spcPct val="100000"/>
              </a:lnSpc>
              <a:spcBef>
                <a:spcPts val="1380"/>
              </a:spcBef>
            </a:pPr>
            <a:r>
              <a:rPr sz="1800" b="1" i="1" dirty="0">
                <a:latin typeface="Times New Roman"/>
                <a:cs typeface="Times New Roman"/>
              </a:rPr>
              <a:t>Tác giả: </a:t>
            </a:r>
            <a:r>
              <a:rPr sz="1800" b="1" i="1" spc="-5" dirty="0">
                <a:latin typeface="Times New Roman"/>
                <a:cs typeface="Times New Roman"/>
              </a:rPr>
              <a:t>Quỳnh</a:t>
            </a:r>
            <a:r>
              <a:rPr sz="1800" b="1" i="1" spc="-85" dirty="0">
                <a:latin typeface="Times New Roman"/>
                <a:cs typeface="Times New Roman"/>
              </a:rPr>
              <a:t> </a:t>
            </a:r>
            <a:r>
              <a:rPr sz="1800" b="1" i="1" dirty="0">
                <a:latin typeface="Times New Roman"/>
                <a:cs typeface="Times New Roman"/>
              </a:rPr>
              <a:t>Hợp</a:t>
            </a:r>
            <a:endParaRPr sz="1800"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1931035" y="1625599"/>
            <a:ext cx="5199380" cy="33680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spc="-10" dirty="0">
                <a:solidFill>
                  <a:srgbClr val="0000CC"/>
                </a:solidFill>
                <a:latin typeface="Times New Roman"/>
                <a:cs typeface="Times New Roman"/>
              </a:rPr>
              <a:t>Các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con vừa nghe </a:t>
            </a:r>
            <a:r>
              <a:rPr sz="2800" spc="-10" dirty="0">
                <a:solidFill>
                  <a:srgbClr val="0000CC"/>
                </a:solidFill>
                <a:latin typeface="Times New Roman"/>
                <a:cs typeface="Times New Roman"/>
              </a:rPr>
              <a:t>cô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đọc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bài thơ</a:t>
            </a:r>
            <a:r>
              <a:rPr sz="2800" spc="-15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gì?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5"/>
              </a:spcBef>
            </a:pPr>
            <a:endParaRPr sz="2800">
              <a:latin typeface="Times New Roman"/>
              <a:cs typeface="Times New Roman"/>
            </a:endParaRPr>
          </a:p>
          <a:p>
            <a:pPr marL="168910">
              <a:lnSpc>
                <a:spcPct val="100000"/>
              </a:lnSpc>
            </a:pPr>
            <a:r>
              <a:rPr sz="2800" spc="-10" dirty="0">
                <a:solidFill>
                  <a:srgbClr val="0000CC"/>
                </a:solidFill>
                <a:latin typeface="Times New Roman"/>
                <a:cs typeface="Times New Roman"/>
              </a:rPr>
              <a:t>Bài </a:t>
            </a:r>
            <a:r>
              <a:rPr sz="2800" dirty="0">
                <a:solidFill>
                  <a:srgbClr val="0000CC"/>
                </a:solidFill>
                <a:latin typeface="Times New Roman"/>
                <a:cs typeface="Times New Roman"/>
              </a:rPr>
              <a:t>thơ “Mùa xuân trong</a:t>
            </a:r>
            <a:r>
              <a:rPr sz="2800" spc="-60" dirty="0">
                <a:solidFill>
                  <a:srgbClr val="0000CC"/>
                </a:solidFill>
                <a:latin typeface="Times New Roman"/>
                <a:cs typeface="Times New Roman"/>
              </a:rPr>
              <a:t>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vườn”</a:t>
            </a:r>
            <a:endParaRPr sz="2800">
              <a:latin typeface="Times New Roman"/>
              <a:cs typeface="Times New Roman"/>
            </a:endParaRPr>
          </a:p>
          <a:p>
            <a:pPr marL="779780" marR="991869" indent="8255">
              <a:lnSpc>
                <a:spcPct val="242099"/>
              </a:lnSpc>
              <a:spcBef>
                <a:spcPts val="70"/>
              </a:spcBef>
            </a:pPr>
            <a:r>
              <a:rPr sz="2800" spc="-10" dirty="0">
                <a:solidFill>
                  <a:srgbClr val="0000CC"/>
                </a:solidFill>
                <a:latin typeface="Times New Roman"/>
                <a:cs typeface="Times New Roman"/>
              </a:rPr>
              <a:t>Bài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thơ của tác giả nào?  </a:t>
            </a:r>
            <a:r>
              <a:rPr sz="2800" spc="-10" dirty="0">
                <a:solidFill>
                  <a:srgbClr val="0000CC"/>
                </a:solidFill>
                <a:latin typeface="Times New Roman"/>
                <a:cs typeface="Times New Roman"/>
              </a:rPr>
              <a:t>Tác </a:t>
            </a:r>
            <a:r>
              <a:rPr sz="2800" spc="-5" dirty="0">
                <a:solidFill>
                  <a:srgbClr val="0000CC"/>
                </a:solidFill>
                <a:latin typeface="Times New Roman"/>
                <a:cs typeface="Times New Roman"/>
              </a:rPr>
              <a:t>giả : Quỳnh</a:t>
            </a:r>
            <a:r>
              <a:rPr sz="2800" spc="-10" dirty="0">
                <a:solidFill>
                  <a:srgbClr val="0000CC"/>
                </a:solidFill>
                <a:latin typeface="Times New Roman"/>
                <a:cs typeface="Times New Roman"/>
              </a:rPr>
              <a:t> Hợp</a:t>
            </a:r>
            <a:endParaRPr sz="2800">
              <a:latin typeface="Times New Roman"/>
              <a:cs typeface="Times New Roman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3999" cy="6857997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CC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</TotalTime>
  <Words>639</Words>
  <Application>Microsoft Office PowerPoint</Application>
  <PresentationFormat>On-screen Show (4:3)</PresentationFormat>
  <Paragraphs>62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5" baseType="lpstr">
      <vt:lpstr>Arial</vt:lpstr>
      <vt:lpstr>Calibri</vt:lpstr>
      <vt:lpstr>Carlito</vt:lpstr>
      <vt:lpstr>Roboto Slab SemiBold</vt:lpstr>
      <vt:lpstr>Times New Roman</vt:lpstr>
      <vt:lpstr>Office Theme</vt:lpstr>
      <vt:lpstr>PowerPoint Presentation</vt:lpstr>
      <vt:lpstr>Mục đích yêu cầu</vt:lpstr>
      <vt:lpstr>Chuẩn bị</vt:lpstr>
      <vt:lpstr>Cô và các con vừa hát bài hát gì?</vt:lpstr>
      <vt:lpstr>Bài thơ</vt:lpstr>
      <vt:lpstr>Mùa xuân trong vườn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Đàm thoại tìm hiểu  nội dung bài thơ</vt:lpstr>
      <vt:lpstr>Trong bài thơ nhắc đến mùa gì trong năm?</vt:lpstr>
      <vt:lpstr>PowerPoint Presentation</vt:lpstr>
      <vt:lpstr>Khi mùa đông vừa đi qua cây cối sẽ thế nào? Có điều gì đặc biệt?</vt:lpstr>
      <vt:lpstr>PowerPoint Presentation</vt:lpstr>
      <vt:lpstr>Mùa xuân đến thì cây cối, bầu trời sẽ như  thế nào?</vt:lpstr>
      <vt:lpstr>PowerPoint Presentation</vt:lpstr>
      <vt:lpstr>PowerPoint Presentation</vt:lpstr>
      <vt:lpstr>Bạn nhỏ đón mùa xuân như thế nào?</vt:lpstr>
      <vt:lpstr>PowerPoint Presentation</vt:lpstr>
      <vt:lpstr>PowerPoint Presentation</vt:lpstr>
      <vt:lpstr>PowerPoint Presentation</vt:lpstr>
      <vt:lpstr>Ô cửa bí mật</vt:lpstr>
      <vt:lpstr>PowerPoint Presentation</vt:lpstr>
      <vt:lpstr>2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hi</dc:creator>
  <cp:lastModifiedBy>Admin</cp:lastModifiedBy>
  <cp:revision>2</cp:revision>
  <dcterms:created xsi:type="dcterms:W3CDTF">2023-02-20T11:05:21Z</dcterms:created>
  <dcterms:modified xsi:type="dcterms:W3CDTF">2024-03-10T02:45:10Z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2022-10-29T00:00:00Z</vt:filetime>
  </property>
  <property fmtid="{D5CDD505-2E9C-101B-9397-08002B2CF9AE}" pid="3" name="Creator">
    <vt:lpwstr>Microsoft® PowerPoint® 2016</vt:lpwstr>
  </property>
  <property fmtid="{D5CDD505-2E9C-101B-9397-08002B2CF9AE}" pid="4" name="LastSaved">
    <vt:filetime>2023-02-20T00:00:00Z</vt:filetime>
  </property>
</Properties>
</file>