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44.jpeg"/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12" Type="http://schemas.openxmlformats.org/officeDocument/2006/relationships/image" Target="../media/image43.gif"/><Relationship Id="rId17" Type="http://schemas.openxmlformats.org/officeDocument/2006/relationships/image" Target="../media/image28.gif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gif"/><Relationship Id="rId15" Type="http://schemas.openxmlformats.org/officeDocument/2006/relationships/image" Target="../media/image46.gif"/><Relationship Id="rId10" Type="http://schemas.openxmlformats.org/officeDocument/2006/relationships/image" Target="../media/image41.gif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1138"/>
            <a:ext cx="708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882" y="2854235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882" y="3768906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</a:t>
            </a:r>
            <a:endParaRPr lang="en-US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altLang="en-US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13" y="843100"/>
            <a:ext cx="1815737" cy="18157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337</Words>
  <Application>Microsoft Office PowerPoint</Application>
  <PresentationFormat>Widescreen</PresentationFormat>
  <Paragraphs>61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mnThuongThanh</cp:lastModifiedBy>
  <cp:revision>2</cp:revision>
  <dcterms:created xsi:type="dcterms:W3CDTF">2022-01-20T06:08:07Z</dcterms:created>
  <dcterms:modified xsi:type="dcterms:W3CDTF">2024-02-02T05:10:21Z</dcterms:modified>
</cp:coreProperties>
</file>