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7" r:id="rId4"/>
    <p:sldId id="262" r:id="rId5"/>
  </p:sldIdLst>
  <p:sldSz cx="12192000" cy="6858000"/>
  <p:notesSz cx="6858000" cy="9144000"/>
  <p:custDataLst>
    <p:tags r:id="rId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4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0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8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6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70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2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4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6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9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6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729BA-53F0-4D6D-BDE7-3496F04FAD4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61AC8-6205-4600-8114-B815D3DC7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5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3651850" y="451391"/>
            <a:ext cx="5548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THƯỢNG THANH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27873" y="1923691"/>
            <a:ext cx="8695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TÌNH CẢM – XÃ HỘI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877684" y="2985043"/>
            <a:ext cx="9949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STEAM: “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4 - 5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1" y="6119336"/>
            <a:ext cx="469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4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81" y="42264"/>
            <a:ext cx="12192000" cy="691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3717986" y="-71047"/>
            <a:ext cx="674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76" y="615110"/>
            <a:ext cx="2193777" cy="244558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1" y="596823"/>
            <a:ext cx="2133158" cy="237929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77" y="584775"/>
            <a:ext cx="2068588" cy="23913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63" y="2030474"/>
            <a:ext cx="2168695" cy="237768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19" y="3617281"/>
            <a:ext cx="2107827" cy="242079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8" name="Rounded Rectangle 17"/>
          <p:cNvSpPr/>
          <p:nvPr/>
        </p:nvSpPr>
        <p:spPr>
          <a:xfrm>
            <a:off x="696576" y="5382232"/>
            <a:ext cx="1799494" cy="4400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291420" y="6334831"/>
            <a:ext cx="1799494" cy="4400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628664" y="4688640"/>
            <a:ext cx="1799494" cy="4400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89185" y="3060694"/>
            <a:ext cx="1799494" cy="4400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7652" y="5287246"/>
            <a:ext cx="1475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88" y="3597370"/>
            <a:ext cx="2133158" cy="243284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070190-A9E0-96E3-999D-C40CBA4DD5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443" y="3280729"/>
            <a:ext cx="3020886" cy="204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494" y="-58214"/>
            <a:ext cx="12314987" cy="6974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7504" y="317634"/>
            <a:ext cx="773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Dự</a:t>
            </a:r>
            <a:r>
              <a:rPr lang="en-US" sz="28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án</a:t>
            </a:r>
            <a:r>
              <a:rPr lang="en-US" sz="28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STEAM: </a:t>
            </a:r>
          </a:p>
          <a:p>
            <a:r>
              <a:rPr lang="en-US" sz="28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   “ </a:t>
            </a:r>
            <a:r>
              <a:rPr lang="en-US" sz="2800" b="1" dirty="0" err="1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Mẹ</a:t>
            </a:r>
            <a:r>
              <a:rPr lang="en-US" sz="28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- </a:t>
            </a:r>
            <a:r>
              <a:rPr lang="en-US" sz="2800" b="1" dirty="0" err="1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Người</a:t>
            </a:r>
            <a:r>
              <a:rPr lang="en-US" sz="28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tuyệt</a:t>
            </a:r>
            <a:r>
              <a:rPr lang="en-US" sz="28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vời</a:t>
            </a:r>
            <a:r>
              <a:rPr lang="en-US" sz="28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nhất</a:t>
            </a:r>
            <a:r>
              <a:rPr lang="en-US" sz="28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” </a:t>
            </a:r>
          </a:p>
          <a:p>
            <a:endParaRPr lang="en-US" sz="2800" dirty="0"/>
          </a:p>
        </p:txBody>
      </p:sp>
      <p:pic>
        <p:nvPicPr>
          <p:cNvPr id="7" name="ngâm-ch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6791" y="56802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5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thienthanokhapmoinoi">
            <a:hlinkClick r:id="" action="ppaction://media"/>
            <a:extLst>
              <a:ext uri="{FF2B5EF4-FFF2-40B4-BE49-F238E27FC236}">
                <a16:creationId xmlns:a16="http://schemas.microsoft.com/office/drawing/2014/main" id="{43E4B42C-586F-7CC5-C2BE-BA1A05ADE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1525" y="6029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14CAD36-55D8-4B33-A6A7-B5B90926C3EE}"/>
  <p:tag name="ISPRING_RESOURCE_FOLDER" val="C:\Users\thait\OneDrive\Desktop\Tài liệu tuần thanh tra\pp STEAM MẸ LÀ TUYỆT VỜI NHẤT.ok\"/>
  <p:tag name="ISPRING_PRESENTATION_PATH" val="C:\Users\thait\OneDrive\Desktop\Tài liệu tuần thanh tra\pp STEAM MẸ LÀ TUYỆT VỜI NHẤT.ok.pptx"/>
  <p:tag name="ISPRING_PROJECT_VERSION" val="9.3"/>
  <p:tag name="ISPRING_PROJECT_FOLDER_UPDATED" val="1"/>
  <p:tag name="ISPRING_SCREEN_RECS_UPDATED" val="C:\Users\thait\OneDrive\Desktop\Tài liệu tuần thanh tra\pp STEAM MẸ LÀ TUYỆT VỜI NHẤT.ok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98</Words>
  <Application>Microsoft Office PowerPoint</Application>
  <PresentationFormat>Widescreen</PresentationFormat>
  <Paragraphs>17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MV Boli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</dc:creator>
  <cp:lastModifiedBy>chuhoa251114@gmail.com</cp:lastModifiedBy>
  <cp:revision>70</cp:revision>
  <dcterms:created xsi:type="dcterms:W3CDTF">2023-10-22T02:28:35Z</dcterms:created>
  <dcterms:modified xsi:type="dcterms:W3CDTF">2024-11-22T09:15:49Z</dcterms:modified>
</cp:coreProperties>
</file>