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69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-76614"/>
            <a:ext cx="9284677" cy="6934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</a:t>
            </a:r>
            <a:r>
              <a:rPr lang="en-US" sz="20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THƯỢNG THANH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5- 6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408</Words>
  <Application>Microsoft Office PowerPoint</Application>
  <PresentationFormat>On-screen Show (4:3)</PresentationFormat>
  <Paragraphs>25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71</cp:revision>
  <dcterms:created xsi:type="dcterms:W3CDTF">2016-04-10T13:01:26Z</dcterms:created>
  <dcterms:modified xsi:type="dcterms:W3CDTF">2024-10-08T14:43:37Z</dcterms:modified>
</cp:coreProperties>
</file>