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9" r:id="rId2"/>
    <p:sldId id="308" r:id="rId3"/>
    <p:sldId id="295" r:id="rId4"/>
    <p:sldId id="303" r:id="rId5"/>
    <p:sldId id="296" r:id="rId6"/>
    <p:sldId id="298" r:id="rId7"/>
    <p:sldId id="299" r:id="rId8"/>
    <p:sldId id="300" r:id="rId9"/>
    <p:sldId id="302" r:id="rId10"/>
    <p:sldId id="301" r:id="rId11"/>
    <p:sldId id="305" r:id="rId12"/>
    <p:sldId id="306" r:id="rId13"/>
    <p:sldId id="30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64A"/>
    <a:srgbClr val="4CB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87" autoAdjust="0"/>
  </p:normalViewPr>
  <p:slideViewPr>
    <p:cSldViewPr>
      <p:cViewPr varScale="1">
        <p:scale>
          <a:sx n="60" d="100"/>
          <a:sy n="60" d="100"/>
        </p:scale>
        <p:origin x="16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UBND QUẬN LONG BIÊN</a:t>
            </a:r>
            <a:r>
              <a:rPr lang="vi-VN" sz="24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/>
            </a:r>
            <a:br>
              <a:rPr lang="vi-VN" sz="24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</a:br>
            <a:r>
              <a:rPr lang="vi-VN" sz="24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TRƯỜNG MẦM NON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THƯỢNG THANH</a:t>
            </a:r>
            <a:b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en-US" b="1" dirty="0">
                <a:solidFill>
                  <a:srgbClr val="00B0F0"/>
                </a:solidFill>
                <a:latin typeface="#9Slide03 IcielNovecento sans E" panose="00000900000000000000" pitchFamily="2" charset="0"/>
                <a:cs typeface="Times New Roman" pitchFamily="18" charset="0"/>
              </a:rPr>
              <a:t>LĨNH VỰC PHÁT TRIỂN NHẬN THỨC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MGB ( 3 – 4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0238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hung hình đẹp\t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2819400"/>
          </a:xfrm>
          <a:prstGeom prst="rect">
            <a:avLst/>
          </a:prstGeom>
          <a:noFill/>
        </p:spPr>
      </p:pic>
      <p:pic>
        <p:nvPicPr>
          <p:cNvPr id="5123" name="Picture 3" descr="D:\Khung hình đẹp\qu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2743200"/>
          </a:xfrm>
          <a:prstGeom prst="rect">
            <a:avLst/>
          </a:prstGeom>
          <a:noFill/>
        </p:spPr>
      </p:pic>
      <p:pic>
        <p:nvPicPr>
          <p:cNvPr id="5124" name="Picture 4" descr="D:\Khung hình đẹp\máy giặ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886200" cy="3886200"/>
          </a:xfrm>
          <a:prstGeom prst="rect">
            <a:avLst/>
          </a:prstGeom>
          <a:noFill/>
        </p:spPr>
      </p:pic>
      <p:pic>
        <p:nvPicPr>
          <p:cNvPr id="5125" name="Picture 5" descr="D:\Khung hình đẹp\bàn gh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048000"/>
            <a:ext cx="46482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hình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667000"/>
            <a:ext cx="6547113" cy="1107996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hình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209800"/>
            <a:ext cx="6311151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Khung hình đẹp\hình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590800"/>
            <a:ext cx="570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719" y="-7620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B3114-168E-2CE7-71C4-87A581CAD766}"/>
              </a:ext>
            </a:extLst>
          </p:cNvPr>
          <p:cNvSpPr txBox="1"/>
          <p:nvPr/>
        </p:nvSpPr>
        <p:spPr>
          <a:xfrm>
            <a:off x="306780" y="76200"/>
            <a:ext cx="8684820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i="1">
                <a:solidFill>
                  <a:srgbClr val="00B0F0"/>
                </a:solidFill>
                <a:latin typeface="Times New Roman" panose="02020603050405020304" pitchFamily="18" charset="0"/>
              </a:rPr>
              <a:t>1.</a:t>
            </a:r>
            <a:r>
              <a:rPr lang="vi-VN" sz="2400" b="1" i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Kiến thức: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nhận biết tên gọi, công dụng, chất liệu của một số đồ dùng trong gia đình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( 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Bát, ấm, đĩa, phích, cốc...)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en-US" sz="2400" b="1" i="1">
                <a:solidFill>
                  <a:srgbClr val="00B0F0"/>
                </a:solidFill>
                <a:latin typeface="Times New Roman" panose="02020603050405020304" pitchFamily="18" charset="0"/>
              </a:rPr>
              <a:t>2. </a:t>
            </a:r>
            <a:r>
              <a:rPr lang="vi-VN" sz="2400" b="1" i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Kỹ năng: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- 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Trẻ phân loại được một số đồ dùng gia đình theo công dụng (đồ dùng để ăn,</a:t>
            </a: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 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đồ dùng để đun nấu....)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So sánh về sự giống nhau và khác nhau của một số đồ dùng trong gia đình…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Nói rõ ràng, mạch lạc</a:t>
            </a: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         </a:t>
            </a: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  Rèn luyện khả năng quan sát, chú ý, và ghi nhớ có chủ định.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  Rèn kỹ năng khéo léo, nhanh nhẹn cho trẻ qua các trò chơi.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en-US" sz="2400" b="1" i="1">
                <a:solidFill>
                  <a:srgbClr val="00B0F0"/>
                </a:solidFill>
                <a:latin typeface="Times New Roman" panose="02020603050405020304" pitchFamily="18" charset="0"/>
              </a:rPr>
              <a:t>3. </a:t>
            </a:r>
            <a:r>
              <a:rPr lang="vi-VN" sz="2400" b="1" i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Thái độ:</a:t>
            </a: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             </a:t>
            </a: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Giáo dục trẻ biết giữ gìn và bảo quản đồ dùng gia đình cẩn thận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- 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Giúp trẻ thêm mạnh dạn tự tin, biết phối hợp chơi cùng bạn trong nhóm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hứng thú tham gia vào giờ học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728296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34152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2362200"/>
            <a:ext cx="4876800" cy="160020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YÊU KHÁM PHÁ</a:t>
            </a: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hung hình đẹp\hình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22860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3528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7252306" cy="769441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4400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4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nồ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4900" cy="3276600"/>
          </a:xfrm>
          <a:prstGeom prst="rect">
            <a:avLst/>
          </a:prstGeom>
          <a:noFill/>
        </p:spPr>
      </p:pic>
      <p:pic>
        <p:nvPicPr>
          <p:cNvPr id="2051" name="Picture 3" descr="D:\Khung hình đẹp\nồi đ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bát x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3352800"/>
          </a:xfrm>
          <a:prstGeom prst="rect">
            <a:avLst/>
          </a:prstGeom>
          <a:noFill/>
        </p:spPr>
      </p:pic>
      <p:pic>
        <p:nvPicPr>
          <p:cNvPr id="3075" name="Picture 3" descr="D:\Khung hình đẹp\b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3581400"/>
          </a:xfrm>
          <a:prstGeom prst="rect">
            <a:avLst/>
          </a:prstGeom>
          <a:noFill/>
        </p:spPr>
      </p:pic>
      <p:pic>
        <p:nvPicPr>
          <p:cNvPr id="3076" name="Picture 4" descr="D:\Khung hình đẹp\bát đ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95675"/>
            <a:ext cx="4572000" cy="3362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hung hình đẹp\cốc nhự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3581400"/>
          </a:xfrm>
          <a:prstGeom prst="rect">
            <a:avLst/>
          </a:prstGeom>
          <a:noFill/>
        </p:spPr>
      </p:pic>
      <p:pic>
        <p:nvPicPr>
          <p:cNvPr id="4099" name="Picture 3" descr="D:\Khung hình đẹp\cốc in ố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hung hình đẹp\hình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2819400"/>
            <a:ext cx="3071675" cy="83099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118</Words>
  <Application>Microsoft Office PowerPoint</Application>
  <PresentationFormat>On-screen Show (4:3)</PresentationFormat>
  <Paragraphs>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#9Slide03 IcielNovecento sans E</vt:lpstr>
      <vt:lpstr>Arial</vt:lpstr>
      <vt:lpstr>Calibri</vt:lpstr>
      <vt:lpstr>Helvetica Neue</vt:lpstr>
      <vt:lpstr>Times New Roman</vt:lpstr>
      <vt:lpstr>Office Theme</vt:lpstr>
      <vt:lpstr>UBND QUẬN LONG BIÊN TRƯỜNG MẦM NON THƯỢNG THANH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145</cp:revision>
  <dcterms:created xsi:type="dcterms:W3CDTF">2021-08-26T02:44:32Z</dcterms:created>
  <dcterms:modified xsi:type="dcterms:W3CDTF">2024-10-10T15:05:23Z</dcterms:modified>
</cp:coreProperties>
</file>