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2" r:id="rId2"/>
    <p:sldId id="289" r:id="rId3"/>
    <p:sldId id="299" r:id="rId4"/>
    <p:sldId id="380" r:id="rId5"/>
    <p:sldId id="362" r:id="rId6"/>
    <p:sldId id="364" r:id="rId7"/>
    <p:sldId id="366" r:id="rId8"/>
    <p:sldId id="292" r:id="rId9"/>
    <p:sldId id="293" r:id="rId10"/>
    <p:sldId id="388" r:id="rId11"/>
    <p:sldId id="342" r:id="rId12"/>
    <p:sldId id="378" r:id="rId13"/>
    <p:sldId id="343" r:id="rId14"/>
    <p:sldId id="346" r:id="rId15"/>
    <p:sldId id="302" r:id="rId16"/>
    <p:sldId id="344" r:id="rId17"/>
    <p:sldId id="333" r:id="rId18"/>
    <p:sldId id="386" r:id="rId19"/>
    <p:sldId id="384" r:id="rId20"/>
    <p:sldId id="382" r:id="rId21"/>
    <p:sldId id="348" r:id="rId22"/>
    <p:sldId id="350" r:id="rId23"/>
    <p:sldId id="351" r:id="rId24"/>
    <p:sldId id="358" r:id="rId25"/>
    <p:sldId id="352" r:id="rId26"/>
    <p:sldId id="377" r:id="rId27"/>
    <p:sldId id="389" r:id="rId28"/>
    <p:sldId id="379" r:id="rId29"/>
  </p:sldIdLst>
  <p:sldSz cx="9144000" cy="6858000" type="screen4x3"/>
  <p:notesSz cx="6858000" cy="9144000"/>
  <p:custDataLst>
    <p:tags r:id="rId31"/>
  </p:custDataLst>
  <p:defaultTextStyle>
    <a:defPPr>
      <a:defRPr lang="en-US"/>
    </a:defPPr>
    <a:lvl1pPr algn="l" rtl="0" fontAlgn="base">
      <a:spcBef>
        <a:spcPct val="0"/>
      </a:spcBef>
      <a:spcAft>
        <a:spcPct val="0"/>
      </a:spcAft>
      <a:defRPr kern="1200">
        <a:solidFill>
          <a:schemeClr val="tx1"/>
        </a:solidFill>
        <a:latin typeface=".VnAvant" panose="020B7200000000000000" pitchFamily="34" charset="0"/>
        <a:ea typeface="+mn-ea"/>
        <a:cs typeface="+mn-cs"/>
      </a:defRPr>
    </a:lvl1pPr>
    <a:lvl2pPr marL="457200" algn="l" rtl="0" fontAlgn="base">
      <a:spcBef>
        <a:spcPct val="0"/>
      </a:spcBef>
      <a:spcAft>
        <a:spcPct val="0"/>
      </a:spcAft>
      <a:defRPr kern="1200">
        <a:solidFill>
          <a:schemeClr val="tx1"/>
        </a:solidFill>
        <a:latin typeface=".VnAvant" panose="020B7200000000000000" pitchFamily="34" charset="0"/>
        <a:ea typeface="+mn-ea"/>
        <a:cs typeface="+mn-cs"/>
      </a:defRPr>
    </a:lvl2pPr>
    <a:lvl3pPr marL="914400" algn="l" rtl="0" fontAlgn="base">
      <a:spcBef>
        <a:spcPct val="0"/>
      </a:spcBef>
      <a:spcAft>
        <a:spcPct val="0"/>
      </a:spcAft>
      <a:defRPr kern="1200">
        <a:solidFill>
          <a:schemeClr val="tx1"/>
        </a:solidFill>
        <a:latin typeface=".VnAvant" panose="020B7200000000000000" pitchFamily="34" charset="0"/>
        <a:ea typeface="+mn-ea"/>
        <a:cs typeface="+mn-cs"/>
      </a:defRPr>
    </a:lvl3pPr>
    <a:lvl4pPr marL="1371600" algn="l" rtl="0" fontAlgn="base">
      <a:spcBef>
        <a:spcPct val="0"/>
      </a:spcBef>
      <a:spcAft>
        <a:spcPct val="0"/>
      </a:spcAft>
      <a:defRPr kern="1200">
        <a:solidFill>
          <a:schemeClr val="tx1"/>
        </a:solidFill>
        <a:latin typeface=".VnAvant" panose="020B7200000000000000" pitchFamily="34" charset="0"/>
        <a:ea typeface="+mn-ea"/>
        <a:cs typeface="+mn-cs"/>
      </a:defRPr>
    </a:lvl4pPr>
    <a:lvl5pPr marL="1828800" algn="l" rtl="0" fontAlgn="base">
      <a:spcBef>
        <a:spcPct val="0"/>
      </a:spcBef>
      <a:spcAft>
        <a:spcPct val="0"/>
      </a:spcAft>
      <a:defRPr kern="1200">
        <a:solidFill>
          <a:schemeClr val="tx1"/>
        </a:solidFill>
        <a:latin typeface=".VnAvant" panose="020B7200000000000000" pitchFamily="34" charset="0"/>
        <a:ea typeface="+mn-ea"/>
        <a:cs typeface="+mn-cs"/>
      </a:defRPr>
    </a:lvl5pPr>
    <a:lvl6pPr marL="2286000" algn="l" defTabSz="914400" rtl="0" eaLnBrk="1" latinLnBrk="0" hangingPunct="1">
      <a:defRPr kern="1200">
        <a:solidFill>
          <a:schemeClr val="tx1"/>
        </a:solidFill>
        <a:latin typeface=".VnAvant" panose="020B7200000000000000" pitchFamily="34" charset="0"/>
        <a:ea typeface="+mn-ea"/>
        <a:cs typeface="+mn-cs"/>
      </a:defRPr>
    </a:lvl6pPr>
    <a:lvl7pPr marL="2743200" algn="l" defTabSz="914400" rtl="0" eaLnBrk="1" latinLnBrk="0" hangingPunct="1">
      <a:defRPr kern="1200">
        <a:solidFill>
          <a:schemeClr val="tx1"/>
        </a:solidFill>
        <a:latin typeface=".VnAvant" panose="020B7200000000000000" pitchFamily="34" charset="0"/>
        <a:ea typeface="+mn-ea"/>
        <a:cs typeface="+mn-cs"/>
      </a:defRPr>
    </a:lvl7pPr>
    <a:lvl8pPr marL="3200400" algn="l" defTabSz="914400" rtl="0" eaLnBrk="1" latinLnBrk="0" hangingPunct="1">
      <a:defRPr kern="1200">
        <a:solidFill>
          <a:schemeClr val="tx1"/>
        </a:solidFill>
        <a:latin typeface=".VnAvant" panose="020B7200000000000000" pitchFamily="34" charset="0"/>
        <a:ea typeface="+mn-ea"/>
        <a:cs typeface="+mn-cs"/>
      </a:defRPr>
    </a:lvl8pPr>
    <a:lvl9pPr marL="3657600" algn="l" defTabSz="914400" rtl="0" eaLnBrk="1" latinLnBrk="0" hangingPunct="1">
      <a:defRPr kern="1200">
        <a:solidFill>
          <a:schemeClr val="tx1"/>
        </a:solidFill>
        <a:latin typeface=".VnAvant" panose="020B7200000000000000"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00FF00"/>
    <a:srgbClr val="FF3300"/>
    <a:srgbClr val="CC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14ADD13-9D51-E7E2-1B5A-6415F9C9B7F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2771" name="Rectangle 3">
            <a:extLst>
              <a:ext uri="{FF2B5EF4-FFF2-40B4-BE49-F238E27FC236}">
                <a16:creationId xmlns:a16="http://schemas.microsoft.com/office/drawing/2014/main" id="{587C0241-4ABC-58C3-E1AB-F536C1BE60E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0724" name="Rectangle 4">
            <a:extLst>
              <a:ext uri="{FF2B5EF4-FFF2-40B4-BE49-F238E27FC236}">
                <a16:creationId xmlns:a16="http://schemas.microsoft.com/office/drawing/2014/main" id="{09C3558F-3B37-895C-BA47-8FAAC1D29EC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a:extLst>
              <a:ext uri="{FF2B5EF4-FFF2-40B4-BE49-F238E27FC236}">
                <a16:creationId xmlns:a16="http://schemas.microsoft.com/office/drawing/2014/main" id="{C8A3B420-7AC3-D81F-85CF-62D9BB8575E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a:extLst>
              <a:ext uri="{FF2B5EF4-FFF2-40B4-BE49-F238E27FC236}">
                <a16:creationId xmlns:a16="http://schemas.microsoft.com/office/drawing/2014/main" id="{6CDE55CD-4AE7-53EE-387D-9B7B810F5ED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2775" name="Rectangle 7">
            <a:extLst>
              <a:ext uri="{FF2B5EF4-FFF2-40B4-BE49-F238E27FC236}">
                <a16:creationId xmlns:a16="http://schemas.microsoft.com/office/drawing/2014/main" id="{C6FF6D7D-E56E-A808-EAE6-DC993B02D88D}"/>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42673583-0694-4E49-B76D-E25AA7E0882A}" type="slidenum">
              <a:rPr lang="en-US" altLang="en-US"/>
              <a:pPr/>
              <a:t>‹#›</a:t>
            </a:fld>
            <a:endParaRPr lang="en-US" altLang="en-US"/>
          </a:p>
        </p:txBody>
      </p:sp>
    </p:spTree>
    <p:extLst>
      <p:ext uri="{BB962C8B-B14F-4D97-AF65-F5344CB8AC3E}">
        <p14:creationId xmlns:p14="http://schemas.microsoft.com/office/powerpoint/2010/main" val="2485789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4B6C484-451B-0C0F-662E-F2190BB6F509}"/>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7E20B751-F5CF-9D14-07C6-577022A7A5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Calibri" panose="020F0502020204030204" pitchFamily="34" charset="0"/>
            </a:endParaRPr>
          </a:p>
        </p:txBody>
      </p:sp>
      <p:sp>
        <p:nvSpPr>
          <p:cNvPr id="31748" name="Slide Number Placeholder 3">
            <a:extLst>
              <a:ext uri="{FF2B5EF4-FFF2-40B4-BE49-F238E27FC236}">
                <a16:creationId xmlns:a16="http://schemas.microsoft.com/office/drawing/2014/main" id="{1B939D6D-729D-6082-FE8A-CAFDCEC1E0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fld id="{6A3907AD-4D9B-416C-806D-BE59465106B8}" type="slidenum">
              <a:rPr lang="en-US" altLang="en-US">
                <a:latin typeface="Arial" panose="020B0604020202020204" pitchFamily="34" charset="0"/>
              </a:rPr>
              <a:pPr eaLnBrk="1" hangingPunct="1"/>
              <a:t>14</a:t>
            </a:fld>
            <a:endParaRPr lang="en-US" altLang="en-US">
              <a:latin typeface="Arial" panose="020B0604020202020204" pitchFamily="34" charset="0"/>
            </a:endParaRPr>
          </a:p>
        </p:txBody>
      </p:sp>
    </p:spTree>
    <p:extLst>
      <p:ext uri="{BB962C8B-B14F-4D97-AF65-F5344CB8AC3E}">
        <p14:creationId xmlns:p14="http://schemas.microsoft.com/office/powerpoint/2010/main" val="196037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B4D1727-004B-BCA4-9F72-C0E51BBE8863}"/>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955497C1-D4A1-A380-F9D8-54B94FE33D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772" name="Slide Number Placeholder 3">
            <a:extLst>
              <a:ext uri="{FF2B5EF4-FFF2-40B4-BE49-F238E27FC236}">
                <a16:creationId xmlns:a16="http://schemas.microsoft.com/office/drawing/2014/main" id="{5B6801E2-8F96-6A5D-A562-DDD075877B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fld id="{AD59FAE4-438E-40E9-AB55-8E7289C2630B}" type="slidenum">
              <a:rPr lang="en-US" altLang="en-US">
                <a:latin typeface="Arial" panose="020B0604020202020204" pitchFamily="34" charset="0"/>
              </a:rPr>
              <a:pPr eaLnBrk="1" hangingPunct="1"/>
              <a:t>20</a:t>
            </a:fld>
            <a:endParaRPr lang="en-US" altLang="en-US">
              <a:latin typeface="Arial" panose="020B0604020202020204" pitchFamily="34" charset="0"/>
            </a:endParaRPr>
          </a:p>
        </p:txBody>
      </p:sp>
    </p:spTree>
    <p:extLst>
      <p:ext uri="{BB962C8B-B14F-4D97-AF65-F5344CB8AC3E}">
        <p14:creationId xmlns:p14="http://schemas.microsoft.com/office/powerpoint/2010/main" val="1156247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006DE4C-F209-92A6-3DE4-8CDC9F3A3EBC}"/>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C1F903DC-A418-676D-58AB-051809679D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01D7CEB0-1A95-644A-CD25-2EE13E02D9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fld id="{298BB879-5D8B-468D-B8F3-0A7863AFE4CD}" type="slidenum">
              <a:rPr lang="en-US" altLang="en-US">
                <a:latin typeface="Arial" panose="020B0604020202020204" pitchFamily="34" charset="0"/>
              </a:rPr>
              <a:pPr eaLnBrk="1" hangingPunct="1"/>
              <a:t>25</a:t>
            </a:fld>
            <a:endParaRPr lang="en-US" altLang="en-US">
              <a:latin typeface="Arial" panose="020B0604020202020204" pitchFamily="34" charset="0"/>
            </a:endParaRPr>
          </a:p>
        </p:txBody>
      </p:sp>
    </p:spTree>
    <p:extLst>
      <p:ext uri="{BB962C8B-B14F-4D97-AF65-F5344CB8AC3E}">
        <p14:creationId xmlns:p14="http://schemas.microsoft.com/office/powerpoint/2010/main" val="1579010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5EA580F-51A1-D5E8-463A-96533D445400}"/>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39209656-B1B5-CE00-A4C3-8B49D0219B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820" name="Slide Number Placeholder 3">
            <a:extLst>
              <a:ext uri="{FF2B5EF4-FFF2-40B4-BE49-F238E27FC236}">
                <a16:creationId xmlns:a16="http://schemas.microsoft.com/office/drawing/2014/main" id="{63802254-5E74-4B1B-1D5E-983D1FA3BD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fld id="{90D8A22F-8A57-4BC6-BF6A-5DDA117316F0}" type="slidenum">
              <a:rPr lang="en-US" altLang="en-US">
                <a:latin typeface="Arial" panose="020B0604020202020204" pitchFamily="34" charset="0"/>
              </a:rPr>
              <a:pPr eaLnBrk="1" hangingPunct="1"/>
              <a:t>26</a:t>
            </a:fld>
            <a:endParaRPr lang="en-US" altLang="en-US">
              <a:latin typeface="Arial" panose="020B0604020202020204" pitchFamily="34" charset="0"/>
            </a:endParaRPr>
          </a:p>
        </p:txBody>
      </p:sp>
    </p:spTree>
    <p:extLst>
      <p:ext uri="{BB962C8B-B14F-4D97-AF65-F5344CB8AC3E}">
        <p14:creationId xmlns:p14="http://schemas.microsoft.com/office/powerpoint/2010/main" val="1950507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id="{9F8736CB-AC0E-0F29-219C-F5A610578C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F9F98B0-443C-4785-59B6-26362BFB7E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70171FB-0BCE-C1AC-E220-A22291E0D221}"/>
              </a:ext>
            </a:extLst>
          </p:cNvPr>
          <p:cNvSpPr>
            <a:spLocks noGrp="1" noChangeArrowheads="1"/>
          </p:cNvSpPr>
          <p:nvPr>
            <p:ph type="sldNum" sz="quarter" idx="12"/>
          </p:nvPr>
        </p:nvSpPr>
        <p:spPr>
          <a:ln/>
        </p:spPr>
        <p:txBody>
          <a:bodyPr/>
          <a:lstStyle>
            <a:lvl1pPr>
              <a:defRPr/>
            </a:lvl1pPr>
          </a:lstStyle>
          <a:p>
            <a:fld id="{EE9BE723-9E38-472B-98E4-6D66DD9B5ACA}" type="slidenum">
              <a:rPr lang="en-US" altLang="en-US"/>
              <a:pPr/>
              <a:t>‹#›</a:t>
            </a:fld>
            <a:endParaRPr lang="en-US" altLang="en-US"/>
          </a:p>
        </p:txBody>
      </p:sp>
    </p:spTree>
    <p:extLst>
      <p:ext uri="{BB962C8B-B14F-4D97-AF65-F5344CB8AC3E}">
        <p14:creationId xmlns:p14="http://schemas.microsoft.com/office/powerpoint/2010/main" val="494592022"/>
      </p:ext>
    </p:extLst>
  </p:cSld>
  <p:clrMapOvr>
    <a:masterClrMapping/>
  </p:clrMapOvr>
  <p:transition advClick="0" advTm="1000">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0E00D6C0-E593-F219-8B1D-72AE746F70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CA2368B-F53D-12C0-A610-02C47142F6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B5DD218-F99D-7071-E7B3-97CC025AC82B}"/>
              </a:ext>
            </a:extLst>
          </p:cNvPr>
          <p:cNvSpPr>
            <a:spLocks noGrp="1" noChangeArrowheads="1"/>
          </p:cNvSpPr>
          <p:nvPr>
            <p:ph type="sldNum" sz="quarter" idx="12"/>
          </p:nvPr>
        </p:nvSpPr>
        <p:spPr>
          <a:ln/>
        </p:spPr>
        <p:txBody>
          <a:bodyPr/>
          <a:lstStyle>
            <a:lvl1pPr>
              <a:defRPr/>
            </a:lvl1pPr>
          </a:lstStyle>
          <a:p>
            <a:fld id="{EC8ECCC4-1A5E-4327-AEFC-7001AD914353}" type="slidenum">
              <a:rPr lang="en-US" altLang="en-US"/>
              <a:pPr/>
              <a:t>‹#›</a:t>
            </a:fld>
            <a:endParaRPr lang="en-US" altLang="en-US"/>
          </a:p>
        </p:txBody>
      </p:sp>
    </p:spTree>
    <p:extLst>
      <p:ext uri="{BB962C8B-B14F-4D97-AF65-F5344CB8AC3E}">
        <p14:creationId xmlns:p14="http://schemas.microsoft.com/office/powerpoint/2010/main" val="451525563"/>
      </p:ext>
    </p:extLst>
  </p:cSld>
  <p:clrMapOvr>
    <a:masterClrMapping/>
  </p:clrMapOvr>
  <p:transition advClick="0" advTm="1000">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6EE67568-356F-D158-5C07-0125A15F5C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288A31-24C5-CDBB-D9B5-E5E36D16BC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28835D-1A6A-3CFA-871F-A58D24662296}"/>
              </a:ext>
            </a:extLst>
          </p:cNvPr>
          <p:cNvSpPr>
            <a:spLocks noGrp="1" noChangeArrowheads="1"/>
          </p:cNvSpPr>
          <p:nvPr>
            <p:ph type="sldNum" sz="quarter" idx="12"/>
          </p:nvPr>
        </p:nvSpPr>
        <p:spPr>
          <a:ln/>
        </p:spPr>
        <p:txBody>
          <a:bodyPr/>
          <a:lstStyle>
            <a:lvl1pPr>
              <a:defRPr/>
            </a:lvl1pPr>
          </a:lstStyle>
          <a:p>
            <a:fld id="{143CA90F-E22E-45AA-BDF3-A4F793C94450}" type="slidenum">
              <a:rPr lang="en-US" altLang="en-US"/>
              <a:pPr/>
              <a:t>‹#›</a:t>
            </a:fld>
            <a:endParaRPr lang="en-US" altLang="en-US"/>
          </a:p>
        </p:txBody>
      </p:sp>
    </p:spTree>
    <p:extLst>
      <p:ext uri="{BB962C8B-B14F-4D97-AF65-F5344CB8AC3E}">
        <p14:creationId xmlns:p14="http://schemas.microsoft.com/office/powerpoint/2010/main" val="3084397864"/>
      </p:ext>
    </p:extLst>
  </p:cSld>
  <p:clrMapOvr>
    <a:masterClrMapping/>
  </p:clrMapOvr>
  <p:transition advClick="0" advTm="1000">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BE6F5AC-E504-4CAB-A8DD-5E967F967C7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76D51EC-8840-270B-3E32-2A74D6E9B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7DBD090-3DA5-C039-CDCE-27B3D26396EC}"/>
              </a:ext>
            </a:extLst>
          </p:cNvPr>
          <p:cNvSpPr>
            <a:spLocks noGrp="1" noChangeArrowheads="1"/>
          </p:cNvSpPr>
          <p:nvPr>
            <p:ph type="sldNum" sz="quarter" idx="12"/>
          </p:nvPr>
        </p:nvSpPr>
        <p:spPr>
          <a:ln/>
        </p:spPr>
        <p:txBody>
          <a:bodyPr/>
          <a:lstStyle>
            <a:lvl1pPr>
              <a:defRPr/>
            </a:lvl1pPr>
          </a:lstStyle>
          <a:p>
            <a:fld id="{A2C37157-F0F0-4ACD-93DA-BBDB0ABDF676}" type="slidenum">
              <a:rPr lang="en-US" altLang="en-US"/>
              <a:pPr/>
              <a:t>‹#›</a:t>
            </a:fld>
            <a:endParaRPr lang="en-US" altLang="en-US"/>
          </a:p>
        </p:txBody>
      </p:sp>
    </p:spTree>
    <p:extLst>
      <p:ext uri="{BB962C8B-B14F-4D97-AF65-F5344CB8AC3E}">
        <p14:creationId xmlns:p14="http://schemas.microsoft.com/office/powerpoint/2010/main" val="3463908226"/>
      </p:ext>
    </p:extLst>
  </p:cSld>
  <p:clrMapOvr>
    <a:masterClrMapping/>
  </p:clrMapOvr>
  <p:transition advClick="0" advTm="1000">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0E3BD94B-D685-C974-DFBC-EFAE28C034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068599-1C73-9A1E-F472-FCD786EBBD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4B96934-F665-83FB-6746-4307A60B73B0}"/>
              </a:ext>
            </a:extLst>
          </p:cNvPr>
          <p:cNvSpPr>
            <a:spLocks noGrp="1" noChangeArrowheads="1"/>
          </p:cNvSpPr>
          <p:nvPr>
            <p:ph type="sldNum" sz="quarter" idx="12"/>
          </p:nvPr>
        </p:nvSpPr>
        <p:spPr>
          <a:ln/>
        </p:spPr>
        <p:txBody>
          <a:bodyPr/>
          <a:lstStyle>
            <a:lvl1pPr>
              <a:defRPr/>
            </a:lvl1pPr>
          </a:lstStyle>
          <a:p>
            <a:fld id="{2CA135EB-AEA7-46F4-800F-D77BA0C64892}" type="slidenum">
              <a:rPr lang="en-US" altLang="en-US"/>
              <a:pPr/>
              <a:t>‹#›</a:t>
            </a:fld>
            <a:endParaRPr lang="en-US" altLang="en-US"/>
          </a:p>
        </p:txBody>
      </p:sp>
    </p:spTree>
    <p:extLst>
      <p:ext uri="{BB962C8B-B14F-4D97-AF65-F5344CB8AC3E}">
        <p14:creationId xmlns:p14="http://schemas.microsoft.com/office/powerpoint/2010/main" val="2334864365"/>
      </p:ext>
    </p:extLst>
  </p:cSld>
  <p:clrMapOvr>
    <a:masterClrMapping/>
  </p:clrMapOvr>
  <p:transition advClick="0" advTm="1000">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F25B035-BA70-44DB-39C3-79F65BC91C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949F411-3807-3CA1-DE67-5F7C3F612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4C8AF9-1B90-3460-D32E-3A7C73B1B903}"/>
              </a:ext>
            </a:extLst>
          </p:cNvPr>
          <p:cNvSpPr>
            <a:spLocks noGrp="1" noChangeArrowheads="1"/>
          </p:cNvSpPr>
          <p:nvPr>
            <p:ph type="sldNum" sz="quarter" idx="12"/>
          </p:nvPr>
        </p:nvSpPr>
        <p:spPr>
          <a:ln/>
        </p:spPr>
        <p:txBody>
          <a:bodyPr/>
          <a:lstStyle>
            <a:lvl1pPr>
              <a:defRPr/>
            </a:lvl1pPr>
          </a:lstStyle>
          <a:p>
            <a:fld id="{E5035B73-3B40-4225-AA26-26838E8E16F4}" type="slidenum">
              <a:rPr lang="en-US" altLang="en-US"/>
              <a:pPr/>
              <a:t>‹#›</a:t>
            </a:fld>
            <a:endParaRPr lang="en-US" altLang="en-US"/>
          </a:p>
        </p:txBody>
      </p:sp>
    </p:spTree>
    <p:extLst>
      <p:ext uri="{BB962C8B-B14F-4D97-AF65-F5344CB8AC3E}">
        <p14:creationId xmlns:p14="http://schemas.microsoft.com/office/powerpoint/2010/main" val="2801892389"/>
      </p:ext>
    </p:extLst>
  </p:cSld>
  <p:clrMapOvr>
    <a:masterClrMapping/>
  </p:clrMapOvr>
  <p:transition advClick="0" advTm="1000">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3E27B339-9FD5-FAD3-7E8B-FDCEC1D1E53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BE70582-A550-F794-A187-DBBAFC6190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AC77EF3-3B5D-4DF4-6551-790A8DBAF1E1}"/>
              </a:ext>
            </a:extLst>
          </p:cNvPr>
          <p:cNvSpPr>
            <a:spLocks noGrp="1" noChangeArrowheads="1"/>
          </p:cNvSpPr>
          <p:nvPr>
            <p:ph type="sldNum" sz="quarter" idx="12"/>
          </p:nvPr>
        </p:nvSpPr>
        <p:spPr>
          <a:ln/>
        </p:spPr>
        <p:txBody>
          <a:bodyPr/>
          <a:lstStyle>
            <a:lvl1pPr>
              <a:defRPr/>
            </a:lvl1pPr>
          </a:lstStyle>
          <a:p>
            <a:fld id="{23BB2645-41DA-46F3-9B61-67D80DA92B6E}" type="slidenum">
              <a:rPr lang="en-US" altLang="en-US"/>
              <a:pPr/>
              <a:t>‹#›</a:t>
            </a:fld>
            <a:endParaRPr lang="en-US" altLang="en-US"/>
          </a:p>
        </p:txBody>
      </p:sp>
    </p:spTree>
    <p:extLst>
      <p:ext uri="{BB962C8B-B14F-4D97-AF65-F5344CB8AC3E}">
        <p14:creationId xmlns:p14="http://schemas.microsoft.com/office/powerpoint/2010/main" val="1668136845"/>
      </p:ext>
    </p:extLst>
  </p:cSld>
  <p:clrMapOvr>
    <a:masterClrMapping/>
  </p:clrMapOvr>
  <p:transition advClick="0" advTm="1000">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6B054E60-066C-15FE-FD81-07AB1188B85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07C7B6E-AAA5-E7EC-3AD1-71C90E3C2F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D5BD728-BAF1-A8D1-A9F0-B9C370B3321C}"/>
              </a:ext>
            </a:extLst>
          </p:cNvPr>
          <p:cNvSpPr>
            <a:spLocks noGrp="1" noChangeArrowheads="1"/>
          </p:cNvSpPr>
          <p:nvPr>
            <p:ph type="sldNum" sz="quarter" idx="12"/>
          </p:nvPr>
        </p:nvSpPr>
        <p:spPr>
          <a:ln/>
        </p:spPr>
        <p:txBody>
          <a:bodyPr/>
          <a:lstStyle>
            <a:lvl1pPr>
              <a:defRPr/>
            </a:lvl1pPr>
          </a:lstStyle>
          <a:p>
            <a:fld id="{CABDE9CE-CC7F-4A34-99D9-A9E6500A9207}" type="slidenum">
              <a:rPr lang="en-US" altLang="en-US"/>
              <a:pPr/>
              <a:t>‹#›</a:t>
            </a:fld>
            <a:endParaRPr lang="en-US" altLang="en-US"/>
          </a:p>
        </p:txBody>
      </p:sp>
    </p:spTree>
    <p:extLst>
      <p:ext uri="{BB962C8B-B14F-4D97-AF65-F5344CB8AC3E}">
        <p14:creationId xmlns:p14="http://schemas.microsoft.com/office/powerpoint/2010/main" val="3869537966"/>
      </p:ext>
    </p:extLst>
  </p:cSld>
  <p:clrMapOvr>
    <a:masterClrMapping/>
  </p:clrMapOvr>
  <p:transition advClick="0" advTm="1000">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8FBCD7C6-F2B1-C694-9388-305AD13895F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7FC8B94-8845-60B7-8D4C-4B93A84CBC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95A268F-D0E0-0EBF-667B-71C09782C2F8}"/>
              </a:ext>
            </a:extLst>
          </p:cNvPr>
          <p:cNvSpPr>
            <a:spLocks noGrp="1" noChangeArrowheads="1"/>
          </p:cNvSpPr>
          <p:nvPr>
            <p:ph type="sldNum" sz="quarter" idx="12"/>
          </p:nvPr>
        </p:nvSpPr>
        <p:spPr>
          <a:ln/>
        </p:spPr>
        <p:txBody>
          <a:bodyPr/>
          <a:lstStyle>
            <a:lvl1pPr>
              <a:defRPr/>
            </a:lvl1pPr>
          </a:lstStyle>
          <a:p>
            <a:fld id="{57293640-3EC4-4ACE-B25B-1EB42FCEE8B9}" type="slidenum">
              <a:rPr lang="en-US" altLang="en-US"/>
              <a:pPr/>
              <a:t>‹#›</a:t>
            </a:fld>
            <a:endParaRPr lang="en-US" altLang="en-US"/>
          </a:p>
        </p:txBody>
      </p:sp>
    </p:spTree>
    <p:extLst>
      <p:ext uri="{BB962C8B-B14F-4D97-AF65-F5344CB8AC3E}">
        <p14:creationId xmlns:p14="http://schemas.microsoft.com/office/powerpoint/2010/main" val="828181145"/>
      </p:ext>
    </p:extLst>
  </p:cSld>
  <p:clrMapOvr>
    <a:masterClrMapping/>
  </p:clrMapOvr>
  <p:transition advClick="0" advTm="1000">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DB5FD0A-EC1E-A213-7757-3D9751FC946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4C615C7-CD64-F2A6-5B44-23C96AE0BA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FB9D188-B14F-1143-7853-0A2E20D23795}"/>
              </a:ext>
            </a:extLst>
          </p:cNvPr>
          <p:cNvSpPr>
            <a:spLocks noGrp="1" noChangeArrowheads="1"/>
          </p:cNvSpPr>
          <p:nvPr>
            <p:ph type="sldNum" sz="quarter" idx="12"/>
          </p:nvPr>
        </p:nvSpPr>
        <p:spPr>
          <a:ln/>
        </p:spPr>
        <p:txBody>
          <a:bodyPr/>
          <a:lstStyle>
            <a:lvl1pPr>
              <a:defRPr/>
            </a:lvl1pPr>
          </a:lstStyle>
          <a:p>
            <a:fld id="{DB925F13-E7DB-4F32-9F51-D54530307CF3}" type="slidenum">
              <a:rPr lang="en-US" altLang="en-US"/>
              <a:pPr/>
              <a:t>‹#›</a:t>
            </a:fld>
            <a:endParaRPr lang="en-US" altLang="en-US"/>
          </a:p>
        </p:txBody>
      </p:sp>
    </p:spTree>
    <p:extLst>
      <p:ext uri="{BB962C8B-B14F-4D97-AF65-F5344CB8AC3E}">
        <p14:creationId xmlns:p14="http://schemas.microsoft.com/office/powerpoint/2010/main" val="2887868358"/>
      </p:ext>
    </p:extLst>
  </p:cSld>
  <p:clrMapOvr>
    <a:masterClrMapping/>
  </p:clrMapOvr>
  <p:transition advClick="0" advTm="1000">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9A337EC-FD4E-C5F0-F488-71E5C7833E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58013EE-F3CA-8555-1342-537402C2C1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DAFEF9A-BC90-0AD0-3130-3EB48112E334}"/>
              </a:ext>
            </a:extLst>
          </p:cNvPr>
          <p:cNvSpPr>
            <a:spLocks noGrp="1" noChangeArrowheads="1"/>
          </p:cNvSpPr>
          <p:nvPr>
            <p:ph type="sldNum" sz="quarter" idx="12"/>
          </p:nvPr>
        </p:nvSpPr>
        <p:spPr>
          <a:ln/>
        </p:spPr>
        <p:txBody>
          <a:bodyPr/>
          <a:lstStyle>
            <a:lvl1pPr>
              <a:defRPr/>
            </a:lvl1pPr>
          </a:lstStyle>
          <a:p>
            <a:fld id="{5C4FDFF0-27F1-4FE4-90DA-7A99DAC87F9B}" type="slidenum">
              <a:rPr lang="en-US" altLang="en-US"/>
              <a:pPr/>
              <a:t>‹#›</a:t>
            </a:fld>
            <a:endParaRPr lang="en-US" altLang="en-US"/>
          </a:p>
        </p:txBody>
      </p:sp>
    </p:spTree>
    <p:extLst>
      <p:ext uri="{BB962C8B-B14F-4D97-AF65-F5344CB8AC3E}">
        <p14:creationId xmlns:p14="http://schemas.microsoft.com/office/powerpoint/2010/main" val="4228765299"/>
      </p:ext>
    </p:extLst>
  </p:cSld>
  <p:clrMapOvr>
    <a:masterClrMapping/>
  </p:clrMapOvr>
  <p:transition advClick="0" advTm="1000">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A049C16-0B8F-DD28-E1B8-8CA28910FA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FCD4B6D-D406-6BD3-CB66-9767B324AA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6D161D3-92AB-F0E0-5676-9D01A5FE40F5}"/>
              </a:ext>
            </a:extLst>
          </p:cNvPr>
          <p:cNvSpPr>
            <a:spLocks noGrp="1" noChangeArrowheads="1"/>
          </p:cNvSpPr>
          <p:nvPr>
            <p:ph type="sldNum" sz="quarter" idx="12"/>
          </p:nvPr>
        </p:nvSpPr>
        <p:spPr>
          <a:ln/>
        </p:spPr>
        <p:txBody>
          <a:bodyPr/>
          <a:lstStyle>
            <a:lvl1pPr>
              <a:defRPr/>
            </a:lvl1pPr>
          </a:lstStyle>
          <a:p>
            <a:fld id="{F6F407F7-01DE-4FDD-9D76-68B212F5D51C}" type="slidenum">
              <a:rPr lang="en-US" altLang="en-US"/>
              <a:pPr/>
              <a:t>‹#›</a:t>
            </a:fld>
            <a:endParaRPr lang="en-US" altLang="en-US"/>
          </a:p>
        </p:txBody>
      </p:sp>
    </p:spTree>
    <p:extLst>
      <p:ext uri="{BB962C8B-B14F-4D97-AF65-F5344CB8AC3E}">
        <p14:creationId xmlns:p14="http://schemas.microsoft.com/office/powerpoint/2010/main" val="3953767383"/>
      </p:ext>
    </p:extLst>
  </p:cSld>
  <p:clrMapOvr>
    <a:masterClrMapping/>
  </p:clrMapOvr>
  <p:transition advClick="0" advTm="1000">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99FF"/>
            </a:gs>
            <a:gs pos="50000">
              <a:srgbClr val="FFFFCC"/>
            </a:gs>
            <a:gs pos="100000">
              <a:srgbClr val="CC99FF"/>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16395DE-CCCA-3794-4871-8D858B9E5D6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A03DFCD-5990-1BEF-F2AD-28C2207D0BF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2867EAA-2E14-48B3-4987-F8DBF9D51B0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E6B2FD35-AC17-636D-13C1-8854D8278AE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1ECF791C-8CDC-6739-B30F-091A4251426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75351B85-A1AE-4B32-88F0-D44AE0990E1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1000">
    <p:pull di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266.photobucket.com/albums/ii277/babybao_iloveu/Dividers/?action=view&amp;current=dividers_108.gif" TargetMode="Externa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slide" Target="slide20.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1.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glitter-graphics.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audio" Target="../media/audio7.wav"/></Relationships>
</file>

<file path=ppt/slides/_rels/slide1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audio" Target="../media/audio7.wav"/></Relationships>
</file>

<file path=ppt/slides/_rels/slide19.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audio" Target="../media/audio6.wav"/></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266.photobucket.com/albums/ii277/babybao_iloveu/Dividers/?action=view&amp;current=dividers_108.gif"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audio" Target="../media/audio8.wav"/><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9.wav"/><Relationship Id="rId4" Type="http://schemas.openxmlformats.org/officeDocument/2006/relationships/audio" Target="../media/audio7.wav"/></Relationships>
</file>

<file path=ppt/slides/_rels/slide2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audio" Target="../media/audio8.wav"/><Relationship Id="rId7" Type="http://schemas.openxmlformats.org/officeDocument/2006/relationships/slide" Target="slide14.xml"/><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7.wav"/><Relationship Id="rId4" Type="http://schemas.openxmlformats.org/officeDocument/2006/relationships/audio" Target="../media/audio3.wav"/><Relationship Id="rId9"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slide" Target="slide14.xml"/><Relationship Id="rId4" Type="http://schemas.openxmlformats.org/officeDocument/2006/relationships/audio" Target="../media/audio6.wav"/></Relationships>
</file>

<file path=ppt/slides/_rels/slide2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8.wav"/><Relationship Id="rId7" Type="http://schemas.openxmlformats.org/officeDocument/2006/relationships/image" Target="../media/image17.jpeg"/><Relationship Id="rId2"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audio" Target="../media/audio6.wav"/><Relationship Id="rId4" Type="http://schemas.openxmlformats.org/officeDocument/2006/relationships/audio" Target="../media/audio9.wav"/></Relationships>
</file>

<file path=ppt/slides/_rels/slide2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audio" Target="../media/audio8.wav"/><Relationship Id="rId7" Type="http://schemas.openxmlformats.org/officeDocument/2006/relationships/image" Target="../media/image17.jpeg"/><Relationship Id="rId2"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audio" Target="../media/audio6.wav"/><Relationship Id="rId4" Type="http://schemas.openxmlformats.org/officeDocument/2006/relationships/audio" Target="../media/audio9.wav"/></Relationships>
</file>

<file path=ppt/slides/_rels/slide2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audio" Target="../media/audio8.wav"/><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9.wav"/><Relationship Id="rId4" Type="http://schemas.openxmlformats.org/officeDocument/2006/relationships/audio" Target="../media/audio7.wav"/><Relationship Id="rId9" Type="http://schemas.openxmlformats.org/officeDocument/2006/relationships/image" Target="../media/image22.jpg"/></Relationships>
</file>

<file path=ppt/slides/_rels/slide2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audio" Target="../media/audio8.wav"/><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9.wav"/><Relationship Id="rId4" Type="http://schemas.openxmlformats.org/officeDocument/2006/relationships/audio" Target="../media/audio7.wav"/></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D:\TC%20Ch&#7919;%20c&#225;i\%5bb&#224;i%20h&#225;t%5d%20o%20&#244;%20&#417;%20-%20B&#233;%20h&#7885;c%20ch&#7919;%20o%20&#244;%20&#417;.mp4" TargetMode="Externa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0D78B07B-E192-5F18-A00F-A2429E407E13}"/>
              </a:ext>
            </a:extLst>
          </p:cNvPr>
          <p:cNvSpPr txBox="1">
            <a:spLocks noChangeArrowheads="1"/>
          </p:cNvSpPr>
          <p:nvPr/>
        </p:nvSpPr>
        <p:spPr bwMode="auto">
          <a:xfrm>
            <a:off x="838200" y="2816225"/>
            <a:ext cx="8229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r>
              <a:rPr lang="en-US" altLang="en-US" sz="3600" b="1">
                <a:solidFill>
                  <a:srgbClr val="7030A0"/>
                </a:solidFill>
                <a:latin typeface="Arial" panose="020B0604020202020204" pitchFamily="34" charset="0"/>
              </a:rPr>
              <a:t>Đề tài: Trò chơi chữ cái: </a:t>
            </a:r>
            <a:r>
              <a:rPr lang="en-US" altLang="en-US" sz="3600" b="1">
                <a:solidFill>
                  <a:srgbClr val="7030A0"/>
                </a:solidFill>
              </a:rPr>
              <a:t>o</a:t>
            </a:r>
            <a:r>
              <a:rPr lang="en-US" altLang="en-US" sz="3600" b="1">
                <a:solidFill>
                  <a:srgbClr val="7030A0"/>
                </a:solidFill>
                <a:latin typeface="Arial" panose="020B0604020202020204" pitchFamily="34" charset="0"/>
              </a:rPr>
              <a:t>, </a:t>
            </a:r>
            <a:r>
              <a:rPr lang="en-US" altLang="en-US" sz="3600" b="1">
                <a:solidFill>
                  <a:srgbClr val="7030A0"/>
                </a:solidFill>
              </a:rPr>
              <a:t>«</a:t>
            </a:r>
            <a:r>
              <a:rPr lang="en-US" altLang="en-US" sz="3600" b="1">
                <a:solidFill>
                  <a:srgbClr val="7030A0"/>
                </a:solidFill>
                <a:latin typeface="Arial" panose="020B0604020202020204" pitchFamily="34" charset="0"/>
              </a:rPr>
              <a:t>, </a:t>
            </a:r>
            <a:r>
              <a:rPr lang="en-US" altLang="en-US" sz="3600" b="1">
                <a:solidFill>
                  <a:srgbClr val="7030A0"/>
                </a:solidFill>
              </a:rPr>
              <a:t>¬.</a:t>
            </a:r>
          </a:p>
        </p:txBody>
      </p:sp>
      <p:sp>
        <p:nvSpPr>
          <p:cNvPr id="8195" name="Text Box 3">
            <a:extLst>
              <a:ext uri="{FF2B5EF4-FFF2-40B4-BE49-F238E27FC236}">
                <a16:creationId xmlns:a16="http://schemas.microsoft.com/office/drawing/2014/main" id="{766234E1-06B5-825E-17FB-9213F8ED6E61}"/>
              </a:ext>
            </a:extLst>
          </p:cNvPr>
          <p:cNvSpPr txBox="1">
            <a:spLocks noChangeArrowheads="1"/>
          </p:cNvSpPr>
          <p:nvPr/>
        </p:nvSpPr>
        <p:spPr bwMode="auto">
          <a:xfrm>
            <a:off x="762000" y="4665792"/>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a:r>
              <a:rPr lang="en-US" altLang="en-US" sz="3600" b="1" dirty="0" err="1">
                <a:solidFill>
                  <a:srgbClr val="FF3300"/>
                </a:solidFill>
                <a:latin typeface="Roboto" panose="02000000000000000000" pitchFamily="2" charset="0"/>
                <a:ea typeface="Roboto" panose="02000000000000000000" pitchFamily="2" charset="0"/>
              </a:rPr>
              <a:t>Giáo</a:t>
            </a:r>
            <a:r>
              <a:rPr lang="en-US" altLang="en-US" sz="3600" b="1" dirty="0">
                <a:solidFill>
                  <a:srgbClr val="FF3300"/>
                </a:solidFill>
                <a:latin typeface="Roboto" panose="02000000000000000000" pitchFamily="2" charset="0"/>
                <a:ea typeface="Roboto" panose="02000000000000000000" pitchFamily="2" charset="0"/>
              </a:rPr>
              <a:t> </a:t>
            </a:r>
            <a:r>
              <a:rPr lang="en-US" altLang="en-US" sz="3600" b="1" dirty="0" err="1">
                <a:solidFill>
                  <a:srgbClr val="FF3300"/>
                </a:solidFill>
                <a:latin typeface="Roboto" panose="02000000000000000000" pitchFamily="2" charset="0"/>
                <a:ea typeface="Roboto" panose="02000000000000000000" pitchFamily="2" charset="0"/>
              </a:rPr>
              <a:t>viên</a:t>
            </a:r>
            <a:r>
              <a:rPr lang="en-US" altLang="en-US" sz="3600" b="1" dirty="0">
                <a:solidFill>
                  <a:srgbClr val="FF3300"/>
                </a:solidFill>
                <a:latin typeface="Roboto" panose="02000000000000000000" pitchFamily="2" charset="0"/>
                <a:ea typeface="Roboto" panose="02000000000000000000" pitchFamily="2" charset="0"/>
              </a:rPr>
              <a:t>: </a:t>
            </a:r>
            <a:r>
              <a:rPr lang="en-US" altLang="en-US" sz="3600" b="1" dirty="0" err="1">
                <a:solidFill>
                  <a:srgbClr val="FF3300"/>
                </a:solidFill>
                <a:latin typeface="Roboto" panose="02000000000000000000" pitchFamily="2" charset="0"/>
                <a:ea typeface="Roboto" panose="02000000000000000000" pitchFamily="2" charset="0"/>
              </a:rPr>
              <a:t>Nguyễn</a:t>
            </a:r>
            <a:r>
              <a:rPr lang="en-US" altLang="en-US" sz="3600" b="1" dirty="0">
                <a:solidFill>
                  <a:srgbClr val="FF3300"/>
                </a:solidFill>
                <a:latin typeface="Roboto" panose="02000000000000000000" pitchFamily="2" charset="0"/>
                <a:ea typeface="Roboto" panose="02000000000000000000" pitchFamily="2" charset="0"/>
              </a:rPr>
              <a:t> </a:t>
            </a:r>
            <a:r>
              <a:rPr lang="en-US" altLang="en-US" sz="3600" b="1" dirty="0" err="1">
                <a:solidFill>
                  <a:srgbClr val="FF3300"/>
                </a:solidFill>
                <a:latin typeface="Roboto" panose="02000000000000000000" pitchFamily="2" charset="0"/>
                <a:ea typeface="Roboto" panose="02000000000000000000" pitchFamily="2" charset="0"/>
              </a:rPr>
              <a:t>Thị</a:t>
            </a:r>
            <a:r>
              <a:rPr lang="en-US" altLang="en-US" sz="3600" b="1" dirty="0">
                <a:solidFill>
                  <a:srgbClr val="FF3300"/>
                </a:solidFill>
                <a:latin typeface="Roboto" panose="02000000000000000000" pitchFamily="2" charset="0"/>
                <a:ea typeface="Roboto" panose="02000000000000000000" pitchFamily="2" charset="0"/>
              </a:rPr>
              <a:t> Kim Chi</a:t>
            </a:r>
          </a:p>
        </p:txBody>
      </p:sp>
      <p:pic>
        <p:nvPicPr>
          <p:cNvPr id="2052" name="Picture 5" descr="Photobucket">
            <a:hlinkClick r:id="rId3"/>
            <a:extLst>
              <a:ext uri="{FF2B5EF4-FFF2-40B4-BE49-F238E27FC236}">
                <a16:creationId xmlns:a16="http://schemas.microsoft.com/office/drawing/2014/main" id="{0CE23588-E5E2-CBEE-C96E-7F5711F1455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867400"/>
            <a:ext cx="4114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Photobucket">
            <a:hlinkClick r:id="rId3"/>
            <a:extLst>
              <a:ext uri="{FF2B5EF4-FFF2-40B4-BE49-F238E27FC236}">
                <a16:creationId xmlns:a16="http://schemas.microsoft.com/office/drawing/2014/main" id="{D46DFF75-8E26-B274-B7DE-C7FB69EF2F7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5867400"/>
            <a:ext cx="434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7">
            <a:extLst>
              <a:ext uri="{FF2B5EF4-FFF2-40B4-BE49-F238E27FC236}">
                <a16:creationId xmlns:a16="http://schemas.microsoft.com/office/drawing/2014/main" id="{9F5C5197-702C-B827-8604-4D6C47E470EC}"/>
              </a:ext>
            </a:extLst>
          </p:cNvPr>
          <p:cNvSpPr txBox="1">
            <a:spLocks noChangeArrowheads="1"/>
          </p:cNvSpPr>
          <p:nvPr/>
        </p:nvSpPr>
        <p:spPr bwMode="auto">
          <a:xfrm>
            <a:off x="1676400" y="3657600"/>
            <a:ext cx="480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spcBef>
                <a:spcPct val="50000"/>
              </a:spcBef>
            </a:pPr>
            <a:r>
              <a:rPr lang="en-US" altLang="en-US" sz="2800" b="1">
                <a:solidFill>
                  <a:srgbClr val="FF00FF"/>
                </a:solidFill>
                <a:latin typeface="Arial" panose="020B0604020202020204" pitchFamily="34" charset="0"/>
              </a:rPr>
              <a:t>Đối tượng: Trẻ 5 - 6 tuổi </a:t>
            </a:r>
          </a:p>
        </p:txBody>
      </p:sp>
      <p:sp>
        <p:nvSpPr>
          <p:cNvPr id="2056" name="TextBox 10">
            <a:extLst>
              <a:ext uri="{FF2B5EF4-FFF2-40B4-BE49-F238E27FC236}">
                <a16:creationId xmlns:a16="http://schemas.microsoft.com/office/drawing/2014/main" id="{EC29876A-045F-CE19-905A-999326802096}"/>
              </a:ext>
            </a:extLst>
          </p:cNvPr>
          <p:cNvSpPr txBox="1">
            <a:spLocks noChangeArrowheads="1"/>
          </p:cNvSpPr>
          <p:nvPr/>
        </p:nvSpPr>
        <p:spPr bwMode="auto">
          <a:xfrm>
            <a:off x="517525" y="1828800"/>
            <a:ext cx="8534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4800" b="1" dirty="0" err="1">
                <a:solidFill>
                  <a:srgbClr val="0070C0"/>
                </a:solidFill>
                <a:latin typeface="Times New Roman" panose="02020603050405020304" pitchFamily="18" charset="0"/>
                <a:cs typeface="Times New Roman" panose="02020603050405020304" pitchFamily="18" charset="0"/>
              </a:rPr>
              <a:t>Hoạt</a:t>
            </a:r>
            <a:r>
              <a:rPr lang="en-US" altLang="en-US" sz="4800" b="1" dirty="0">
                <a:solidFill>
                  <a:srgbClr val="0070C0"/>
                </a:solidFill>
                <a:latin typeface="Times New Roman" panose="02020603050405020304" pitchFamily="18" charset="0"/>
                <a:cs typeface="Times New Roman" panose="02020603050405020304" pitchFamily="18" charset="0"/>
              </a:rPr>
              <a:t> </a:t>
            </a:r>
            <a:r>
              <a:rPr lang="en-US" altLang="en-US" sz="4800" b="1" dirty="0" err="1">
                <a:solidFill>
                  <a:srgbClr val="0070C0"/>
                </a:solidFill>
                <a:latin typeface="Times New Roman" panose="02020603050405020304" pitchFamily="18" charset="0"/>
                <a:cs typeface="Times New Roman" panose="02020603050405020304" pitchFamily="18" charset="0"/>
              </a:rPr>
              <a:t>động</a:t>
            </a:r>
            <a:r>
              <a:rPr lang="en-US" altLang="en-US" sz="4800" b="1" dirty="0">
                <a:solidFill>
                  <a:srgbClr val="0070C0"/>
                </a:solidFill>
                <a:latin typeface="Times New Roman" panose="02020603050405020304" pitchFamily="18" charset="0"/>
                <a:cs typeface="Times New Roman" panose="02020603050405020304" pitchFamily="18" charset="0"/>
              </a:rPr>
              <a:t> </a:t>
            </a:r>
            <a:r>
              <a:rPr lang="en-US" altLang="en-US" sz="4800" b="1" dirty="0" err="1">
                <a:solidFill>
                  <a:srgbClr val="0070C0"/>
                </a:solidFill>
                <a:latin typeface="Times New Roman" panose="02020603050405020304" pitchFamily="18" charset="0"/>
                <a:cs typeface="Times New Roman" panose="02020603050405020304" pitchFamily="18" charset="0"/>
              </a:rPr>
              <a:t>làm</a:t>
            </a:r>
            <a:r>
              <a:rPr lang="en-US" altLang="en-US" sz="4800" b="1" dirty="0">
                <a:solidFill>
                  <a:srgbClr val="0070C0"/>
                </a:solidFill>
                <a:latin typeface="Times New Roman" panose="02020603050405020304" pitchFamily="18" charset="0"/>
                <a:cs typeface="Times New Roman" panose="02020603050405020304" pitchFamily="18" charset="0"/>
              </a:rPr>
              <a:t> </a:t>
            </a:r>
            <a:r>
              <a:rPr lang="en-US" altLang="en-US" sz="4800" b="1" dirty="0" err="1">
                <a:solidFill>
                  <a:srgbClr val="0070C0"/>
                </a:solidFill>
                <a:latin typeface="Times New Roman" panose="02020603050405020304" pitchFamily="18" charset="0"/>
                <a:cs typeface="Times New Roman" panose="02020603050405020304" pitchFamily="18" charset="0"/>
              </a:rPr>
              <a:t>quen</a:t>
            </a:r>
            <a:r>
              <a:rPr lang="en-US" altLang="en-US" sz="4800" b="1" dirty="0">
                <a:solidFill>
                  <a:srgbClr val="0070C0"/>
                </a:solidFill>
                <a:latin typeface="Times New Roman" panose="02020603050405020304" pitchFamily="18" charset="0"/>
                <a:cs typeface="Times New Roman" panose="02020603050405020304" pitchFamily="18" charset="0"/>
              </a:rPr>
              <a:t> </a:t>
            </a:r>
            <a:r>
              <a:rPr lang="en-US" altLang="en-US" sz="4800" b="1" dirty="0" err="1">
                <a:solidFill>
                  <a:srgbClr val="0070C0"/>
                </a:solidFill>
                <a:latin typeface="Times New Roman" panose="02020603050405020304" pitchFamily="18" charset="0"/>
                <a:cs typeface="Times New Roman" panose="02020603050405020304" pitchFamily="18" charset="0"/>
              </a:rPr>
              <a:t>chữ</a:t>
            </a:r>
            <a:r>
              <a:rPr lang="en-US" altLang="en-US" sz="4800" b="1" dirty="0">
                <a:solidFill>
                  <a:srgbClr val="0070C0"/>
                </a:solidFill>
                <a:latin typeface="Times New Roman" panose="02020603050405020304" pitchFamily="18" charset="0"/>
                <a:cs typeface="Times New Roman" panose="02020603050405020304" pitchFamily="18" charset="0"/>
              </a:rPr>
              <a:t> </a:t>
            </a:r>
            <a:r>
              <a:rPr lang="en-US" altLang="en-US" sz="4800" b="1" dirty="0" err="1">
                <a:solidFill>
                  <a:srgbClr val="0070C0"/>
                </a:solidFill>
                <a:latin typeface="Times New Roman" panose="02020603050405020304" pitchFamily="18" charset="0"/>
                <a:cs typeface="Times New Roman" panose="02020603050405020304" pitchFamily="18" charset="0"/>
              </a:rPr>
              <a:t>viết</a:t>
            </a:r>
            <a:endParaRPr lang="vi-VN" altLang="en-US" sz="4800" b="1" dirty="0">
              <a:solidFill>
                <a:srgbClr val="0070C0"/>
              </a:solidFill>
              <a:latin typeface="Times New Roman" panose="02020603050405020304" pitchFamily="18" charset="0"/>
              <a:cs typeface="Times New Roman" panose="02020603050405020304" pitchFamily="18" charset="0"/>
            </a:endParaRPr>
          </a:p>
        </p:txBody>
      </p:sp>
      <p:sp>
        <p:nvSpPr>
          <p:cNvPr id="2058" name="TextBox 13">
            <a:extLst>
              <a:ext uri="{FF2B5EF4-FFF2-40B4-BE49-F238E27FC236}">
                <a16:creationId xmlns:a16="http://schemas.microsoft.com/office/drawing/2014/main" id="{9A3C1334-3C1E-6369-D515-F4031E7EDF05}"/>
              </a:ext>
            </a:extLst>
          </p:cNvPr>
          <p:cNvSpPr txBox="1">
            <a:spLocks noChangeArrowheads="1"/>
          </p:cNvSpPr>
          <p:nvPr/>
        </p:nvSpPr>
        <p:spPr bwMode="auto">
          <a:xfrm>
            <a:off x="1524000" y="273120"/>
            <a:ext cx="6553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000" b="1" dirty="0">
                <a:solidFill>
                  <a:srgbClr val="0000FF"/>
                </a:solidFill>
                <a:latin typeface="Roboto" panose="02000000000000000000" pitchFamily="2" charset="0"/>
                <a:ea typeface="Roboto" panose="02000000000000000000" pitchFamily="2" charset="0"/>
                <a:cs typeface="Times New Roman" panose="02020603050405020304" pitchFamily="18" charset="0"/>
              </a:rPr>
              <a:t>UBND QUẬN LONG BIÊN</a:t>
            </a:r>
          </a:p>
          <a:p>
            <a:pPr algn="ctr" eaLnBrk="1" hangingPunct="1"/>
            <a:r>
              <a:rPr lang="en-US" altLang="en-US" sz="2000" b="1" dirty="0">
                <a:solidFill>
                  <a:srgbClr val="0000FF"/>
                </a:solidFill>
                <a:latin typeface="Roboto" panose="02000000000000000000" pitchFamily="2" charset="0"/>
                <a:ea typeface="Roboto" panose="02000000000000000000" pitchFamily="2" charset="0"/>
                <a:cs typeface="Times New Roman" panose="02020603050405020304" pitchFamily="18" charset="0"/>
              </a:rPr>
              <a:t>TRƯỜNG MN THẠCH CẦU</a:t>
            </a:r>
            <a:endParaRPr lang="vi-VN" altLang="en-US" sz="2000" b="1" dirty="0">
              <a:solidFill>
                <a:srgbClr val="0000FF"/>
              </a:solidFill>
              <a:latin typeface="Roboto" panose="02000000000000000000" pitchFamily="2" charset="0"/>
              <a:ea typeface="Roboto" panose="02000000000000000000" pitchFamily="2" charset="0"/>
              <a:cs typeface="Times New Roman" panose="02020603050405020304" pitchFamily="18" charset="0"/>
            </a:endParaRPr>
          </a:p>
        </p:txBody>
      </p:sp>
      <p:pic>
        <p:nvPicPr>
          <p:cNvPr id="10" name="Picture 8">
            <a:extLst>
              <a:ext uri="{FF2B5EF4-FFF2-40B4-BE49-F238E27FC236}">
                <a16:creationId xmlns:a16="http://schemas.microsoft.com/office/drawing/2014/main" id="{065E6618-F8D4-42B0-BE69-602959B8EF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1913" y="1011238"/>
            <a:ext cx="178117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56"/>
                                        </p:tgtEl>
                                        <p:attrNameLst>
                                          <p:attrName>style.visibility</p:attrName>
                                        </p:attrNameLst>
                                      </p:cBhvr>
                                      <p:to>
                                        <p:strVal val="visible"/>
                                      </p:to>
                                    </p:set>
                                    <p:anim calcmode="discrete" valueType="clr">
                                      <p:cBhvr override="childStyle">
                                        <p:cTn id="7" dur="80"/>
                                        <p:tgtEl>
                                          <p:spTgt spid="205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56"/>
                                        </p:tgtEl>
                                        <p:attrNameLst>
                                          <p:attrName>fillcolor</p:attrName>
                                        </p:attrNameLst>
                                      </p:cBhvr>
                                      <p:tavLst>
                                        <p:tav tm="0">
                                          <p:val>
                                            <p:clrVal>
                                              <a:schemeClr val="accent2"/>
                                            </p:clrVal>
                                          </p:val>
                                        </p:tav>
                                        <p:tav tm="50000">
                                          <p:val>
                                            <p:clrVal>
                                              <a:schemeClr val="hlink"/>
                                            </p:clrVal>
                                          </p:val>
                                        </p:tav>
                                      </p:tavLst>
                                    </p:anim>
                                    <p:set>
                                      <p:cBhvr>
                                        <p:cTn id="9" dur="80"/>
                                        <p:tgtEl>
                                          <p:spTgt spid="205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194"/>
                                        </p:tgtEl>
                                        <p:attrNameLst>
                                          <p:attrName>style.visibility</p:attrName>
                                        </p:attrNameLst>
                                      </p:cBhvr>
                                      <p:to>
                                        <p:strVal val="visible"/>
                                      </p:to>
                                    </p:set>
                                    <p:anim calcmode="lin" valueType="num">
                                      <p:cBhvr>
                                        <p:cTn id="14" dur="1000" fill="hold"/>
                                        <p:tgtEl>
                                          <p:spTgt spid="8194"/>
                                        </p:tgtEl>
                                        <p:attrNameLst>
                                          <p:attrName>ppt_w</p:attrName>
                                        </p:attrNameLst>
                                      </p:cBhvr>
                                      <p:tavLst>
                                        <p:tav tm="0">
                                          <p:val>
                                            <p:strVal val="#ppt_w*0.70"/>
                                          </p:val>
                                        </p:tav>
                                        <p:tav tm="100000">
                                          <p:val>
                                            <p:strVal val="#ppt_w"/>
                                          </p:val>
                                        </p:tav>
                                      </p:tavLst>
                                    </p:anim>
                                    <p:anim calcmode="lin" valueType="num">
                                      <p:cBhvr>
                                        <p:cTn id="15" dur="1000" fill="hold"/>
                                        <p:tgtEl>
                                          <p:spTgt spid="8194"/>
                                        </p:tgtEl>
                                        <p:attrNameLst>
                                          <p:attrName>ppt_h</p:attrName>
                                        </p:attrNameLst>
                                      </p:cBhvr>
                                      <p:tavLst>
                                        <p:tav tm="0">
                                          <p:val>
                                            <p:strVal val="#ppt_h"/>
                                          </p:val>
                                        </p:tav>
                                        <p:tav tm="100000">
                                          <p:val>
                                            <p:strVal val="#ppt_h"/>
                                          </p:val>
                                        </p:tav>
                                      </p:tavLst>
                                    </p:anim>
                                    <p:animEffect transition="in" filter="fade">
                                      <p:cBhvr>
                                        <p:cTn id="16" dur="1000"/>
                                        <p:tgtEl>
                                          <p:spTgt spid="819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8199"/>
                                        </p:tgtEl>
                                        <p:attrNameLst>
                                          <p:attrName>style.visibility</p:attrName>
                                        </p:attrNameLst>
                                      </p:cBhvr>
                                      <p:to>
                                        <p:strVal val="visible"/>
                                      </p:to>
                                    </p:set>
                                    <p:animEffect transition="in" filter="diamond(in)">
                                      <p:cBhvr>
                                        <p:cTn id="21" dur="2000"/>
                                        <p:tgtEl>
                                          <p:spTgt spid="819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1" presetClass="entr" presetSubtype="0" fill="hold" grpId="0" nodeType="clickEffect">
                                  <p:stCondLst>
                                    <p:cond delay="0"/>
                                  </p:stCondLst>
                                  <p:iterate type="lt">
                                    <p:tmPct val="5000"/>
                                  </p:iterate>
                                  <p:childTnLst>
                                    <p:set>
                                      <p:cBhvr>
                                        <p:cTn id="25" dur="1" fill="hold">
                                          <p:stCondLst>
                                            <p:cond delay="0"/>
                                          </p:stCondLst>
                                        </p:cTn>
                                        <p:tgtEl>
                                          <p:spTgt spid="8195"/>
                                        </p:tgtEl>
                                        <p:attrNameLst>
                                          <p:attrName>style.visibility</p:attrName>
                                        </p:attrNameLst>
                                      </p:cBhvr>
                                      <p:to>
                                        <p:strVal val="visible"/>
                                      </p:to>
                                    </p:set>
                                    <p:anim calcmode="lin" valueType="num">
                                      <p:cBhvr>
                                        <p:cTn id="26" dur="1000" fill="hold"/>
                                        <p:tgtEl>
                                          <p:spTgt spid="8195"/>
                                        </p:tgtEl>
                                        <p:attrNameLst>
                                          <p:attrName>ppt_w</p:attrName>
                                        </p:attrNameLst>
                                      </p:cBhvr>
                                      <p:tavLst>
                                        <p:tav tm="0">
                                          <p:val>
                                            <p:fltVal val="0"/>
                                          </p:val>
                                        </p:tav>
                                        <p:tav tm="100000">
                                          <p:val>
                                            <p:strVal val="#ppt_w"/>
                                          </p:val>
                                        </p:tav>
                                      </p:tavLst>
                                    </p:anim>
                                    <p:anim calcmode="lin" valueType="num">
                                      <p:cBhvr>
                                        <p:cTn id="27" dur="1000" fill="hold"/>
                                        <p:tgtEl>
                                          <p:spTgt spid="8195"/>
                                        </p:tgtEl>
                                        <p:attrNameLst>
                                          <p:attrName>ppt_h</p:attrName>
                                        </p:attrNameLst>
                                      </p:cBhvr>
                                      <p:tavLst>
                                        <p:tav tm="0">
                                          <p:val>
                                            <p:fltVal val="0"/>
                                          </p:val>
                                        </p:tav>
                                        <p:tav tm="100000">
                                          <p:val>
                                            <p:strVal val="#ppt_h"/>
                                          </p:val>
                                        </p:tav>
                                      </p:tavLst>
                                    </p:anim>
                                    <p:anim calcmode="lin" valueType="num">
                                      <p:cBhvr>
                                        <p:cTn id="28" dur="1000" fill="hold"/>
                                        <p:tgtEl>
                                          <p:spTgt spid="8195"/>
                                        </p:tgtEl>
                                        <p:attrNameLst>
                                          <p:attrName>style.rotation</p:attrName>
                                        </p:attrNameLst>
                                      </p:cBhvr>
                                      <p:tavLst>
                                        <p:tav tm="0">
                                          <p:val>
                                            <p:fltVal val="90"/>
                                          </p:val>
                                        </p:tav>
                                        <p:tav tm="100000">
                                          <p:val>
                                            <p:fltVal val="0"/>
                                          </p:val>
                                        </p:tav>
                                      </p:tavLst>
                                    </p:anim>
                                    <p:animEffect transition="in" filter="fade">
                                      <p:cBhvr>
                                        <p:cTn id="29" dur="1000"/>
                                        <p:tgtEl>
                                          <p:spTgt spid="819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2058"/>
                                        </p:tgtEl>
                                        <p:attrNameLst>
                                          <p:attrName>style.visibility</p:attrName>
                                        </p:attrNameLst>
                                      </p:cBhvr>
                                      <p:to>
                                        <p:strVal val="visible"/>
                                      </p:to>
                                    </p:set>
                                    <p:animEffect transition="in" filter="plus(in)">
                                      <p:cBhvr>
                                        <p:cTn id="34"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P spid="8199" grpId="0"/>
      <p:bldP spid="2056" grpId="0"/>
      <p:bldP spid="20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06B0063-A22C-3CEC-1908-42EACE4466CF}"/>
              </a:ext>
            </a:extLst>
          </p:cNvPr>
          <p:cNvSpPr>
            <a:spLocks noChangeArrowheads="1"/>
          </p:cNvSpPr>
          <p:nvPr/>
        </p:nvSpPr>
        <p:spPr bwMode="auto">
          <a:xfrm>
            <a:off x="1905000" y="2057400"/>
            <a:ext cx="5305425" cy="2895600"/>
          </a:xfrm>
          <a:prstGeom prst="rect">
            <a:avLst/>
          </a:prstGeom>
          <a:solidFill>
            <a:srgbClr val="00FFCC"/>
          </a:solidFill>
          <a:ln w="9525" algn="ctr">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pic>
        <p:nvPicPr>
          <p:cNvPr id="11267" name="Picture 14" descr="BAR_EL~1">
            <a:extLst>
              <a:ext uri="{FF2B5EF4-FFF2-40B4-BE49-F238E27FC236}">
                <a16:creationId xmlns:a16="http://schemas.microsoft.com/office/drawing/2014/main" id="{239E82E6-10B7-76D8-0112-141707959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5" descr="BAR_EL~1">
            <a:extLst>
              <a:ext uri="{FF2B5EF4-FFF2-40B4-BE49-F238E27FC236}">
                <a16:creationId xmlns:a16="http://schemas.microsoft.com/office/drawing/2014/main" id="{FA32494E-BA80-1282-66F0-95C3948D5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21475"/>
            <a:ext cx="914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6" descr="BAR_EL~1">
            <a:extLst>
              <a:ext uri="{FF2B5EF4-FFF2-40B4-BE49-F238E27FC236}">
                <a16:creationId xmlns:a16="http://schemas.microsoft.com/office/drawing/2014/main" id="{286DF791-E64D-F0AB-A56F-186EECD49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295650" y="3405188"/>
            <a:ext cx="6705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7" descr="BAR_EL~1">
            <a:extLst>
              <a:ext uri="{FF2B5EF4-FFF2-40B4-BE49-F238E27FC236}">
                <a16:creationId xmlns:a16="http://schemas.microsoft.com/office/drawing/2014/main" id="{FEE4D81D-3267-0E46-D101-433C66F55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26113" y="3373438"/>
            <a:ext cx="6705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27" name="WordArt 19">
            <a:extLst>
              <a:ext uri="{FF2B5EF4-FFF2-40B4-BE49-F238E27FC236}">
                <a16:creationId xmlns:a16="http://schemas.microsoft.com/office/drawing/2014/main" id="{116E07C4-D3AB-A02B-46AE-3D4ACAFDC031}"/>
              </a:ext>
            </a:extLst>
          </p:cNvPr>
          <p:cNvSpPr>
            <a:spLocks noChangeArrowheads="1" noChangeShapeType="1" noTextEdit="1"/>
          </p:cNvSpPr>
          <p:nvPr/>
        </p:nvSpPr>
        <p:spPr bwMode="auto">
          <a:xfrm rot="10800000">
            <a:off x="5410200" y="1143000"/>
            <a:ext cx="609600" cy="3048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0000FF"/>
                </a:solidFill>
              </a:rPr>
              <a:t>v</a:t>
            </a:r>
          </a:p>
        </p:txBody>
      </p:sp>
      <p:sp>
        <p:nvSpPr>
          <p:cNvPr id="11272" name="Rectangle 24">
            <a:extLst>
              <a:ext uri="{FF2B5EF4-FFF2-40B4-BE49-F238E27FC236}">
                <a16:creationId xmlns:a16="http://schemas.microsoft.com/office/drawing/2014/main" id="{D32B8A90-F33E-C007-C38C-7DD5BB74D383}"/>
              </a:ext>
            </a:extLst>
          </p:cNvPr>
          <p:cNvSpPr>
            <a:spLocks noChangeArrowheads="1"/>
          </p:cNvSpPr>
          <p:nvPr/>
        </p:nvSpPr>
        <p:spPr bwMode="auto">
          <a:xfrm>
            <a:off x="2514600" y="304800"/>
            <a:ext cx="4878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2800" b="1">
                <a:solidFill>
                  <a:schemeClr val="tx2"/>
                </a:solidFill>
                <a:latin typeface="Arial" panose="020B0604020202020204" pitchFamily="34" charset="0"/>
              </a:rPr>
              <a:t>Đáp án câu hỏi trắc nghiệm</a:t>
            </a:r>
          </a:p>
        </p:txBody>
      </p:sp>
      <p:pic>
        <p:nvPicPr>
          <p:cNvPr id="94239" name="Picture 31" descr="cho-o-xanh">
            <a:extLst>
              <a:ext uri="{FF2B5EF4-FFF2-40B4-BE49-F238E27FC236}">
                <a16:creationId xmlns:a16="http://schemas.microsoft.com/office/drawing/2014/main" id="{03E0EC83-2479-D4E1-95F4-DC0783EF2C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33400"/>
            <a:ext cx="83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3.33333E-6 4.59759E-6 L 0.29584 0.33857 " pathEditMode="relative" rAng="0" ptsTypes="AA">
                                      <p:cBhvr>
                                        <p:cTn id="6" dur="2000" fill="hold"/>
                                        <p:tgtEl>
                                          <p:spTgt spid="94239"/>
                                        </p:tgtEl>
                                        <p:attrNameLst>
                                          <p:attrName>ppt_x</p:attrName>
                                          <p:attrName>ppt_y</p:attrName>
                                        </p:attrNameLst>
                                      </p:cBhvr>
                                      <p:rCtr x="14792" y="16929"/>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9" presetClass="path" presetSubtype="0" accel="50000" decel="50000" fill="hold" nodeType="clickEffect">
                                  <p:stCondLst>
                                    <p:cond delay="0"/>
                                  </p:stCondLst>
                                  <p:childTnLst>
                                    <p:animMotion origin="layout" path="M 1.11022E-16 -4.15356E-6 L -0.20833 0.28863 " pathEditMode="relative" rAng="0" ptsTypes="AA">
                                      <p:cBhvr>
                                        <p:cTn id="10" dur="2000" fill="hold"/>
                                        <p:tgtEl>
                                          <p:spTgt spid="94227"/>
                                        </p:tgtEl>
                                        <p:attrNameLst>
                                          <p:attrName>ppt_x</p:attrName>
                                          <p:attrName>ppt_y</p:attrName>
                                        </p:attrNameLst>
                                      </p:cBhvr>
                                      <p:rCtr x="-10417" y="14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B9D551-5BBA-EE89-686D-5F0EB47B608B}"/>
              </a:ext>
            </a:extLst>
          </p:cNvPr>
          <p:cNvSpPr>
            <a:spLocks noGrp="1" noChangeArrowheads="1"/>
          </p:cNvSpPr>
          <p:nvPr>
            <p:ph type="title"/>
          </p:nvPr>
        </p:nvSpPr>
        <p:spPr>
          <a:xfrm>
            <a:off x="457200" y="274638"/>
            <a:ext cx="8686800" cy="1143000"/>
          </a:xfrm>
        </p:spPr>
        <p:txBody>
          <a:bodyPr/>
          <a:lstStyle/>
          <a:p>
            <a:pPr eaLnBrk="1" hangingPunct="1"/>
            <a:r>
              <a:rPr lang="en-US" altLang="en-US" sz="2800"/>
              <a:t>Câu 2</a:t>
            </a:r>
            <a:br>
              <a:rPr lang="en-US" altLang="en-US" sz="2800"/>
            </a:br>
            <a:r>
              <a:rPr lang="en-US" altLang="en-US" sz="2800"/>
              <a:t>Cô có 1 nét cong tròn và 1 nét móc nhỏ  </a:t>
            </a:r>
            <a:br>
              <a:rPr lang="en-US" altLang="en-US" sz="2800"/>
            </a:br>
            <a:r>
              <a:rPr lang="en-US" altLang="en-US" sz="2800"/>
              <a:t> cô sẽ ghép được chữ </a:t>
            </a:r>
            <a:r>
              <a:rPr lang="en-US" altLang="en-US" sz="3600" b="1">
                <a:solidFill>
                  <a:srgbClr val="FF0000"/>
                </a:solidFill>
              </a:rPr>
              <a:t>Ơ</a:t>
            </a:r>
            <a:r>
              <a:rPr lang="en-US" altLang="en-US" sz="2800"/>
              <a:t>, đúng hay sai?</a:t>
            </a:r>
          </a:p>
        </p:txBody>
      </p:sp>
      <p:sp>
        <p:nvSpPr>
          <p:cNvPr id="12291" name="Rectangle 3">
            <a:extLst>
              <a:ext uri="{FF2B5EF4-FFF2-40B4-BE49-F238E27FC236}">
                <a16:creationId xmlns:a16="http://schemas.microsoft.com/office/drawing/2014/main" id="{1216F80D-F529-667E-A208-EB6CAC930404}"/>
              </a:ext>
            </a:extLst>
          </p:cNvPr>
          <p:cNvSpPr>
            <a:spLocks noGrp="1" noChangeArrowheads="1"/>
          </p:cNvSpPr>
          <p:nvPr>
            <p:ph type="body" idx="1"/>
          </p:nvPr>
        </p:nvSpPr>
        <p:spPr>
          <a:xfrm>
            <a:off x="1371600" y="2362200"/>
            <a:ext cx="7315200" cy="3687763"/>
          </a:xfrm>
        </p:spPr>
        <p:txBody>
          <a:bodyPr/>
          <a:lstStyle/>
          <a:p>
            <a:pPr eaLnBrk="1" hangingPunct="1">
              <a:buFontTx/>
              <a:buNone/>
            </a:pPr>
            <a:r>
              <a:rPr lang="en-US" altLang="en-US"/>
              <a:t>1. Đúng</a:t>
            </a:r>
          </a:p>
          <a:p>
            <a:pPr eaLnBrk="1" hangingPunct="1">
              <a:buFontTx/>
              <a:buNone/>
            </a:pPr>
            <a:endParaRPr lang="en-US" altLang="en-US"/>
          </a:p>
          <a:p>
            <a:pPr eaLnBrk="1" hangingPunct="1">
              <a:buFontTx/>
              <a:buNone/>
            </a:pPr>
            <a:r>
              <a:rPr lang="en-US" altLang="en-US"/>
              <a:t>2. Sai</a:t>
            </a:r>
          </a:p>
        </p:txBody>
      </p:sp>
    </p:spTree>
  </p:cSld>
  <p:clrMapOvr>
    <a:masterClrMapping/>
  </p:clrMapOvr>
  <p:transition advClick="0" advTm="1000">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E6EF370-BF37-9BDC-B7C3-9843E8A39697}"/>
              </a:ext>
            </a:extLst>
          </p:cNvPr>
          <p:cNvSpPr>
            <a:spLocks noChangeArrowheads="1"/>
          </p:cNvSpPr>
          <p:nvPr/>
        </p:nvSpPr>
        <p:spPr bwMode="auto">
          <a:xfrm>
            <a:off x="1905000" y="2057400"/>
            <a:ext cx="5305425" cy="2895600"/>
          </a:xfrm>
          <a:prstGeom prst="rect">
            <a:avLst/>
          </a:prstGeom>
          <a:solidFill>
            <a:srgbClr val="00FFCC"/>
          </a:solidFill>
          <a:ln w="9525" algn="ctr">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pic>
        <p:nvPicPr>
          <p:cNvPr id="13315" name="Picture 14" descr="BAR_EL~1">
            <a:extLst>
              <a:ext uri="{FF2B5EF4-FFF2-40B4-BE49-F238E27FC236}">
                <a16:creationId xmlns:a16="http://schemas.microsoft.com/office/drawing/2014/main" id="{B56E10A1-8667-1189-D17B-214161E02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5" descr="BAR_EL~1">
            <a:extLst>
              <a:ext uri="{FF2B5EF4-FFF2-40B4-BE49-F238E27FC236}">
                <a16:creationId xmlns:a16="http://schemas.microsoft.com/office/drawing/2014/main" id="{BA594E0D-288B-CC11-24D8-CEC1F1D8B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21475"/>
            <a:ext cx="914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6" descr="BAR_EL~1">
            <a:extLst>
              <a:ext uri="{FF2B5EF4-FFF2-40B4-BE49-F238E27FC236}">
                <a16:creationId xmlns:a16="http://schemas.microsoft.com/office/drawing/2014/main" id="{3B7F59D6-F4DA-D79F-BF5C-708F7BE69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295650" y="3405188"/>
            <a:ext cx="6705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7" descr="BAR_EL~1">
            <a:extLst>
              <a:ext uri="{FF2B5EF4-FFF2-40B4-BE49-F238E27FC236}">
                <a16:creationId xmlns:a16="http://schemas.microsoft.com/office/drawing/2014/main" id="{74CEC215-1885-E6A1-89BA-E051D3AAA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26113" y="3373438"/>
            <a:ext cx="6705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29" name="WordArt 21">
            <a:extLst>
              <a:ext uri="{FF2B5EF4-FFF2-40B4-BE49-F238E27FC236}">
                <a16:creationId xmlns:a16="http://schemas.microsoft.com/office/drawing/2014/main" id="{185CDC44-DEE2-460A-EE4E-A0608CDE96AC}"/>
              </a:ext>
            </a:extLst>
          </p:cNvPr>
          <p:cNvSpPr>
            <a:spLocks noChangeArrowheads="1" noChangeShapeType="1" noTextEdit="1"/>
          </p:cNvSpPr>
          <p:nvPr/>
        </p:nvSpPr>
        <p:spPr bwMode="auto">
          <a:xfrm rot="10800000" flipH="1" flipV="1">
            <a:off x="7848600" y="2590800"/>
            <a:ext cx="304800" cy="3810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0000FF"/>
                </a:solidFill>
              </a:rPr>
              <a:t>,</a:t>
            </a:r>
          </a:p>
        </p:txBody>
      </p:sp>
      <p:sp>
        <p:nvSpPr>
          <p:cNvPr id="13320" name="Rectangle 24">
            <a:extLst>
              <a:ext uri="{FF2B5EF4-FFF2-40B4-BE49-F238E27FC236}">
                <a16:creationId xmlns:a16="http://schemas.microsoft.com/office/drawing/2014/main" id="{E5123402-4E1D-4ADC-2917-ACE2A885D97A}"/>
              </a:ext>
            </a:extLst>
          </p:cNvPr>
          <p:cNvSpPr>
            <a:spLocks noChangeArrowheads="1"/>
          </p:cNvSpPr>
          <p:nvPr/>
        </p:nvSpPr>
        <p:spPr bwMode="auto">
          <a:xfrm>
            <a:off x="2514600" y="304800"/>
            <a:ext cx="4878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2800" b="1">
                <a:solidFill>
                  <a:schemeClr val="tx2"/>
                </a:solidFill>
                <a:latin typeface="Arial" panose="020B0604020202020204" pitchFamily="34" charset="0"/>
              </a:rPr>
              <a:t>Đáp án câu hỏi trắc nghiệm</a:t>
            </a:r>
          </a:p>
        </p:txBody>
      </p:sp>
      <p:pic>
        <p:nvPicPr>
          <p:cNvPr id="94242" name="Picture 34" descr="cho-o-xanh">
            <a:extLst>
              <a:ext uri="{FF2B5EF4-FFF2-40B4-BE49-F238E27FC236}">
                <a16:creationId xmlns:a16="http://schemas.microsoft.com/office/drawing/2014/main" id="{5062C240-6619-7901-143B-D6A0329324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4724400"/>
            <a:ext cx="83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3.33333E-6 -1.19334E-6 L 0.19583 -0.27197 " pathEditMode="relative" rAng="0" ptsTypes="AA">
                                      <p:cBhvr>
                                        <p:cTn id="6" dur="2000" fill="hold"/>
                                        <p:tgtEl>
                                          <p:spTgt spid="94242"/>
                                        </p:tgtEl>
                                        <p:attrNameLst>
                                          <p:attrName>ppt_x</p:attrName>
                                          <p:attrName>ppt_y</p:attrName>
                                        </p:attrNameLst>
                                      </p:cBhvr>
                                      <p:rCtr x="9792" y="-13599"/>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1.11022E-16 -3.88529E-7 L -0.23333 0.09436 " pathEditMode="relative" rAng="0" ptsTypes="AA">
                                      <p:cBhvr>
                                        <p:cTn id="10" dur="2000" fill="hold"/>
                                        <p:tgtEl>
                                          <p:spTgt spid="94229"/>
                                        </p:tgtEl>
                                        <p:attrNameLst>
                                          <p:attrName>ppt_x</p:attrName>
                                          <p:attrName>ppt_y</p:attrName>
                                        </p:attrNameLst>
                                      </p:cBhvr>
                                      <p:rCtr x="-11667" y="4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C0B2C89-74C6-EAF0-0AA2-700D2E0559F9}"/>
              </a:ext>
            </a:extLst>
          </p:cNvPr>
          <p:cNvSpPr>
            <a:spLocks noGrp="1" noChangeArrowheads="1"/>
          </p:cNvSpPr>
          <p:nvPr>
            <p:ph type="title"/>
          </p:nvPr>
        </p:nvSpPr>
        <p:spPr>
          <a:xfrm>
            <a:off x="381000" y="274638"/>
            <a:ext cx="8763000" cy="1858962"/>
          </a:xfrm>
        </p:spPr>
        <p:txBody>
          <a:bodyPr/>
          <a:lstStyle/>
          <a:p>
            <a:pPr eaLnBrk="1" hangingPunct="1"/>
            <a:r>
              <a:rPr lang="en-US" altLang="en-US" b="1">
                <a:solidFill>
                  <a:srgbClr val="FF0000"/>
                </a:solidFill>
              </a:rPr>
              <a:t>Trò chơi tiếp theo </a:t>
            </a:r>
            <a:br>
              <a:rPr lang="en-US" altLang="en-US" b="1">
                <a:solidFill>
                  <a:srgbClr val="FF0000"/>
                </a:solidFill>
              </a:rPr>
            </a:br>
            <a:r>
              <a:rPr lang="en-US" altLang="en-US" b="1">
                <a:solidFill>
                  <a:srgbClr val="FF0000"/>
                </a:solidFill>
              </a:rPr>
              <a:t>Vòng quay kỳ diệu</a:t>
            </a:r>
            <a:br>
              <a:rPr lang="en-US" altLang="en-US" b="1"/>
            </a:br>
            <a:endParaRPr lang="en-US" altLang="en-US" b="1"/>
          </a:p>
        </p:txBody>
      </p:sp>
      <p:sp>
        <p:nvSpPr>
          <p:cNvPr id="14339" name="Rectangle 3">
            <a:extLst>
              <a:ext uri="{FF2B5EF4-FFF2-40B4-BE49-F238E27FC236}">
                <a16:creationId xmlns:a16="http://schemas.microsoft.com/office/drawing/2014/main" id="{2F6FB722-0852-D25D-ED93-008620A7EAB7}"/>
              </a:ext>
            </a:extLst>
          </p:cNvPr>
          <p:cNvSpPr>
            <a:spLocks noGrp="1" noChangeArrowheads="1"/>
          </p:cNvSpPr>
          <p:nvPr>
            <p:ph type="body" idx="1"/>
          </p:nvPr>
        </p:nvSpPr>
        <p:spPr>
          <a:xfrm>
            <a:off x="1371600" y="2438400"/>
            <a:ext cx="7315200" cy="3687763"/>
          </a:xfrm>
        </p:spPr>
        <p:txBody>
          <a:bodyPr/>
          <a:lstStyle/>
          <a:p>
            <a:pPr eaLnBrk="1" hangingPunct="1">
              <a:buFontTx/>
              <a:buNone/>
            </a:pPr>
            <a:r>
              <a:rPr lang="en-US" altLang="en-US" b="1"/>
              <a:t>Cách chơi: </a:t>
            </a:r>
            <a:r>
              <a:rPr lang="en-US" altLang="en-US"/>
              <a:t>Cô quay vòng quay kỳ diệu các bé quan sát thật tinh, khi vòng quay kỳ diệu dừng Kim màu xanh chỉ vào chữ cái nào ,cô mời bạn nào trả lời bạn đó hãy phát âm to và rõ chữ cái đó lên. Các con đã rõ cách chơi chưa?</a:t>
            </a:r>
          </a:p>
        </p:txBody>
      </p:sp>
    </p:spTree>
  </p:cSld>
  <p:clrMapOvr>
    <a:masterClrMapping/>
  </p:clrMapOvr>
  <p:transition advClick="0" advTm="1000">
    <p:pull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a:extLst>
              <a:ext uri="{FF2B5EF4-FFF2-40B4-BE49-F238E27FC236}">
                <a16:creationId xmlns:a16="http://schemas.microsoft.com/office/drawing/2014/main" id="{20724C87-67DF-5DE4-57D9-071BC51D75A4}"/>
              </a:ext>
            </a:extLst>
          </p:cNvPr>
          <p:cNvGrpSpPr>
            <a:grpSpLocks/>
          </p:cNvGrpSpPr>
          <p:nvPr/>
        </p:nvGrpSpPr>
        <p:grpSpPr bwMode="auto">
          <a:xfrm rot="791780">
            <a:off x="1538288" y="534988"/>
            <a:ext cx="6748462" cy="6253162"/>
            <a:chOff x="959" y="133"/>
            <a:chExt cx="4272" cy="4032"/>
          </a:xfrm>
        </p:grpSpPr>
        <p:pic>
          <p:nvPicPr>
            <p:cNvPr id="15365" name="Picture 3">
              <a:extLst>
                <a:ext uri="{FF2B5EF4-FFF2-40B4-BE49-F238E27FC236}">
                  <a16:creationId xmlns:a16="http://schemas.microsoft.com/office/drawing/2014/main" id="{F092B658-42BD-02EA-1318-4AD14B9D36B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 y="133"/>
              <a:ext cx="4272" cy="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6" name="Group 25">
              <a:extLst>
                <a:ext uri="{FF2B5EF4-FFF2-40B4-BE49-F238E27FC236}">
                  <a16:creationId xmlns:a16="http://schemas.microsoft.com/office/drawing/2014/main" id="{EC695E6D-D5D1-4099-6D47-86BC5AA1D42F}"/>
                </a:ext>
              </a:extLst>
            </p:cNvPr>
            <p:cNvGrpSpPr>
              <a:grpSpLocks/>
            </p:cNvGrpSpPr>
            <p:nvPr/>
          </p:nvGrpSpPr>
          <p:grpSpPr bwMode="auto">
            <a:xfrm>
              <a:off x="1202" y="405"/>
              <a:ext cx="3366" cy="3487"/>
              <a:chOff x="1202" y="405"/>
              <a:chExt cx="3366" cy="3487"/>
            </a:xfrm>
          </p:grpSpPr>
          <p:sp>
            <p:nvSpPr>
              <p:cNvPr id="15367" name="Text Box 4">
                <a:extLst>
                  <a:ext uri="{FF2B5EF4-FFF2-40B4-BE49-F238E27FC236}">
                    <a16:creationId xmlns:a16="http://schemas.microsoft.com/office/drawing/2014/main" id="{E47E78A7-15D8-C40B-BEAA-3B24168BA5D2}"/>
                  </a:ext>
                </a:extLst>
              </p:cNvPr>
              <p:cNvSpPr txBox="1">
                <a:spLocks noChangeArrowheads="1"/>
              </p:cNvSpPr>
              <p:nvPr/>
            </p:nvSpPr>
            <p:spPr bwMode="auto">
              <a:xfrm rot="-1776431">
                <a:off x="2048" y="567"/>
                <a:ext cx="718"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9600" b="1">
                    <a:solidFill>
                      <a:srgbClr val="00CC00"/>
                    </a:solidFill>
                  </a:rPr>
                  <a:t>o</a:t>
                </a:r>
              </a:p>
            </p:txBody>
          </p:sp>
          <p:sp>
            <p:nvSpPr>
              <p:cNvPr id="15368" name="Text Box 5">
                <a:extLst>
                  <a:ext uri="{FF2B5EF4-FFF2-40B4-BE49-F238E27FC236}">
                    <a16:creationId xmlns:a16="http://schemas.microsoft.com/office/drawing/2014/main" id="{CAA96808-C43E-9343-C2D0-DFB18AF8B50D}"/>
                  </a:ext>
                </a:extLst>
              </p:cNvPr>
              <p:cNvSpPr txBox="1">
                <a:spLocks noChangeArrowheads="1"/>
              </p:cNvSpPr>
              <p:nvPr/>
            </p:nvSpPr>
            <p:spPr bwMode="auto">
              <a:xfrm rot="-3863932">
                <a:off x="1392" y="1290"/>
                <a:ext cx="651"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9600" b="1"/>
                  <a:t>¬</a:t>
                </a:r>
                <a:endParaRPr lang="vi-VN" altLang="en-US" sz="9600" b="1"/>
              </a:p>
            </p:txBody>
          </p:sp>
          <p:sp>
            <p:nvSpPr>
              <p:cNvPr id="15369" name="Text Box 6">
                <a:extLst>
                  <a:ext uri="{FF2B5EF4-FFF2-40B4-BE49-F238E27FC236}">
                    <a16:creationId xmlns:a16="http://schemas.microsoft.com/office/drawing/2014/main" id="{866FD645-6F83-6060-6507-28E76D605D11}"/>
                  </a:ext>
                </a:extLst>
              </p:cNvPr>
              <p:cNvSpPr txBox="1">
                <a:spLocks noChangeArrowheads="1"/>
              </p:cNvSpPr>
              <p:nvPr/>
            </p:nvSpPr>
            <p:spPr bwMode="auto">
              <a:xfrm rot="-6489223">
                <a:off x="1290" y="2015"/>
                <a:ext cx="818"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9600" b="1">
                    <a:solidFill>
                      <a:srgbClr val="0066FF"/>
                    </a:solidFill>
                  </a:rPr>
                  <a:t>«</a:t>
                </a:r>
              </a:p>
            </p:txBody>
          </p:sp>
          <p:sp>
            <p:nvSpPr>
              <p:cNvPr id="15370" name="Text Box 7">
                <a:extLst>
                  <a:ext uri="{FF2B5EF4-FFF2-40B4-BE49-F238E27FC236}">
                    <a16:creationId xmlns:a16="http://schemas.microsoft.com/office/drawing/2014/main" id="{8D23B811-4260-F109-DD5F-E524017C3010}"/>
                  </a:ext>
                </a:extLst>
              </p:cNvPr>
              <p:cNvSpPr txBox="1">
                <a:spLocks noChangeArrowheads="1"/>
              </p:cNvSpPr>
              <p:nvPr/>
            </p:nvSpPr>
            <p:spPr bwMode="auto">
              <a:xfrm rot="-10561735">
                <a:off x="1870" y="2772"/>
                <a:ext cx="88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9600" b="1">
                    <a:solidFill>
                      <a:srgbClr val="00CC00"/>
                    </a:solidFill>
                  </a:rPr>
                  <a:t>¬</a:t>
                </a:r>
              </a:p>
            </p:txBody>
          </p:sp>
          <p:sp>
            <p:nvSpPr>
              <p:cNvPr id="15371" name="Text Box 8">
                <a:extLst>
                  <a:ext uri="{FF2B5EF4-FFF2-40B4-BE49-F238E27FC236}">
                    <a16:creationId xmlns:a16="http://schemas.microsoft.com/office/drawing/2014/main" id="{2E773D15-B89A-011E-DD8A-31B4E915B65D}"/>
                  </a:ext>
                </a:extLst>
              </p:cNvPr>
              <p:cNvSpPr txBox="1">
                <a:spLocks noChangeArrowheads="1"/>
              </p:cNvSpPr>
              <p:nvPr/>
            </p:nvSpPr>
            <p:spPr bwMode="auto">
              <a:xfrm rot="3928943">
                <a:off x="3719" y="1307"/>
                <a:ext cx="781" cy="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8800" b="1">
                    <a:solidFill>
                      <a:srgbClr val="0066FF"/>
                    </a:solidFill>
                  </a:rPr>
                  <a:t>«</a:t>
                </a:r>
              </a:p>
            </p:txBody>
          </p:sp>
          <p:sp>
            <p:nvSpPr>
              <p:cNvPr id="15372" name="Text Box 9">
                <a:extLst>
                  <a:ext uri="{FF2B5EF4-FFF2-40B4-BE49-F238E27FC236}">
                    <a16:creationId xmlns:a16="http://schemas.microsoft.com/office/drawing/2014/main" id="{888BE3EF-FED9-91F3-98B9-8CEBCB7E8745}"/>
                  </a:ext>
                </a:extLst>
              </p:cNvPr>
              <p:cNvSpPr txBox="1">
                <a:spLocks noChangeArrowheads="1"/>
              </p:cNvSpPr>
              <p:nvPr/>
            </p:nvSpPr>
            <p:spPr bwMode="auto">
              <a:xfrm rot="6998128">
                <a:off x="3565" y="2340"/>
                <a:ext cx="752"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9600" b="1">
                    <a:solidFill>
                      <a:srgbClr val="00CC00"/>
                    </a:solidFill>
                  </a:rPr>
                  <a:t>o</a:t>
                </a:r>
              </a:p>
            </p:txBody>
          </p:sp>
          <p:sp>
            <p:nvSpPr>
              <p:cNvPr id="15373" name="Text Box 10">
                <a:extLst>
                  <a:ext uri="{FF2B5EF4-FFF2-40B4-BE49-F238E27FC236}">
                    <a16:creationId xmlns:a16="http://schemas.microsoft.com/office/drawing/2014/main" id="{4B24533F-404A-7B17-1F5F-4E8487AE8242}"/>
                  </a:ext>
                </a:extLst>
              </p:cNvPr>
              <p:cNvSpPr txBox="1">
                <a:spLocks noChangeArrowheads="1"/>
              </p:cNvSpPr>
              <p:nvPr/>
            </p:nvSpPr>
            <p:spPr bwMode="auto">
              <a:xfrm rot="1955264">
                <a:off x="3045" y="405"/>
                <a:ext cx="683"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9600" b="1"/>
                  <a:t>¬</a:t>
                </a:r>
                <a:endParaRPr lang="vi-VN" altLang="en-US" sz="9600" b="1"/>
              </a:p>
            </p:txBody>
          </p:sp>
          <p:sp>
            <p:nvSpPr>
              <p:cNvPr id="15374" name="Text Box 11">
                <a:extLst>
                  <a:ext uri="{FF2B5EF4-FFF2-40B4-BE49-F238E27FC236}">
                    <a16:creationId xmlns:a16="http://schemas.microsoft.com/office/drawing/2014/main" id="{54A5EC61-BCAE-754B-E3A7-0A0A46FE9ADA}"/>
                  </a:ext>
                </a:extLst>
              </p:cNvPr>
              <p:cNvSpPr txBox="1">
                <a:spLocks noChangeArrowheads="1"/>
              </p:cNvSpPr>
              <p:nvPr/>
            </p:nvSpPr>
            <p:spPr bwMode="auto">
              <a:xfrm rot="10347071">
                <a:off x="2828" y="2880"/>
                <a:ext cx="681"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9600" b="1">
                    <a:solidFill>
                      <a:srgbClr val="0066FF"/>
                    </a:solidFill>
                  </a:rPr>
                  <a:t>«</a:t>
                </a:r>
              </a:p>
            </p:txBody>
          </p:sp>
        </p:grpSp>
      </p:grpSp>
      <p:sp>
        <p:nvSpPr>
          <p:cNvPr id="15363" name="AutoShape 12">
            <a:extLst>
              <a:ext uri="{FF2B5EF4-FFF2-40B4-BE49-F238E27FC236}">
                <a16:creationId xmlns:a16="http://schemas.microsoft.com/office/drawing/2014/main" id="{4CA05560-6FD8-4DFA-0506-63ED59B05956}"/>
              </a:ext>
            </a:extLst>
          </p:cNvPr>
          <p:cNvSpPr>
            <a:spLocks noChangeArrowheads="1"/>
          </p:cNvSpPr>
          <p:nvPr/>
        </p:nvSpPr>
        <p:spPr bwMode="auto">
          <a:xfrm rot="-6557275">
            <a:off x="3981450" y="133350"/>
            <a:ext cx="990600" cy="723900"/>
          </a:xfrm>
          <a:prstGeom prst="leftArrow">
            <a:avLst>
              <a:gd name="adj1" fmla="val 50000"/>
              <a:gd name="adj2" fmla="val 41053"/>
            </a:avLst>
          </a:prstGeom>
          <a:solidFill>
            <a:srgbClr val="0033CC"/>
          </a:solidFill>
          <a:ln w="9525">
            <a:solidFill>
              <a:srgbClr val="0000FF"/>
            </a:solidFill>
            <a:miter lim="800000"/>
            <a:headEnd/>
            <a:tailEnd/>
          </a:ln>
        </p:spPr>
        <p:txBody>
          <a:bodyPr vert="eaVert"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solidFill>
                <a:srgbClr val="0033CC"/>
              </a:solidFill>
              <a:latin typeface=".VnTime" panose="020B7200000000000000" pitchFamily="34" charset="0"/>
            </a:endParaRPr>
          </a:p>
        </p:txBody>
      </p:sp>
      <p:sp>
        <p:nvSpPr>
          <p:cNvPr id="15364" name="AutoShape 18">
            <a:hlinkClick r:id="rId5" action="ppaction://hlinksldjump" highlightClick="1"/>
            <a:extLst>
              <a:ext uri="{FF2B5EF4-FFF2-40B4-BE49-F238E27FC236}">
                <a16:creationId xmlns:a16="http://schemas.microsoft.com/office/drawing/2014/main" id="{DCD96CD0-46F3-9C75-E581-62CD4EA76E50}"/>
              </a:ext>
            </a:extLst>
          </p:cNvPr>
          <p:cNvSpPr>
            <a:spLocks noChangeArrowheads="1"/>
          </p:cNvSpPr>
          <p:nvPr/>
        </p:nvSpPr>
        <p:spPr bwMode="auto">
          <a:xfrm>
            <a:off x="8610600" y="4419600"/>
            <a:ext cx="533400" cy="7620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latin typeface="Arial" panose="020B0604020202020204" pitchFamily="34" charset="0"/>
            </a:endParaRP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10800000">
                                      <p:cBhvr>
                                        <p:cTn id="6" dur="2000" fill="hold"/>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nodeType="clickEffect">
                                  <p:stCondLst>
                                    <p:cond delay="0"/>
                                  </p:stCondLst>
                                  <p:childTnLst>
                                    <p:animRot by="27000000">
                                      <p:cBhvr>
                                        <p:cTn id="10" dur="2000" fill="hold"/>
                                        <p:tgtEl>
                                          <p:spTgt spid="2"/>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mph" presetSubtype="0" fill="hold" nodeType="clickEffect">
                                  <p:stCondLst>
                                    <p:cond delay="0"/>
                                  </p:stCondLst>
                                  <p:childTnLst>
                                    <p:animRot by="13200000">
                                      <p:cBhvr>
                                        <p:cTn id="14" dur="2000" fill="hold"/>
                                        <p:tgtEl>
                                          <p:spTgt spid="2"/>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fill="hold" nodeType="clickEffect">
                                  <p:stCondLst>
                                    <p:cond delay="0"/>
                                  </p:stCondLst>
                                  <p:childTnLst>
                                    <p:animRot by="66000000">
                                      <p:cBhvr>
                                        <p:cTn id="18" dur="2000" fill="hold"/>
                                        <p:tgtEl>
                                          <p:spTgt spid="2"/>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fill="hold" nodeType="clickEffect">
                                  <p:stCondLst>
                                    <p:cond delay="0"/>
                                  </p:stCondLst>
                                  <p:childTnLst>
                                    <p:animRot by="5400000">
                                      <p:cBhvr>
                                        <p:cTn id="22" dur="2000" fill="hold"/>
                                        <p:tgtEl>
                                          <p:spTgt spid="2"/>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mph" presetSubtype="0" fill="hold" nodeType="clickEffect">
                                  <p:stCondLst>
                                    <p:cond delay="0"/>
                                  </p:stCondLst>
                                  <p:childTnLst>
                                    <p:animRot by="21600000">
                                      <p:cBhvr>
                                        <p:cTn id="26" dur="2000" fill="hold"/>
                                        <p:tgtEl>
                                          <p:spTgt spid="2"/>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mph" presetSubtype="0" fill="hold" nodeType="clickEffect">
                                  <p:stCondLst>
                                    <p:cond delay="0"/>
                                  </p:stCondLst>
                                  <p:childTnLst>
                                    <p:animRot by="5400000">
                                      <p:cBhvr>
                                        <p:cTn id="30" dur="2000" fill="hold"/>
                                        <p:tgtEl>
                                          <p:spTgt spid="2"/>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mph" presetSubtype="0" fill="hold" nodeType="clickEffect">
                                  <p:stCondLst>
                                    <p:cond delay="100"/>
                                  </p:stCondLst>
                                  <p:childTnLst>
                                    <p:animRot by="21600000">
                                      <p:cBhvr>
                                        <p:cTn id="34" dur="2000" fill="hold"/>
                                        <p:tgtEl>
                                          <p:spTgt spid="2"/>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0">
            <a:extLst>
              <a:ext uri="{FF2B5EF4-FFF2-40B4-BE49-F238E27FC236}">
                <a16:creationId xmlns:a16="http://schemas.microsoft.com/office/drawing/2014/main" id="{01E658BD-B6BF-6425-5755-367618D942C6}"/>
              </a:ext>
            </a:extLst>
          </p:cNvPr>
          <p:cNvGrpSpPr>
            <a:grpSpLocks/>
          </p:cNvGrpSpPr>
          <p:nvPr/>
        </p:nvGrpSpPr>
        <p:grpSpPr bwMode="auto">
          <a:xfrm>
            <a:off x="0" y="0"/>
            <a:ext cx="9144000" cy="6858000"/>
            <a:chOff x="0" y="-19"/>
            <a:chExt cx="5760" cy="4377"/>
          </a:xfrm>
        </p:grpSpPr>
        <p:pic>
          <p:nvPicPr>
            <p:cNvPr id="16395" name="Picture 11" descr="flower[1][1][1][1]">
              <a:extLst>
                <a:ext uri="{FF2B5EF4-FFF2-40B4-BE49-F238E27FC236}">
                  <a16:creationId xmlns:a16="http://schemas.microsoft.com/office/drawing/2014/main" id="{7F12A216-CDE2-993F-DDDC-1AAE96DEECF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descr="flower[1][1][1][1]">
              <a:extLst>
                <a:ext uri="{FF2B5EF4-FFF2-40B4-BE49-F238E27FC236}">
                  <a16:creationId xmlns:a16="http://schemas.microsoft.com/office/drawing/2014/main" id="{394A0728-DC8A-3715-62F5-B8ECE311D35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3" descr="flower[1][1][1][1]">
              <a:extLst>
                <a:ext uri="{FF2B5EF4-FFF2-40B4-BE49-F238E27FC236}">
                  <a16:creationId xmlns:a16="http://schemas.microsoft.com/office/drawing/2014/main" id="{BD88CF6F-E7A9-4D53-014E-3FDD46EB38A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4" descr="flower[1][1][1][1]">
              <a:extLst>
                <a:ext uri="{FF2B5EF4-FFF2-40B4-BE49-F238E27FC236}">
                  <a16:creationId xmlns:a16="http://schemas.microsoft.com/office/drawing/2014/main" id="{F2F2AB2B-6B21-BC53-AB5F-AE556BA898B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251" name="Rectangle 3">
            <a:extLst>
              <a:ext uri="{FF2B5EF4-FFF2-40B4-BE49-F238E27FC236}">
                <a16:creationId xmlns:a16="http://schemas.microsoft.com/office/drawing/2014/main" id="{F11096C9-0753-1A8C-0A9C-EFD6508DBF20}"/>
              </a:ext>
            </a:extLst>
          </p:cNvPr>
          <p:cNvSpPr>
            <a:spLocks noGrp="1" noChangeArrowheads="1"/>
          </p:cNvSpPr>
          <p:nvPr>
            <p:ph type="ctrTitle"/>
          </p:nvPr>
        </p:nvSpPr>
        <p:spPr>
          <a:xfrm>
            <a:off x="228600" y="2819400"/>
            <a:ext cx="1371600" cy="1447800"/>
          </a:xfrm>
          <a:gradFill rotWithShape="1">
            <a:gsLst>
              <a:gs pos="0">
                <a:srgbClr val="66FF33"/>
              </a:gs>
              <a:gs pos="50000">
                <a:schemeClr val="bg1"/>
              </a:gs>
              <a:gs pos="100000">
                <a:srgbClr val="66FF33"/>
              </a:gs>
            </a:gsLst>
            <a:lin ang="5400000" scaled="1"/>
          </a:gradFill>
          <a:ln w="28575">
            <a:solidFill>
              <a:schemeClr val="tx1"/>
            </a:solidFill>
          </a:ln>
        </p:spPr>
        <p:txBody>
          <a:bodyPr/>
          <a:lstStyle/>
          <a:p>
            <a:pPr>
              <a:defRPr/>
            </a:pPr>
            <a:r>
              <a:rPr lang="en-US" sz="6600" dirty="0">
                <a:solidFill>
                  <a:srgbClr val="FF0000"/>
                </a:solidFill>
                <a:latin typeface=".VnTifani HeavyH" pitchFamily="34" charset="0"/>
              </a:rPr>
              <a:t>«</a:t>
            </a:r>
          </a:p>
        </p:txBody>
      </p:sp>
      <p:sp>
        <p:nvSpPr>
          <p:cNvPr id="53252" name="Rectangle 4">
            <a:extLst>
              <a:ext uri="{FF2B5EF4-FFF2-40B4-BE49-F238E27FC236}">
                <a16:creationId xmlns:a16="http://schemas.microsoft.com/office/drawing/2014/main" id="{CFF9C851-C5FA-28A2-F8FA-16BB770E8218}"/>
              </a:ext>
            </a:extLst>
          </p:cNvPr>
          <p:cNvSpPr>
            <a:spLocks noGrp="1" noChangeArrowheads="1"/>
          </p:cNvSpPr>
          <p:nvPr>
            <p:ph type="subTitle" idx="1"/>
          </p:nvPr>
        </p:nvSpPr>
        <p:spPr>
          <a:xfrm>
            <a:off x="2667000" y="914400"/>
            <a:ext cx="4876800" cy="914400"/>
          </a:xfrm>
        </p:spPr>
        <p:txBody>
          <a:bodyPr/>
          <a:lstStyle/>
          <a:p>
            <a:r>
              <a:rPr lang="en-US" altLang="en-US" sz="6600" i="1">
                <a:solidFill>
                  <a:srgbClr val="0000FF"/>
                </a:solidFill>
                <a:latin typeface=".VnVogue" panose="020B7200000000000000" pitchFamily="34" charset="0"/>
              </a:rPr>
              <a:t>Trß ch¬i</a:t>
            </a:r>
          </a:p>
        </p:txBody>
      </p:sp>
      <p:sp>
        <p:nvSpPr>
          <p:cNvPr id="53253" name="Rectangle 5">
            <a:extLst>
              <a:ext uri="{FF2B5EF4-FFF2-40B4-BE49-F238E27FC236}">
                <a16:creationId xmlns:a16="http://schemas.microsoft.com/office/drawing/2014/main" id="{A5E950AD-26F4-C27F-550F-9331BB07DC25}"/>
              </a:ext>
            </a:extLst>
          </p:cNvPr>
          <p:cNvSpPr>
            <a:spLocks noChangeArrowheads="1"/>
          </p:cNvSpPr>
          <p:nvPr/>
        </p:nvSpPr>
        <p:spPr bwMode="auto">
          <a:xfrm>
            <a:off x="1752600" y="2819400"/>
            <a:ext cx="2514600" cy="1470025"/>
          </a:xfrm>
          <a:prstGeom prst="rect">
            <a:avLst/>
          </a:prstGeom>
          <a:gradFill rotWithShape="1">
            <a:gsLst>
              <a:gs pos="0">
                <a:srgbClr val="FEA0DF"/>
              </a:gs>
              <a:gs pos="50000">
                <a:schemeClr val="bg1"/>
              </a:gs>
              <a:gs pos="100000">
                <a:srgbClr val="FEA0DF"/>
              </a:gs>
            </a:gsLst>
            <a:lin ang="5400000" scaled="1"/>
          </a:gradFill>
          <a:ln w="28575">
            <a:solidFill>
              <a:schemeClr val="tx1"/>
            </a:solidFill>
            <a:miter lim="800000"/>
            <a:headEnd/>
            <a:tailEnd/>
          </a:ln>
          <a:effectLst/>
        </p:spPr>
        <p:txBody>
          <a:bodyPr anchor="ctr"/>
          <a:lstStyle/>
          <a:p>
            <a:pPr>
              <a:defRPr/>
            </a:pPr>
            <a:r>
              <a:rPr lang="en-US" sz="6600" dirty="0">
                <a:solidFill>
                  <a:srgbClr val="FF00FF"/>
                </a:solidFill>
                <a:latin typeface=".VnTifani HeavyH" pitchFamily="34" charset="0"/>
              </a:rPr>
              <a:t>Ch÷</a:t>
            </a:r>
            <a:endParaRPr lang="en-US" sz="6600" dirty="0">
              <a:latin typeface=".VnTifani HeavyH" pitchFamily="34" charset="0"/>
            </a:endParaRPr>
          </a:p>
        </p:txBody>
      </p:sp>
      <p:sp>
        <p:nvSpPr>
          <p:cNvPr id="53254" name="Rectangle 6">
            <a:extLst>
              <a:ext uri="{FF2B5EF4-FFF2-40B4-BE49-F238E27FC236}">
                <a16:creationId xmlns:a16="http://schemas.microsoft.com/office/drawing/2014/main" id="{68A9034D-5C3A-A797-E3B5-ED6494004187}"/>
              </a:ext>
            </a:extLst>
          </p:cNvPr>
          <p:cNvSpPr>
            <a:spLocks noChangeArrowheads="1"/>
          </p:cNvSpPr>
          <p:nvPr/>
        </p:nvSpPr>
        <p:spPr bwMode="auto">
          <a:xfrm>
            <a:off x="4495800" y="2819400"/>
            <a:ext cx="1524000" cy="1470025"/>
          </a:xfrm>
          <a:prstGeom prst="rect">
            <a:avLst/>
          </a:prstGeom>
          <a:gradFill rotWithShape="1">
            <a:gsLst>
              <a:gs pos="0">
                <a:schemeClr val="folHlink"/>
              </a:gs>
              <a:gs pos="50000">
                <a:srgbClr val="EFF6A8"/>
              </a:gs>
              <a:gs pos="100000">
                <a:schemeClr val="folHlink"/>
              </a:gs>
            </a:gsLst>
            <a:lin ang="5400000" scaled="1"/>
          </a:gradFill>
          <a:ln w="28575">
            <a:solidFill>
              <a:schemeClr val="tx1"/>
            </a:solidFill>
            <a:miter lim="800000"/>
            <a:headEnd/>
            <a:tailEnd/>
          </a:ln>
          <a:effectLst/>
        </p:spPr>
        <p:txBody>
          <a:bodyPr anchor="ctr"/>
          <a:lstStyle/>
          <a:p>
            <a:pPr>
              <a:defRPr/>
            </a:pPr>
            <a:r>
              <a:rPr lang="en-US" sz="6600" dirty="0">
                <a:solidFill>
                  <a:srgbClr val="0000FF"/>
                </a:solidFill>
                <a:latin typeface=".VnTifani HeavyH" pitchFamily="34" charset="0"/>
              </a:rPr>
              <a:t>Kỳ</a:t>
            </a:r>
          </a:p>
        </p:txBody>
      </p:sp>
      <p:sp>
        <p:nvSpPr>
          <p:cNvPr id="53255" name="Rectangle 7">
            <a:extLst>
              <a:ext uri="{FF2B5EF4-FFF2-40B4-BE49-F238E27FC236}">
                <a16:creationId xmlns:a16="http://schemas.microsoft.com/office/drawing/2014/main" id="{C81F0237-9E26-68F4-3F61-C54A633ADDC8}"/>
              </a:ext>
            </a:extLst>
          </p:cNvPr>
          <p:cNvSpPr>
            <a:spLocks noChangeArrowheads="1"/>
          </p:cNvSpPr>
          <p:nvPr/>
        </p:nvSpPr>
        <p:spPr bwMode="auto">
          <a:xfrm>
            <a:off x="6248400" y="2819400"/>
            <a:ext cx="2743200" cy="1470025"/>
          </a:xfrm>
          <a:prstGeom prst="rect">
            <a:avLst/>
          </a:prstGeom>
          <a:gradFill rotWithShape="1">
            <a:gsLst>
              <a:gs pos="0">
                <a:srgbClr val="0000FF"/>
              </a:gs>
              <a:gs pos="50000">
                <a:schemeClr val="bg1"/>
              </a:gs>
              <a:gs pos="100000">
                <a:srgbClr val="0000FF"/>
              </a:gs>
            </a:gsLst>
            <a:lin ang="5400000" scaled="1"/>
          </a:gradFill>
          <a:ln w="28575">
            <a:solidFill>
              <a:schemeClr val="tx1"/>
            </a:solidFill>
            <a:miter lim="800000"/>
            <a:headEnd/>
            <a:tailEnd/>
          </a:ln>
          <a:effectLst/>
        </p:spPr>
        <p:txBody>
          <a:bodyPr anchor="ctr"/>
          <a:lstStyle/>
          <a:p>
            <a:pPr>
              <a:defRPr/>
            </a:pPr>
            <a:r>
              <a:rPr lang="en-US" sz="6600" dirty="0" err="1">
                <a:solidFill>
                  <a:srgbClr val="00FF00"/>
                </a:solidFill>
                <a:latin typeface=".VnTifani HeavyH" pitchFamily="34" charset="0"/>
              </a:rPr>
              <a:t>Diệu</a:t>
            </a:r>
            <a:r>
              <a:rPr lang="en-US" sz="6600" dirty="0">
                <a:latin typeface=".VnTifani HeavyH" pitchFamily="34" charset="0"/>
              </a:rPr>
              <a:t>  </a:t>
            </a:r>
          </a:p>
        </p:txBody>
      </p:sp>
      <p:grpSp>
        <p:nvGrpSpPr>
          <p:cNvPr id="16392" name="Group 11">
            <a:extLst>
              <a:ext uri="{FF2B5EF4-FFF2-40B4-BE49-F238E27FC236}">
                <a16:creationId xmlns:a16="http://schemas.microsoft.com/office/drawing/2014/main" id="{21362D7F-C30D-CE0C-CC54-F025AA4A40B6}"/>
              </a:ext>
            </a:extLst>
          </p:cNvPr>
          <p:cNvGrpSpPr>
            <a:grpSpLocks/>
          </p:cNvGrpSpPr>
          <p:nvPr/>
        </p:nvGrpSpPr>
        <p:grpSpPr bwMode="auto">
          <a:xfrm>
            <a:off x="3429000" y="4648200"/>
            <a:ext cx="2514600" cy="1566863"/>
            <a:chOff x="2160" y="3459"/>
            <a:chExt cx="1584" cy="987"/>
          </a:xfrm>
        </p:grpSpPr>
        <p:pic>
          <p:nvPicPr>
            <p:cNvPr id="16393" name="Picture 8" descr="66">
              <a:extLst>
                <a:ext uri="{FF2B5EF4-FFF2-40B4-BE49-F238E27FC236}">
                  <a16:creationId xmlns:a16="http://schemas.microsoft.com/office/drawing/2014/main" id="{3ACD6834-C1AD-3163-433C-8FCA1D12DBC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60" y="3459"/>
              <a:ext cx="1584" cy="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WordArt 9">
              <a:hlinkClick r:id="rId4" action="ppaction://hlinksldjump"/>
              <a:extLst>
                <a:ext uri="{FF2B5EF4-FFF2-40B4-BE49-F238E27FC236}">
                  <a16:creationId xmlns:a16="http://schemas.microsoft.com/office/drawing/2014/main" id="{950199C4-285F-CE34-1C3B-9A357F6208C7}"/>
                </a:ext>
              </a:extLst>
            </p:cNvPr>
            <p:cNvSpPr>
              <a:spLocks noChangeArrowheads="1" noChangeShapeType="1" noTextEdit="1"/>
            </p:cNvSpPr>
            <p:nvPr/>
          </p:nvSpPr>
          <p:spPr bwMode="auto">
            <a:xfrm>
              <a:off x="2592" y="3936"/>
              <a:ext cx="672" cy="510"/>
            </a:xfrm>
            <a:prstGeom prst="rect">
              <a:avLst/>
            </a:prstGeom>
          </p:spPr>
          <p:txBody>
            <a:bodyPr spcFirstLastPara="1" wrap="none" fromWordArt="1">
              <a:prstTxWarp prst="textArchUp">
                <a:avLst>
                  <a:gd name="adj" fmla="val 10800004"/>
                </a:avLst>
              </a:prstTxWarp>
            </a:bodyPr>
            <a:lstStyle/>
            <a:p>
              <a:pPr algn="ctr"/>
              <a:r>
                <a:rPr lang="en-US" kern="10">
                  <a:ln w="9525">
                    <a:solidFill>
                      <a:srgbClr val="000000"/>
                    </a:solidFill>
                    <a:round/>
                    <a:headEnd/>
                    <a:tailEnd/>
                  </a:ln>
                  <a:solidFill>
                    <a:srgbClr val="0000FF"/>
                  </a:solidFill>
                  <a:latin typeface=".VnVogue" panose="020B7200000000000000" pitchFamily="34" charset="0"/>
                </a:rPr>
                <a:t>B¾t ®Çu!</a:t>
              </a:r>
            </a:p>
          </p:txBody>
        </p:sp>
      </p:gr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anim calcmode="lin" valueType="num">
                                      <p:cBhvr additive="base">
                                        <p:cTn id="7" dur="1000" fill="hold"/>
                                        <p:tgtEl>
                                          <p:spTgt spid="5325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3252">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31" presetClass="entr" presetSubtype="0" fill="hold" grpId="0" nodeType="afterEffect">
                                  <p:stCondLst>
                                    <p:cond delay="0"/>
                                  </p:stCondLst>
                                  <p:iterate type="lt">
                                    <p:tmPct val="5000"/>
                                  </p:iterate>
                                  <p:childTnLst>
                                    <p:set>
                                      <p:cBhvr>
                                        <p:cTn id="11" dur="1" fill="hold">
                                          <p:stCondLst>
                                            <p:cond delay="0"/>
                                          </p:stCondLst>
                                        </p:cTn>
                                        <p:tgtEl>
                                          <p:spTgt spid="53251"/>
                                        </p:tgtEl>
                                        <p:attrNameLst>
                                          <p:attrName>style.visibility</p:attrName>
                                        </p:attrNameLst>
                                      </p:cBhvr>
                                      <p:to>
                                        <p:strVal val="visible"/>
                                      </p:to>
                                    </p:set>
                                    <p:anim calcmode="lin" valueType="num">
                                      <p:cBhvr>
                                        <p:cTn id="12" dur="1000" fill="hold"/>
                                        <p:tgtEl>
                                          <p:spTgt spid="53251"/>
                                        </p:tgtEl>
                                        <p:attrNameLst>
                                          <p:attrName>ppt_w</p:attrName>
                                        </p:attrNameLst>
                                      </p:cBhvr>
                                      <p:tavLst>
                                        <p:tav tm="0">
                                          <p:val>
                                            <p:fltVal val="0"/>
                                          </p:val>
                                        </p:tav>
                                        <p:tav tm="100000">
                                          <p:val>
                                            <p:strVal val="#ppt_w"/>
                                          </p:val>
                                        </p:tav>
                                      </p:tavLst>
                                    </p:anim>
                                    <p:anim calcmode="lin" valueType="num">
                                      <p:cBhvr>
                                        <p:cTn id="13" dur="1000" fill="hold"/>
                                        <p:tgtEl>
                                          <p:spTgt spid="53251"/>
                                        </p:tgtEl>
                                        <p:attrNameLst>
                                          <p:attrName>ppt_h</p:attrName>
                                        </p:attrNameLst>
                                      </p:cBhvr>
                                      <p:tavLst>
                                        <p:tav tm="0">
                                          <p:val>
                                            <p:fltVal val="0"/>
                                          </p:val>
                                        </p:tav>
                                        <p:tav tm="100000">
                                          <p:val>
                                            <p:strVal val="#ppt_h"/>
                                          </p:val>
                                        </p:tav>
                                      </p:tavLst>
                                    </p:anim>
                                    <p:anim calcmode="lin" valueType="num">
                                      <p:cBhvr>
                                        <p:cTn id="14" dur="1000" fill="hold"/>
                                        <p:tgtEl>
                                          <p:spTgt spid="53251"/>
                                        </p:tgtEl>
                                        <p:attrNameLst>
                                          <p:attrName>style.rotation</p:attrName>
                                        </p:attrNameLst>
                                      </p:cBhvr>
                                      <p:tavLst>
                                        <p:tav tm="0">
                                          <p:val>
                                            <p:fltVal val="90"/>
                                          </p:val>
                                        </p:tav>
                                        <p:tav tm="100000">
                                          <p:val>
                                            <p:fltVal val="0"/>
                                          </p:val>
                                        </p:tav>
                                      </p:tavLst>
                                    </p:anim>
                                    <p:animEffect transition="in" filter="fade">
                                      <p:cBhvr>
                                        <p:cTn id="15" dur="1000"/>
                                        <p:tgtEl>
                                          <p:spTgt spid="53251"/>
                                        </p:tgtEl>
                                      </p:cBhvr>
                                    </p:animEffect>
                                  </p:childTnLst>
                                </p:cTn>
                              </p:par>
                            </p:childTnLst>
                          </p:cTn>
                        </p:par>
                        <p:par>
                          <p:cTn id="16" fill="hold" nodeType="afterGroup">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53253"/>
                                        </p:tgtEl>
                                        <p:attrNameLst>
                                          <p:attrName>style.visibility</p:attrName>
                                        </p:attrNameLst>
                                      </p:cBhvr>
                                      <p:to>
                                        <p:strVal val="visible"/>
                                      </p:to>
                                    </p:set>
                                    <p:anim calcmode="lin" valueType="num">
                                      <p:cBhvr>
                                        <p:cTn id="19" dur="1000" fill="hold"/>
                                        <p:tgtEl>
                                          <p:spTgt spid="53253"/>
                                        </p:tgtEl>
                                        <p:attrNameLst>
                                          <p:attrName>ppt_x</p:attrName>
                                        </p:attrNameLst>
                                      </p:cBhvr>
                                      <p:tavLst>
                                        <p:tav tm="0">
                                          <p:val>
                                            <p:strVal val="#ppt_x-.2"/>
                                          </p:val>
                                        </p:tav>
                                        <p:tav tm="100000">
                                          <p:val>
                                            <p:strVal val="#ppt_x"/>
                                          </p:val>
                                        </p:tav>
                                      </p:tavLst>
                                    </p:anim>
                                    <p:anim calcmode="lin" valueType="num">
                                      <p:cBhvr>
                                        <p:cTn id="20" dur="1000" fill="hold"/>
                                        <p:tgtEl>
                                          <p:spTgt spid="5325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3253"/>
                                        </p:tgtEl>
                                      </p:cBhvr>
                                    </p:animEffect>
                                  </p:childTnLst>
                                </p:cTn>
                              </p:par>
                            </p:childTnLst>
                          </p:cTn>
                        </p:par>
                        <p:par>
                          <p:cTn id="22" fill="hold" nodeType="afterGroup">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53254"/>
                                        </p:tgtEl>
                                        <p:attrNameLst>
                                          <p:attrName>style.visibility</p:attrName>
                                        </p:attrNameLst>
                                      </p:cBhvr>
                                      <p:to>
                                        <p:strVal val="visible"/>
                                      </p:to>
                                    </p:set>
                                    <p:animEffect transition="in" filter="wipe(left)">
                                      <p:cBhvr>
                                        <p:cTn id="25" dur="1000"/>
                                        <p:tgtEl>
                                          <p:spTgt spid="53254"/>
                                        </p:tgtEl>
                                      </p:cBhvr>
                                    </p:animEffect>
                                  </p:childTnLst>
                                </p:cTn>
                              </p:par>
                            </p:childTnLst>
                          </p:cTn>
                        </p:par>
                        <p:par>
                          <p:cTn id="26" fill="hold" nodeType="afterGroup">
                            <p:stCondLst>
                              <p:cond delay="4000"/>
                            </p:stCondLst>
                            <p:childTnLst>
                              <p:par>
                                <p:cTn id="27" presetID="20" presetClass="entr" presetSubtype="0" fill="hold" grpId="0" nodeType="afterEffect">
                                  <p:stCondLst>
                                    <p:cond delay="0"/>
                                  </p:stCondLst>
                                  <p:childTnLst>
                                    <p:set>
                                      <p:cBhvr>
                                        <p:cTn id="28" dur="1" fill="hold">
                                          <p:stCondLst>
                                            <p:cond delay="0"/>
                                          </p:stCondLst>
                                        </p:cTn>
                                        <p:tgtEl>
                                          <p:spTgt spid="53255"/>
                                        </p:tgtEl>
                                        <p:attrNameLst>
                                          <p:attrName>style.visibility</p:attrName>
                                        </p:attrNameLst>
                                      </p:cBhvr>
                                      <p:to>
                                        <p:strVal val="visible"/>
                                      </p:to>
                                    </p:set>
                                    <p:animEffect transition="in" filter="wedge">
                                      <p:cBhvr>
                                        <p:cTn id="29" dur="5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P spid="53253" grpId="0" animBg="1"/>
      <p:bldP spid="53254" grpId="0" animBg="1"/>
      <p:bldP spid="532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B379B987-789B-AFA3-6BD0-D6431D6CBE2D}"/>
              </a:ext>
            </a:extLst>
          </p:cNvPr>
          <p:cNvSpPr>
            <a:spLocks noGrp="1" noChangeArrowheads="1"/>
          </p:cNvSpPr>
          <p:nvPr>
            <p:ph type="body" idx="1"/>
          </p:nvPr>
        </p:nvSpPr>
        <p:spPr>
          <a:xfrm>
            <a:off x="446088" y="762000"/>
            <a:ext cx="8316912" cy="4876800"/>
          </a:xfrm>
        </p:spPr>
        <p:txBody>
          <a:bodyPr/>
          <a:lstStyle/>
          <a:p>
            <a:pPr algn="ctr">
              <a:lnSpc>
                <a:spcPct val="90000"/>
              </a:lnSpc>
              <a:buFontTx/>
              <a:buNone/>
            </a:pPr>
            <a:endParaRPr lang="en-US" altLang="en-US" sz="1800">
              <a:latin typeface="Times New Roman" panose="02020603050405020304" pitchFamily="18" charset="0"/>
            </a:endParaRPr>
          </a:p>
          <a:p>
            <a:pPr algn="just">
              <a:lnSpc>
                <a:spcPct val="90000"/>
              </a:lnSpc>
              <a:buFontTx/>
              <a:buNone/>
            </a:pPr>
            <a:r>
              <a:rPr lang="en-US" altLang="en-US" sz="5400" b="1">
                <a:solidFill>
                  <a:srgbClr val="0000FF"/>
                </a:solidFill>
                <a:latin typeface=".VnAvant" panose="020B7200000000000000" pitchFamily="34" charset="0"/>
              </a:rPr>
              <a:t>Ở trß ch¬i nµy c¸c con h·y quan s¸t thËt kü c¸c quy luËt s¾p xÕp c¸c ch÷ c¸i vµ chän 1 ch÷ c¸i thÝch hîp ®iÒn vµo « trèng nhÐ!</a:t>
            </a:r>
            <a:endParaRPr lang="en-US" altLang="en-US" sz="13800" b="1">
              <a:solidFill>
                <a:srgbClr val="FF0000"/>
              </a:solidFill>
              <a:latin typeface=".VnAvant" panose="020B7200000000000000" pitchFamily="34" charset="0"/>
            </a:endParaRPr>
          </a:p>
        </p:txBody>
      </p:sp>
      <p:grpSp>
        <p:nvGrpSpPr>
          <p:cNvPr id="2" name="Group 29">
            <a:extLst>
              <a:ext uri="{FF2B5EF4-FFF2-40B4-BE49-F238E27FC236}">
                <a16:creationId xmlns:a16="http://schemas.microsoft.com/office/drawing/2014/main" id="{9525BF5B-E263-000F-A7EA-9655A06A0D19}"/>
              </a:ext>
            </a:extLst>
          </p:cNvPr>
          <p:cNvGrpSpPr>
            <a:grpSpLocks/>
          </p:cNvGrpSpPr>
          <p:nvPr/>
        </p:nvGrpSpPr>
        <p:grpSpPr bwMode="auto">
          <a:xfrm>
            <a:off x="0" y="0"/>
            <a:ext cx="9144000" cy="7086600"/>
            <a:chOff x="0" y="0"/>
            <a:chExt cx="5760" cy="4320"/>
          </a:xfrm>
        </p:grpSpPr>
        <p:grpSp>
          <p:nvGrpSpPr>
            <p:cNvPr id="17412" name="Group 16">
              <a:extLst>
                <a:ext uri="{FF2B5EF4-FFF2-40B4-BE49-F238E27FC236}">
                  <a16:creationId xmlns:a16="http://schemas.microsoft.com/office/drawing/2014/main" id="{D8456833-1016-BA77-ADC3-E69E23E550EB}"/>
                </a:ext>
              </a:extLst>
            </p:cNvPr>
            <p:cNvGrpSpPr>
              <a:grpSpLocks/>
            </p:cNvGrpSpPr>
            <p:nvPr/>
          </p:nvGrpSpPr>
          <p:grpSpPr bwMode="auto">
            <a:xfrm>
              <a:off x="0" y="0"/>
              <a:ext cx="340" cy="4320"/>
              <a:chOff x="0" y="0"/>
              <a:chExt cx="540" cy="4320"/>
            </a:xfrm>
          </p:grpSpPr>
          <p:pic>
            <p:nvPicPr>
              <p:cNvPr id="17425" name="Picture 13" descr="33720xmr97sdczd">
                <a:hlinkClick r:id="rId2"/>
                <a:extLst>
                  <a:ext uri="{FF2B5EF4-FFF2-40B4-BE49-F238E27FC236}">
                    <a16:creationId xmlns:a16="http://schemas.microsoft.com/office/drawing/2014/main" id="{D3292B70-56AE-D241-A927-F8B1BE917F1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4" descr="33720xmr97sdczd">
                <a:hlinkClick r:id="rId2"/>
                <a:extLst>
                  <a:ext uri="{FF2B5EF4-FFF2-40B4-BE49-F238E27FC236}">
                    <a16:creationId xmlns:a16="http://schemas.microsoft.com/office/drawing/2014/main" id="{07A5EBE0-D3D4-E34B-DE06-72958355B26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434"/>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15" descr="33720xmr97sdczd">
                <a:hlinkClick r:id="rId2"/>
                <a:extLst>
                  <a:ext uri="{FF2B5EF4-FFF2-40B4-BE49-F238E27FC236}">
                    <a16:creationId xmlns:a16="http://schemas.microsoft.com/office/drawing/2014/main" id="{92CCD3C2-AB55-5D7B-FBFB-22D20956543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88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3" name="Group 17">
              <a:extLst>
                <a:ext uri="{FF2B5EF4-FFF2-40B4-BE49-F238E27FC236}">
                  <a16:creationId xmlns:a16="http://schemas.microsoft.com/office/drawing/2014/main" id="{E3798631-D646-DA41-C8C0-5BAE43C8444D}"/>
                </a:ext>
              </a:extLst>
            </p:cNvPr>
            <p:cNvGrpSpPr>
              <a:grpSpLocks/>
            </p:cNvGrpSpPr>
            <p:nvPr/>
          </p:nvGrpSpPr>
          <p:grpSpPr bwMode="auto">
            <a:xfrm>
              <a:off x="5465" y="0"/>
              <a:ext cx="295" cy="4320"/>
              <a:chOff x="0" y="0"/>
              <a:chExt cx="540" cy="4320"/>
            </a:xfrm>
          </p:grpSpPr>
          <p:pic>
            <p:nvPicPr>
              <p:cNvPr id="17422" name="Picture 18" descr="33720xmr97sdczd">
                <a:hlinkClick r:id="rId2"/>
                <a:extLst>
                  <a:ext uri="{FF2B5EF4-FFF2-40B4-BE49-F238E27FC236}">
                    <a16:creationId xmlns:a16="http://schemas.microsoft.com/office/drawing/2014/main" id="{32E6C30F-8D40-7762-04D9-7B9A902E363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9" descr="33720xmr97sdczd">
                <a:hlinkClick r:id="rId2"/>
                <a:extLst>
                  <a:ext uri="{FF2B5EF4-FFF2-40B4-BE49-F238E27FC236}">
                    <a16:creationId xmlns:a16="http://schemas.microsoft.com/office/drawing/2014/main" id="{151568F8-0310-1E80-8C3E-74D8E352C88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434"/>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20" descr="33720xmr97sdczd">
                <a:hlinkClick r:id="rId2"/>
                <a:extLst>
                  <a:ext uri="{FF2B5EF4-FFF2-40B4-BE49-F238E27FC236}">
                    <a16:creationId xmlns:a16="http://schemas.microsoft.com/office/drawing/2014/main" id="{D6A35025-7F5C-7AB7-ABF6-527D0F374EE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88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4" name="Group 21">
              <a:extLst>
                <a:ext uri="{FF2B5EF4-FFF2-40B4-BE49-F238E27FC236}">
                  <a16:creationId xmlns:a16="http://schemas.microsoft.com/office/drawing/2014/main" id="{A68914AE-3835-0F5E-DDFC-B43625A73DB8}"/>
                </a:ext>
              </a:extLst>
            </p:cNvPr>
            <p:cNvGrpSpPr>
              <a:grpSpLocks/>
            </p:cNvGrpSpPr>
            <p:nvPr/>
          </p:nvGrpSpPr>
          <p:grpSpPr bwMode="auto">
            <a:xfrm rot="-5400000">
              <a:off x="2792" y="1704"/>
              <a:ext cx="268" cy="4717"/>
              <a:chOff x="0" y="0"/>
              <a:chExt cx="540" cy="4320"/>
            </a:xfrm>
          </p:grpSpPr>
          <p:pic>
            <p:nvPicPr>
              <p:cNvPr id="17419" name="Picture 22" descr="33720xmr97sdczd">
                <a:hlinkClick r:id="rId2"/>
                <a:extLst>
                  <a:ext uri="{FF2B5EF4-FFF2-40B4-BE49-F238E27FC236}">
                    <a16:creationId xmlns:a16="http://schemas.microsoft.com/office/drawing/2014/main" id="{E5D8A052-2164-1214-1111-A74C774326C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3" descr="33720xmr97sdczd">
                <a:hlinkClick r:id="rId2"/>
                <a:extLst>
                  <a:ext uri="{FF2B5EF4-FFF2-40B4-BE49-F238E27FC236}">
                    <a16:creationId xmlns:a16="http://schemas.microsoft.com/office/drawing/2014/main" id="{34C54134-02E2-9E39-5274-5690AA4A8BA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434"/>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24" descr="33720xmr97sdczd">
                <a:hlinkClick r:id="rId2"/>
                <a:extLst>
                  <a:ext uri="{FF2B5EF4-FFF2-40B4-BE49-F238E27FC236}">
                    <a16:creationId xmlns:a16="http://schemas.microsoft.com/office/drawing/2014/main" id="{8AF8B5E6-C24A-13C3-3E63-C687EDEB92C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88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5" name="Group 25">
              <a:extLst>
                <a:ext uri="{FF2B5EF4-FFF2-40B4-BE49-F238E27FC236}">
                  <a16:creationId xmlns:a16="http://schemas.microsoft.com/office/drawing/2014/main" id="{0DA37D49-4924-1493-9BAF-B17257895ACA}"/>
                </a:ext>
              </a:extLst>
            </p:cNvPr>
            <p:cNvGrpSpPr>
              <a:grpSpLocks/>
            </p:cNvGrpSpPr>
            <p:nvPr/>
          </p:nvGrpSpPr>
          <p:grpSpPr bwMode="auto">
            <a:xfrm rot="-5400000">
              <a:off x="2812" y="-2126"/>
              <a:ext cx="227" cy="4717"/>
              <a:chOff x="0" y="0"/>
              <a:chExt cx="540" cy="4320"/>
            </a:xfrm>
          </p:grpSpPr>
          <p:pic>
            <p:nvPicPr>
              <p:cNvPr id="17416" name="Picture 26" descr="33720xmr97sdczd">
                <a:hlinkClick r:id="rId2"/>
                <a:extLst>
                  <a:ext uri="{FF2B5EF4-FFF2-40B4-BE49-F238E27FC236}">
                    <a16:creationId xmlns:a16="http://schemas.microsoft.com/office/drawing/2014/main" id="{480F9C98-1F80-F232-5297-58E005B3A91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7" descr="33720xmr97sdczd">
                <a:hlinkClick r:id="rId2"/>
                <a:extLst>
                  <a:ext uri="{FF2B5EF4-FFF2-40B4-BE49-F238E27FC236}">
                    <a16:creationId xmlns:a16="http://schemas.microsoft.com/office/drawing/2014/main" id="{EAA6394A-574F-21AE-B92A-B6F5DBA06DD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434"/>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28" descr="33720xmr97sdczd">
                <a:hlinkClick r:id="rId2"/>
                <a:extLst>
                  <a:ext uri="{FF2B5EF4-FFF2-40B4-BE49-F238E27FC236}">
                    <a16:creationId xmlns:a16="http://schemas.microsoft.com/office/drawing/2014/main" id="{F5877FEB-A9C1-45D4-9E29-FA71E1294B9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88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wedge">
                                      <p:cBhvr>
                                        <p:cTn id="7" dur="10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a:extLst>
              <a:ext uri="{FF2B5EF4-FFF2-40B4-BE49-F238E27FC236}">
                <a16:creationId xmlns:a16="http://schemas.microsoft.com/office/drawing/2014/main" id="{28578BD6-2DA4-6318-256A-DA5734954A2A}"/>
              </a:ext>
            </a:extLst>
          </p:cNvPr>
          <p:cNvGrpSpPr>
            <a:grpSpLocks/>
          </p:cNvGrpSpPr>
          <p:nvPr/>
        </p:nvGrpSpPr>
        <p:grpSpPr bwMode="auto">
          <a:xfrm>
            <a:off x="214313" y="2743200"/>
            <a:ext cx="8701087" cy="1981200"/>
            <a:chOff x="96" y="1632"/>
            <a:chExt cx="5481" cy="1248"/>
          </a:xfrm>
        </p:grpSpPr>
        <p:sp>
          <p:nvSpPr>
            <p:cNvPr id="18438" name="Text Box 3">
              <a:extLst>
                <a:ext uri="{FF2B5EF4-FFF2-40B4-BE49-F238E27FC236}">
                  <a16:creationId xmlns:a16="http://schemas.microsoft.com/office/drawing/2014/main" id="{7C0D760F-765D-B4E2-BC4C-B758F60B21C8}"/>
                </a:ext>
              </a:extLst>
            </p:cNvPr>
            <p:cNvSpPr txBox="1">
              <a:spLocks noChangeArrowheads="1"/>
            </p:cNvSpPr>
            <p:nvPr/>
          </p:nvSpPr>
          <p:spPr bwMode="auto">
            <a:xfrm>
              <a:off x="1008"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8439" name="Text Box 4">
              <a:extLst>
                <a:ext uri="{FF2B5EF4-FFF2-40B4-BE49-F238E27FC236}">
                  <a16:creationId xmlns:a16="http://schemas.microsoft.com/office/drawing/2014/main" id="{B4820F65-049C-56C6-1CC4-8DE6AE1FE25A}"/>
                </a:ext>
              </a:extLst>
            </p:cNvPr>
            <p:cNvSpPr txBox="1">
              <a:spLocks noChangeArrowheads="1"/>
            </p:cNvSpPr>
            <p:nvPr/>
          </p:nvSpPr>
          <p:spPr bwMode="auto">
            <a:xfrm>
              <a:off x="96"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18440" name="Text Box 5">
              <a:extLst>
                <a:ext uri="{FF2B5EF4-FFF2-40B4-BE49-F238E27FC236}">
                  <a16:creationId xmlns:a16="http://schemas.microsoft.com/office/drawing/2014/main" id="{5D8DBE65-C9E3-D168-D2FB-A5A536319534}"/>
                </a:ext>
              </a:extLst>
            </p:cNvPr>
            <p:cNvSpPr txBox="1">
              <a:spLocks noChangeArrowheads="1"/>
            </p:cNvSpPr>
            <p:nvPr/>
          </p:nvSpPr>
          <p:spPr bwMode="auto">
            <a:xfrm>
              <a:off x="1920" y="1634"/>
              <a:ext cx="921" cy="1221"/>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8441" name="Text Box 6">
              <a:extLst>
                <a:ext uri="{FF2B5EF4-FFF2-40B4-BE49-F238E27FC236}">
                  <a16:creationId xmlns:a16="http://schemas.microsoft.com/office/drawing/2014/main" id="{84454ABB-54E7-0ED0-4DB5-37A3337D59AD}"/>
                </a:ext>
              </a:extLst>
            </p:cNvPr>
            <p:cNvSpPr txBox="1">
              <a:spLocks noChangeArrowheads="1"/>
            </p:cNvSpPr>
            <p:nvPr/>
          </p:nvSpPr>
          <p:spPr bwMode="auto">
            <a:xfrm>
              <a:off x="2832"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18442" name="Text Box 7">
              <a:extLst>
                <a:ext uri="{FF2B5EF4-FFF2-40B4-BE49-F238E27FC236}">
                  <a16:creationId xmlns:a16="http://schemas.microsoft.com/office/drawing/2014/main" id="{9937412E-30E5-89BF-8934-207CC0BBB6F0}"/>
                </a:ext>
              </a:extLst>
            </p:cNvPr>
            <p:cNvSpPr txBox="1">
              <a:spLocks noChangeArrowheads="1"/>
            </p:cNvSpPr>
            <p:nvPr/>
          </p:nvSpPr>
          <p:spPr bwMode="auto">
            <a:xfrm>
              <a:off x="3744"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8443" name="Text Box 8">
              <a:extLst>
                <a:ext uri="{FF2B5EF4-FFF2-40B4-BE49-F238E27FC236}">
                  <a16:creationId xmlns:a16="http://schemas.microsoft.com/office/drawing/2014/main" id="{8EEB4634-BDAD-F480-BF2D-5AD22515E62D}"/>
                </a:ext>
              </a:extLst>
            </p:cNvPr>
            <p:cNvSpPr txBox="1">
              <a:spLocks noChangeArrowheads="1"/>
            </p:cNvSpPr>
            <p:nvPr/>
          </p:nvSpPr>
          <p:spPr bwMode="auto">
            <a:xfrm>
              <a:off x="4656"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en-US" altLang="en-US" sz="12000" b="1">
                <a:solidFill>
                  <a:srgbClr val="0000FF"/>
                </a:solidFill>
              </a:endParaRPr>
            </a:p>
          </p:txBody>
        </p:sp>
      </p:grpSp>
      <p:sp>
        <p:nvSpPr>
          <p:cNvPr id="15" name="AutoShape 189">
            <a:extLst>
              <a:ext uri="{FF2B5EF4-FFF2-40B4-BE49-F238E27FC236}">
                <a16:creationId xmlns:a16="http://schemas.microsoft.com/office/drawing/2014/main" id="{2181132E-8421-89D5-130B-A1A5EF4C9BE3}"/>
              </a:ext>
            </a:extLst>
          </p:cNvPr>
          <p:cNvSpPr>
            <a:spLocks noChangeArrowheads="1"/>
          </p:cNvSpPr>
          <p:nvPr/>
        </p:nvSpPr>
        <p:spPr bwMode="auto">
          <a:xfrm>
            <a:off x="6934200" y="228600"/>
            <a:ext cx="1219200" cy="1447800"/>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
        <p:nvSpPr>
          <p:cNvPr id="16" name="AutoShape 187">
            <a:extLst>
              <a:ext uri="{FF2B5EF4-FFF2-40B4-BE49-F238E27FC236}">
                <a16:creationId xmlns:a16="http://schemas.microsoft.com/office/drawing/2014/main" id="{12827B54-5029-DA08-1F86-718EB40D4243}"/>
              </a:ext>
            </a:extLst>
          </p:cNvPr>
          <p:cNvSpPr>
            <a:spLocks noChangeArrowheads="1"/>
          </p:cNvSpPr>
          <p:nvPr/>
        </p:nvSpPr>
        <p:spPr bwMode="auto">
          <a:xfrm>
            <a:off x="4038600" y="3810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
        <p:nvSpPr>
          <p:cNvPr id="19" name="AutoShape 187">
            <a:extLst>
              <a:ext uri="{FF2B5EF4-FFF2-40B4-BE49-F238E27FC236}">
                <a16:creationId xmlns:a16="http://schemas.microsoft.com/office/drawing/2014/main" id="{86AEAA62-C5C2-F9F2-FAA2-CD06ECF5E874}"/>
              </a:ext>
            </a:extLst>
          </p:cNvPr>
          <p:cNvSpPr>
            <a:spLocks noChangeArrowheads="1"/>
          </p:cNvSpPr>
          <p:nvPr/>
        </p:nvSpPr>
        <p:spPr bwMode="auto">
          <a:xfrm>
            <a:off x="1981200" y="3810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o</a:t>
            </a:r>
          </a:p>
        </p:txBody>
      </p:sp>
    </p:spTree>
    <p:custDataLst>
      <p:tags r:id="rId1"/>
    </p:custDataLst>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9236 0.03261 C 0.09219 0.03169 0.079 0.0488 0.07882 0.04857 C 0.07795 0.04741 0.07379 0.06222 0.07292 0.06476 C 0.0724 0.068 0.06754 0.08442 0.06702 0.0858 C 0.06615 0.0976 0.06493 0.10639 0.06424 0.11841 C 0.06216 0.14894 0.06216 0.13877 0.06129 0.17692 C 0.06077 0.18895 0.06111 0.18687 0.06007 0.21208 C 0.05938 0.22618 0.05851 0.24792 0.05747 0.26319 C 0.05712 0.26966 0.05486 0.2951 0.05452 0.30366 C 0.05417 0.31245 0.05174 0.32586 0.05122 0.34251 C 0.0507 0.36032 0.05087 0.39524 0.0507 0.40912 " pathEditMode="relative" rAng="0" ptsTypes="ffffffaffaf">
                                      <p:cBhvr>
                                        <p:cTn id="6" dur="2000" fill="hold"/>
                                        <p:tgtEl>
                                          <p:spTgt spid="15">
                                            <p:txEl>
                                              <p:pRg st="0" end="0"/>
                                            </p:txEl>
                                          </p:spTgt>
                                        </p:tgtEl>
                                        <p:attrNameLst>
                                          <p:attrName>ppt_x</p:attrName>
                                          <p:attrName>ppt_y</p:attrName>
                                        </p:attrNameLst>
                                      </p:cBhvr>
                                      <p:rCtr x="-2083" y="18779"/>
                                    </p:animMotion>
                                  </p:childTnLst>
                                  <p:subTnLst>
                                    <p:audio>
                                      <p:cMediaNode>
                                        <p:cTn display="0" masterRel="sameClick">
                                          <p:stCondLst>
                                            <p:cond evt="begin" delay="0">
                                              <p:tn val="5"/>
                                            </p:cond>
                                          </p:stCondLst>
                                          <p:endCondLst>
                                            <p:cond evt="onStopAudio" delay="0">
                                              <p:tgtEl>
                                                <p:sldTgt/>
                                              </p:tgtEl>
                                            </p:cond>
                                          </p:endCondLst>
                                        </p:cTn>
                                        <p:tgtEl>
                                          <p:sndTgt r:embed="rId3" name="CHUC MUNG BE BE GIOI QUA.wav"/>
                                        </p:tgtEl>
                                      </p:cMediaNode>
                                    </p:audio>
                                  </p:subTnLst>
                                </p:cTn>
                              </p:par>
                            </p:childTnLst>
                          </p:cTn>
                        </p:par>
                      </p:childTnLst>
                    </p:cTn>
                  </p:par>
                </p:childTnLst>
              </p:cTn>
              <p:nextCondLst>
                <p:cond evt="onClick" delay="0">
                  <p:tgtEl>
                    <p:spTgt spid="15"/>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nodeType="clickPar">
                      <p:stCondLst>
                        <p:cond delay="0"/>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16"/>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16"/>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8" presetClass="emph" presetSubtype="0" fill="hold" grpId="0" nodeType="clickEffect">
                                  <p:stCondLst>
                                    <p:cond delay="0"/>
                                  </p:stCondLst>
                                  <p:childTnLst>
                                    <p:animRot by="21600000">
                                      <p:cBhvr>
                                        <p:cTn id="16" dur="2000" fill="hold"/>
                                        <p:tgtEl>
                                          <p:spTgt spid="19"/>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19"/>
                  </p:tgtEl>
                </p:cond>
              </p:nextCondLst>
            </p:seq>
          </p:childTnLst>
        </p:cTn>
      </p:par>
    </p:tnLst>
    <p:bldLst>
      <p:bldP spid="16"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a:extLst>
              <a:ext uri="{FF2B5EF4-FFF2-40B4-BE49-F238E27FC236}">
                <a16:creationId xmlns:a16="http://schemas.microsoft.com/office/drawing/2014/main" id="{2BD5A3ED-B4F6-F28B-C5A0-AE2ABF042D23}"/>
              </a:ext>
            </a:extLst>
          </p:cNvPr>
          <p:cNvGrpSpPr>
            <a:grpSpLocks/>
          </p:cNvGrpSpPr>
          <p:nvPr/>
        </p:nvGrpSpPr>
        <p:grpSpPr bwMode="auto">
          <a:xfrm>
            <a:off x="214313" y="2743200"/>
            <a:ext cx="8701087" cy="1981200"/>
            <a:chOff x="96" y="1632"/>
            <a:chExt cx="5481" cy="1248"/>
          </a:xfrm>
        </p:grpSpPr>
        <p:sp>
          <p:nvSpPr>
            <p:cNvPr id="19462" name="Text Box 3">
              <a:extLst>
                <a:ext uri="{FF2B5EF4-FFF2-40B4-BE49-F238E27FC236}">
                  <a16:creationId xmlns:a16="http://schemas.microsoft.com/office/drawing/2014/main" id="{34BDD6EC-E22E-229B-4E3F-690B79817324}"/>
                </a:ext>
              </a:extLst>
            </p:cNvPr>
            <p:cNvSpPr txBox="1">
              <a:spLocks noChangeArrowheads="1"/>
            </p:cNvSpPr>
            <p:nvPr/>
          </p:nvSpPr>
          <p:spPr bwMode="auto">
            <a:xfrm>
              <a:off x="1008"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19463" name="Text Box 4">
              <a:extLst>
                <a:ext uri="{FF2B5EF4-FFF2-40B4-BE49-F238E27FC236}">
                  <a16:creationId xmlns:a16="http://schemas.microsoft.com/office/drawing/2014/main" id="{823CAB67-0516-86B3-99BA-888096801042}"/>
                </a:ext>
              </a:extLst>
            </p:cNvPr>
            <p:cNvSpPr txBox="1">
              <a:spLocks noChangeArrowheads="1"/>
            </p:cNvSpPr>
            <p:nvPr/>
          </p:nvSpPr>
          <p:spPr bwMode="auto">
            <a:xfrm>
              <a:off x="96"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9464" name="Text Box 5">
              <a:extLst>
                <a:ext uri="{FF2B5EF4-FFF2-40B4-BE49-F238E27FC236}">
                  <a16:creationId xmlns:a16="http://schemas.microsoft.com/office/drawing/2014/main" id="{F4D32B89-A799-5583-4FB8-0BE00CF187C6}"/>
                </a:ext>
              </a:extLst>
            </p:cNvPr>
            <p:cNvSpPr txBox="1">
              <a:spLocks noChangeArrowheads="1"/>
            </p:cNvSpPr>
            <p:nvPr/>
          </p:nvSpPr>
          <p:spPr bwMode="auto">
            <a:xfrm>
              <a:off x="1920" y="1634"/>
              <a:ext cx="921" cy="1221"/>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9465" name="Text Box 6">
              <a:extLst>
                <a:ext uri="{FF2B5EF4-FFF2-40B4-BE49-F238E27FC236}">
                  <a16:creationId xmlns:a16="http://schemas.microsoft.com/office/drawing/2014/main" id="{BA3B4930-0070-B490-9380-1497934B0D16}"/>
                </a:ext>
              </a:extLst>
            </p:cNvPr>
            <p:cNvSpPr txBox="1">
              <a:spLocks noChangeArrowheads="1"/>
            </p:cNvSpPr>
            <p:nvPr/>
          </p:nvSpPr>
          <p:spPr bwMode="auto">
            <a:xfrm>
              <a:off x="2832"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9466" name="Text Box 7">
              <a:extLst>
                <a:ext uri="{FF2B5EF4-FFF2-40B4-BE49-F238E27FC236}">
                  <a16:creationId xmlns:a16="http://schemas.microsoft.com/office/drawing/2014/main" id="{B315075D-1A1C-0336-6F1D-C2214CFF81B9}"/>
                </a:ext>
              </a:extLst>
            </p:cNvPr>
            <p:cNvSpPr txBox="1">
              <a:spLocks noChangeArrowheads="1"/>
            </p:cNvSpPr>
            <p:nvPr/>
          </p:nvSpPr>
          <p:spPr bwMode="auto">
            <a:xfrm>
              <a:off x="3744"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19467" name="Text Box 8">
              <a:extLst>
                <a:ext uri="{FF2B5EF4-FFF2-40B4-BE49-F238E27FC236}">
                  <a16:creationId xmlns:a16="http://schemas.microsoft.com/office/drawing/2014/main" id="{62FE622A-7E77-34FB-0B17-85DCFCF31F0D}"/>
                </a:ext>
              </a:extLst>
            </p:cNvPr>
            <p:cNvSpPr txBox="1">
              <a:spLocks noChangeArrowheads="1"/>
            </p:cNvSpPr>
            <p:nvPr/>
          </p:nvSpPr>
          <p:spPr bwMode="auto">
            <a:xfrm>
              <a:off x="4656"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en-US" altLang="en-US" sz="12000" b="1">
                <a:solidFill>
                  <a:srgbClr val="0000FF"/>
                </a:solidFill>
              </a:endParaRPr>
            </a:p>
          </p:txBody>
        </p:sp>
      </p:grpSp>
      <p:sp>
        <p:nvSpPr>
          <p:cNvPr id="15" name="AutoShape 189">
            <a:extLst>
              <a:ext uri="{FF2B5EF4-FFF2-40B4-BE49-F238E27FC236}">
                <a16:creationId xmlns:a16="http://schemas.microsoft.com/office/drawing/2014/main" id="{7F4434DB-193B-44FC-1979-A2A4A6AAB7B5}"/>
              </a:ext>
            </a:extLst>
          </p:cNvPr>
          <p:cNvSpPr>
            <a:spLocks noChangeArrowheads="1"/>
          </p:cNvSpPr>
          <p:nvPr/>
        </p:nvSpPr>
        <p:spPr bwMode="auto">
          <a:xfrm>
            <a:off x="1600200" y="228600"/>
            <a:ext cx="1219200" cy="1447800"/>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
        <p:nvSpPr>
          <p:cNvPr id="16" name="AutoShape 187">
            <a:extLst>
              <a:ext uri="{FF2B5EF4-FFF2-40B4-BE49-F238E27FC236}">
                <a16:creationId xmlns:a16="http://schemas.microsoft.com/office/drawing/2014/main" id="{B61278B6-CECE-308F-0C00-C0464ADD33FA}"/>
              </a:ext>
            </a:extLst>
          </p:cNvPr>
          <p:cNvSpPr>
            <a:spLocks noChangeArrowheads="1"/>
          </p:cNvSpPr>
          <p:nvPr/>
        </p:nvSpPr>
        <p:spPr bwMode="auto">
          <a:xfrm>
            <a:off x="4038600" y="3810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o</a:t>
            </a:r>
          </a:p>
        </p:txBody>
      </p:sp>
      <p:sp>
        <p:nvSpPr>
          <p:cNvPr id="12" name="AutoShape 187">
            <a:extLst>
              <a:ext uri="{FF2B5EF4-FFF2-40B4-BE49-F238E27FC236}">
                <a16:creationId xmlns:a16="http://schemas.microsoft.com/office/drawing/2014/main" id="{6AE2C91B-8624-E4A4-69CC-84658F2AFFA2}"/>
              </a:ext>
            </a:extLst>
          </p:cNvPr>
          <p:cNvSpPr>
            <a:spLocks noChangeArrowheads="1"/>
          </p:cNvSpPr>
          <p:nvPr/>
        </p:nvSpPr>
        <p:spPr bwMode="auto">
          <a:xfrm>
            <a:off x="6400800" y="3810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Tree>
    <p:custDataLst>
      <p:tags r:id="rId1"/>
    </p:custDataLst>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7569 0.04348 C 0.07795 0.04279 0.26007 0.06013 0.26233 0.0599 C 0.2743 0.05898 0.33194 0.07401 0.34392 0.07679 C 0.35121 0.08002 0.41805 0.09691 0.42535 0.09829 C 0.43733 0.11032 0.45399 0.11957 0.46371 0.13183 C 0.49236 0.16328 0.49236 0.15287 0.50434 0.19219 C 0.51163 0.20468 0.50694 0.20236 0.52118 0.22827 C 0.5309 0.24284 0.54288 0.26527 0.55712 0.28099 C 0.5618 0.28747 0.59305 0.31383 0.59774 0.32239 C 0.60278 0.33164 0.63611 0.34552 0.6434 0.3624 C 0.65069 0.38067 0.64809 0.41698 0.65069 0.43132 " pathEditMode="relative" rAng="0" ptsTypes="ffffffaffaf">
                                      <p:cBhvr>
                                        <p:cTn id="6" dur="2000" fill="hold"/>
                                        <p:tgtEl>
                                          <p:spTgt spid="15">
                                            <p:txEl>
                                              <p:pRg st="0" end="0"/>
                                            </p:txEl>
                                          </p:spTgt>
                                        </p:tgtEl>
                                        <p:attrNameLst>
                                          <p:attrName>ppt_x</p:attrName>
                                          <p:attrName>ppt_y</p:attrName>
                                        </p:attrNameLst>
                                      </p:cBhvr>
                                      <p:rCtr x="28750" y="19357"/>
                                    </p:animMotion>
                                  </p:childTnLst>
                                  <p:subTnLst>
                                    <p:audio>
                                      <p:cMediaNode>
                                        <p:cTn display="0" masterRel="sameClick">
                                          <p:stCondLst>
                                            <p:cond evt="begin" delay="0">
                                              <p:tn val="5"/>
                                            </p:cond>
                                          </p:stCondLst>
                                          <p:endCondLst>
                                            <p:cond evt="onStopAudio" delay="0">
                                              <p:tgtEl>
                                                <p:sldTgt/>
                                              </p:tgtEl>
                                            </p:cond>
                                          </p:endCondLst>
                                        </p:cTn>
                                        <p:tgtEl>
                                          <p:sndTgt r:embed="rId3" name="CHUC MUNG BE BE GIOI QUA.wav"/>
                                        </p:tgtEl>
                                      </p:cMediaNode>
                                    </p:audio>
                                  </p:subTnLst>
                                </p:cTn>
                              </p:par>
                            </p:childTnLst>
                          </p:cTn>
                        </p:par>
                      </p:childTnLst>
                    </p:cTn>
                  </p:par>
                </p:childTnLst>
              </p:cTn>
              <p:nextCondLst>
                <p:cond evt="onClick" delay="0">
                  <p:tgtEl>
                    <p:spTgt spid="15"/>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nodeType="clickPar">
                      <p:stCondLst>
                        <p:cond delay="0"/>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16"/>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16"/>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8" presetClass="emph" presetSubtype="0" fill="hold" grpId="0" nodeType="clickEffect">
                                  <p:stCondLst>
                                    <p:cond delay="0"/>
                                  </p:stCondLst>
                                  <p:childTnLst>
                                    <p:animRot by="21600000">
                                      <p:cBhvr>
                                        <p:cTn id="16" dur="2000" fill="hold"/>
                                        <p:tgtEl>
                                          <p:spTgt spid="12"/>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12"/>
                  </p:tgtEl>
                </p:cond>
              </p:nextCondLst>
            </p:seq>
          </p:childTnLst>
        </p:cTn>
      </p:par>
    </p:tnLst>
    <p:bldLst>
      <p:bldP spid="16"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a:extLst>
              <a:ext uri="{FF2B5EF4-FFF2-40B4-BE49-F238E27FC236}">
                <a16:creationId xmlns:a16="http://schemas.microsoft.com/office/drawing/2014/main" id="{AA763B5E-15A1-B827-E16E-D340C97B00BB}"/>
              </a:ext>
            </a:extLst>
          </p:cNvPr>
          <p:cNvGrpSpPr>
            <a:grpSpLocks/>
          </p:cNvGrpSpPr>
          <p:nvPr/>
        </p:nvGrpSpPr>
        <p:grpSpPr bwMode="auto">
          <a:xfrm>
            <a:off x="228600" y="2743200"/>
            <a:ext cx="8701088" cy="1981200"/>
            <a:chOff x="96" y="1632"/>
            <a:chExt cx="5481" cy="1248"/>
          </a:xfrm>
        </p:grpSpPr>
        <p:sp>
          <p:nvSpPr>
            <p:cNvPr id="20486" name="Text Box 3">
              <a:extLst>
                <a:ext uri="{FF2B5EF4-FFF2-40B4-BE49-F238E27FC236}">
                  <a16:creationId xmlns:a16="http://schemas.microsoft.com/office/drawing/2014/main" id="{8DF00BFE-8A85-C8DA-4D77-BD4625BCA905}"/>
                </a:ext>
              </a:extLst>
            </p:cNvPr>
            <p:cNvSpPr txBox="1">
              <a:spLocks noChangeArrowheads="1"/>
            </p:cNvSpPr>
            <p:nvPr/>
          </p:nvSpPr>
          <p:spPr bwMode="auto">
            <a:xfrm>
              <a:off x="1008"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20487" name="Text Box 4">
              <a:extLst>
                <a:ext uri="{FF2B5EF4-FFF2-40B4-BE49-F238E27FC236}">
                  <a16:creationId xmlns:a16="http://schemas.microsoft.com/office/drawing/2014/main" id="{067A487B-0736-3EFB-47B6-24B891ABD818}"/>
                </a:ext>
              </a:extLst>
            </p:cNvPr>
            <p:cNvSpPr txBox="1">
              <a:spLocks noChangeArrowheads="1"/>
            </p:cNvSpPr>
            <p:nvPr/>
          </p:nvSpPr>
          <p:spPr bwMode="auto">
            <a:xfrm>
              <a:off x="96"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20488" name="Text Box 5">
              <a:extLst>
                <a:ext uri="{FF2B5EF4-FFF2-40B4-BE49-F238E27FC236}">
                  <a16:creationId xmlns:a16="http://schemas.microsoft.com/office/drawing/2014/main" id="{16395BBF-7040-8086-E8D7-94FD742C448C}"/>
                </a:ext>
              </a:extLst>
            </p:cNvPr>
            <p:cNvSpPr txBox="1">
              <a:spLocks noChangeArrowheads="1"/>
            </p:cNvSpPr>
            <p:nvPr/>
          </p:nvSpPr>
          <p:spPr bwMode="auto">
            <a:xfrm>
              <a:off x="1920" y="1634"/>
              <a:ext cx="921" cy="1221"/>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20489" name="Text Box 6">
              <a:extLst>
                <a:ext uri="{FF2B5EF4-FFF2-40B4-BE49-F238E27FC236}">
                  <a16:creationId xmlns:a16="http://schemas.microsoft.com/office/drawing/2014/main" id="{494AB511-E777-A03C-C697-C3B3130997E8}"/>
                </a:ext>
              </a:extLst>
            </p:cNvPr>
            <p:cNvSpPr txBox="1">
              <a:spLocks noChangeArrowheads="1"/>
            </p:cNvSpPr>
            <p:nvPr/>
          </p:nvSpPr>
          <p:spPr bwMode="auto">
            <a:xfrm>
              <a:off x="2832"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20490" name="Text Box 7">
              <a:extLst>
                <a:ext uri="{FF2B5EF4-FFF2-40B4-BE49-F238E27FC236}">
                  <a16:creationId xmlns:a16="http://schemas.microsoft.com/office/drawing/2014/main" id="{3552BA98-6EF3-EA7D-9AE1-6140AFB4621F}"/>
                </a:ext>
              </a:extLst>
            </p:cNvPr>
            <p:cNvSpPr txBox="1">
              <a:spLocks noChangeArrowheads="1"/>
            </p:cNvSpPr>
            <p:nvPr/>
          </p:nvSpPr>
          <p:spPr bwMode="auto">
            <a:xfrm>
              <a:off x="3744"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20491" name="Text Box 8">
              <a:extLst>
                <a:ext uri="{FF2B5EF4-FFF2-40B4-BE49-F238E27FC236}">
                  <a16:creationId xmlns:a16="http://schemas.microsoft.com/office/drawing/2014/main" id="{B29E72DF-744A-AB29-4C99-DFC1FB8F8777}"/>
                </a:ext>
              </a:extLst>
            </p:cNvPr>
            <p:cNvSpPr txBox="1">
              <a:spLocks noChangeArrowheads="1"/>
            </p:cNvSpPr>
            <p:nvPr/>
          </p:nvSpPr>
          <p:spPr bwMode="auto">
            <a:xfrm>
              <a:off x="4656"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en-US" altLang="en-US" sz="12000" b="1">
                <a:solidFill>
                  <a:srgbClr val="0000FF"/>
                </a:solidFill>
              </a:endParaRPr>
            </a:p>
          </p:txBody>
        </p:sp>
      </p:grpSp>
      <p:sp>
        <p:nvSpPr>
          <p:cNvPr id="16" name="AutoShape 187">
            <a:extLst>
              <a:ext uri="{FF2B5EF4-FFF2-40B4-BE49-F238E27FC236}">
                <a16:creationId xmlns:a16="http://schemas.microsoft.com/office/drawing/2014/main" id="{BB3DC3BE-7CB9-BA88-A13D-478EC43E1397}"/>
              </a:ext>
            </a:extLst>
          </p:cNvPr>
          <p:cNvSpPr>
            <a:spLocks noChangeArrowheads="1"/>
          </p:cNvSpPr>
          <p:nvPr/>
        </p:nvSpPr>
        <p:spPr bwMode="auto">
          <a:xfrm>
            <a:off x="6705600" y="3048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
        <p:nvSpPr>
          <p:cNvPr id="12" name="AutoShape 188">
            <a:extLst>
              <a:ext uri="{FF2B5EF4-FFF2-40B4-BE49-F238E27FC236}">
                <a16:creationId xmlns:a16="http://schemas.microsoft.com/office/drawing/2014/main" id="{70717536-0865-EA4A-7FFA-F20B921C0337}"/>
              </a:ext>
            </a:extLst>
          </p:cNvPr>
          <p:cNvSpPr>
            <a:spLocks noChangeArrowheads="1"/>
          </p:cNvSpPr>
          <p:nvPr/>
        </p:nvSpPr>
        <p:spPr bwMode="auto">
          <a:xfrm>
            <a:off x="1524000" y="228600"/>
            <a:ext cx="1600200" cy="1295400"/>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
        <p:nvSpPr>
          <p:cNvPr id="14" name="AutoShape 187">
            <a:extLst>
              <a:ext uri="{FF2B5EF4-FFF2-40B4-BE49-F238E27FC236}">
                <a16:creationId xmlns:a16="http://schemas.microsoft.com/office/drawing/2014/main" id="{8C0C571F-B7C8-B954-015A-DFCB75FE380D}"/>
              </a:ext>
            </a:extLst>
          </p:cNvPr>
          <p:cNvSpPr>
            <a:spLocks noChangeArrowheads="1"/>
          </p:cNvSpPr>
          <p:nvPr/>
        </p:nvSpPr>
        <p:spPr bwMode="auto">
          <a:xfrm>
            <a:off x="4419600" y="3048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o</a:t>
            </a:r>
          </a:p>
        </p:txBody>
      </p:sp>
    </p:spTree>
    <p:custDataLst>
      <p:tags r:id="rId1"/>
    </p:custDataLst>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16"/>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HUA DUNG BE HAY CHON LAI DI.wav"/>
                                        </p:tgtEl>
                                      </p:cMediaNode>
                                    </p:audio>
                                  </p:subTnLst>
                                </p:cTn>
                              </p:par>
                            </p:childTnLst>
                          </p:cTn>
                        </p:par>
                      </p:childTnLst>
                    </p:cTn>
                  </p:par>
                </p:childTnLst>
              </p:cTn>
              <p:nextCondLst>
                <p:cond evt="onClick" delay="0">
                  <p:tgtEl>
                    <p:spTgt spid="16"/>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2.5E-6 -1.74838E-6 C 0.01216 0.00301 0.02292 0.00717 0.03525 0.00995 C 0.0507 0.02128 0.03282 0.03122 0.02101 0.0414 C 0.01754 0.04464 0.01511 0.04764 0.01181 0.05065 C 0.00886 0.05366 -0.00225 0.05759 -0.00225 0.05782 C -0.00746 0.06545 -0.00017 0.05666 -0.01163 0.06337 C -0.02847 0.07285 -0.00955 0.06614 -0.02552 0.07169 C -0.03993 0.08303 -0.04583 0.0969 -0.05607 0.10939 C -0.05781 0.11517 -0.06076 0.12003 -0.06319 0.12581 C -0.06475 0.13969 -0.06771 0.15264 -0.07239 0.16628 C -0.07569 0.19126 -0.08628 0.2241 -0.0585 0.247 C -0.05486 0.25763 -0.04739 0.26411 -0.03732 0.27382 C -0.02691 0.28446 -0.01788 0.29487 -0.00225 0.30389 C 0.00834 0.30967 0.0217 0.31453 0.03282 0.32008 C 0.07986 0.32863 0.2132 0.34922 0.28056 0.35569 C 0.33403 0.35685 0.38351 0.35916 0.4375 0.36032 C 0.46615 0.36263 0.49497 0.36263 0.52413 0.36425 C 0.54271 0.36656 0.56059 0.37003 0.58021 0.37211 C 0.59288 0.37627 0.6033 0.38136 0.62344 0.38321 C 0.63594 0.39177 0.62032 0.42762 0.62882 0.43733 " pathEditMode="relative" rAng="0" ptsTypes="ffffffffffffffffffff">
                                      <p:cBhvr>
                                        <p:cTn id="11" dur="2000" fill="hold"/>
                                        <p:tgtEl>
                                          <p:spTgt spid="12">
                                            <p:txEl>
                                              <p:pRg st="0" end="0"/>
                                            </p:txEl>
                                          </p:spTgt>
                                        </p:tgtEl>
                                        <p:attrNameLst>
                                          <p:attrName>ppt_x</p:attrName>
                                          <p:attrName>ppt_y</p:attrName>
                                        </p:attrNameLst>
                                      </p:cBhvr>
                                      <p:rCtr x="27483" y="21855"/>
                                    </p:animMotion>
                                  </p:childTnLst>
                                  <p:subTnLst>
                                    <p:audio>
                                      <p:cMediaNode>
                                        <p:cTn display="0" masterRel="sameClick">
                                          <p:stCondLst>
                                            <p:cond evt="begin" delay="0">
                                              <p:tn val="10"/>
                                            </p:cond>
                                          </p:stCondLst>
                                          <p:endCondLst>
                                            <p:cond evt="onStopAudio" delay="0">
                                              <p:tgtEl>
                                                <p:sldTgt/>
                                              </p:tgtEl>
                                            </p:cond>
                                          </p:endCondLst>
                                        </p:cTn>
                                        <p:tgtEl>
                                          <p:sndTgt r:embed="rId4" name="CHUC MUNG BE BE GIOI QUA.wav"/>
                                        </p:tgtEl>
                                      </p:cMediaNode>
                                    </p:audio>
                                  </p:sub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8" presetClass="emph" presetSubtype="0" fill="hold" grpId="0" nodeType="clickEffect">
                                  <p:stCondLst>
                                    <p:cond delay="0"/>
                                  </p:stCondLst>
                                  <p:childTnLst>
                                    <p:animRot by="21600000">
                                      <p:cBhvr>
                                        <p:cTn id="16" dur="2000" fill="hold"/>
                                        <p:tgtEl>
                                          <p:spTgt spid="14"/>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3" name="CHUA DUNG BE HAY CHON LAI DI.wav"/>
                                        </p:tgtEl>
                                      </p:cMediaNode>
                                    </p:audio>
                                  </p:subTnLst>
                                </p:cTn>
                              </p:par>
                            </p:childTnLst>
                          </p:cTn>
                        </p:par>
                      </p:childTnLst>
                    </p:cTn>
                  </p:par>
                </p:childTnLst>
              </p:cTn>
              <p:nextCondLst>
                <p:cond evt="onClick" delay="0">
                  <p:tgtEl>
                    <p:spTgt spid="14"/>
                  </p:tgtEl>
                </p:cond>
              </p:nextCondLst>
            </p:seq>
          </p:childTnLst>
        </p:cTn>
      </p:par>
    </p:tnLst>
    <p:bldLst>
      <p:bldP spid="16"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A6F2132F-86FD-F2C9-9645-AE588A79F3B2}"/>
              </a:ext>
            </a:extLst>
          </p:cNvPr>
          <p:cNvSpPr txBox="1">
            <a:spLocks noChangeArrowheads="1"/>
          </p:cNvSpPr>
          <p:nvPr/>
        </p:nvSpPr>
        <p:spPr bwMode="auto">
          <a:xfrm>
            <a:off x="381000" y="457200"/>
            <a:ext cx="8001000" cy="5908675"/>
          </a:xfrm>
          <a:prstGeom prst="rect">
            <a:avLst/>
          </a:prstGeom>
          <a:noFill/>
          <a:ln>
            <a:noFill/>
          </a:ln>
        </p:spPr>
        <p:txBody>
          <a:bodyPr>
            <a:spAutoFit/>
          </a:bodyPr>
          <a:lstStyle>
            <a:lvl1pPr marL="342900" indent="-342900" eaLnBrk="0" hangingPunct="0">
              <a:defRPr>
                <a:solidFill>
                  <a:schemeClr val="tx1"/>
                </a:solidFill>
                <a:latin typeface=".VnAvant" pitchFamily="34" charset="0"/>
              </a:defRPr>
            </a:lvl1pPr>
            <a:lvl2pPr marL="742950" indent="-285750" eaLnBrk="0" hangingPunct="0">
              <a:defRPr>
                <a:solidFill>
                  <a:schemeClr val="tx1"/>
                </a:solidFill>
                <a:latin typeface=".VnAvant" pitchFamily="34" charset="0"/>
              </a:defRPr>
            </a:lvl2pPr>
            <a:lvl3pPr marL="1143000" indent="-228600" eaLnBrk="0" hangingPunct="0">
              <a:defRPr>
                <a:solidFill>
                  <a:schemeClr val="tx1"/>
                </a:solidFill>
                <a:latin typeface=".VnAvant" pitchFamily="34" charset="0"/>
              </a:defRPr>
            </a:lvl3pPr>
            <a:lvl4pPr marL="1600200" indent="-228600" eaLnBrk="0" hangingPunct="0">
              <a:defRPr>
                <a:solidFill>
                  <a:schemeClr val="tx1"/>
                </a:solidFill>
                <a:latin typeface=".VnAvant" pitchFamily="34" charset="0"/>
              </a:defRPr>
            </a:lvl4pPr>
            <a:lvl5pPr marL="2057400" indent="-228600" eaLnBrk="0" hangingPunct="0">
              <a:defRPr>
                <a:solidFill>
                  <a:schemeClr val="tx1"/>
                </a:solidFill>
                <a:latin typeface=".VnAvant" pitchFamily="34" charset="0"/>
              </a:defRPr>
            </a:lvl5pPr>
            <a:lvl6pPr marL="2514600" indent="-228600" eaLnBrk="0" fontAlgn="base" hangingPunct="0">
              <a:spcBef>
                <a:spcPct val="0"/>
              </a:spcBef>
              <a:spcAft>
                <a:spcPct val="0"/>
              </a:spcAft>
              <a:defRPr>
                <a:solidFill>
                  <a:schemeClr val="tx1"/>
                </a:solidFill>
                <a:latin typeface=".VnAvant" pitchFamily="34" charset="0"/>
              </a:defRPr>
            </a:lvl6pPr>
            <a:lvl7pPr marL="2971800" indent="-228600" eaLnBrk="0" fontAlgn="base" hangingPunct="0">
              <a:spcBef>
                <a:spcPct val="0"/>
              </a:spcBef>
              <a:spcAft>
                <a:spcPct val="0"/>
              </a:spcAft>
              <a:defRPr>
                <a:solidFill>
                  <a:schemeClr val="tx1"/>
                </a:solidFill>
                <a:latin typeface=".VnAvant" pitchFamily="34" charset="0"/>
              </a:defRPr>
            </a:lvl7pPr>
            <a:lvl8pPr marL="3429000" indent="-228600" eaLnBrk="0" fontAlgn="base" hangingPunct="0">
              <a:spcBef>
                <a:spcPct val="0"/>
              </a:spcBef>
              <a:spcAft>
                <a:spcPct val="0"/>
              </a:spcAft>
              <a:defRPr>
                <a:solidFill>
                  <a:schemeClr val="tx1"/>
                </a:solidFill>
                <a:latin typeface=".VnAvant" pitchFamily="34" charset="0"/>
              </a:defRPr>
            </a:lvl8pPr>
            <a:lvl9pPr marL="3886200" indent="-228600" eaLnBrk="0" fontAlgn="base" hangingPunct="0">
              <a:spcBef>
                <a:spcPct val="0"/>
              </a:spcBef>
              <a:spcAft>
                <a:spcPct val="0"/>
              </a:spcAft>
              <a:defRPr>
                <a:solidFill>
                  <a:schemeClr val="tx1"/>
                </a:solidFill>
                <a:latin typeface=".VnAvant" pitchFamily="34" charset="0"/>
              </a:defRPr>
            </a:lvl9pPr>
          </a:lstStyle>
          <a:p>
            <a:pPr eaLnBrk="1" hangingPunct="1">
              <a:defRPr/>
            </a:pPr>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Mục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đích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yêu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cầu</a:t>
            </a:r>
            <a:endParaRPr lang="en-US" sz="2400" b="1" dirty="0">
              <a:solidFill>
                <a:srgbClr val="0000FF"/>
              </a:solidFill>
              <a:latin typeface="Times New Roman" pitchFamily="18" charset="0"/>
              <a:cs typeface="Times New Roman" pitchFamily="18" charset="0"/>
            </a:endParaRPr>
          </a:p>
          <a:p>
            <a:pPr eaLnBrk="1" hangingPunct="1">
              <a:defRPr/>
            </a:pPr>
            <a:r>
              <a:rPr lang="en-US" sz="2400" b="1" dirty="0">
                <a:solidFill>
                  <a:srgbClr val="0000FF"/>
                </a:solidFill>
                <a:latin typeface="Times New Roman" pitchFamily="18" charset="0"/>
                <a:cs typeface="Times New Roman" pitchFamily="18" charset="0"/>
              </a:rPr>
              <a:t>1. </a:t>
            </a:r>
            <a:r>
              <a:rPr lang="en-US" sz="2400" b="1" dirty="0" err="1">
                <a:solidFill>
                  <a:srgbClr val="0000FF"/>
                </a:solidFill>
                <a:latin typeface="Times New Roman" pitchFamily="18" charset="0"/>
                <a:cs typeface="Times New Roman" pitchFamily="18" charset="0"/>
              </a:rPr>
              <a:t>Kiến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thức</a:t>
            </a:r>
            <a:endParaRPr lang="en-US" sz="2400" b="1" dirty="0">
              <a:solidFill>
                <a:srgbClr val="0000FF"/>
              </a:solidFill>
              <a:latin typeface="Times New Roman" pitchFamily="18" charset="0"/>
              <a:cs typeface="Times New Roman" pitchFamily="18" charset="0"/>
            </a:endParaRPr>
          </a:p>
          <a:p>
            <a:pPr>
              <a:buFontTx/>
              <a:buChar char="-"/>
              <a:defRPr/>
            </a:pPr>
            <a:r>
              <a:rPr lang="vi-VN" sz="2400" dirty="0">
                <a:solidFill>
                  <a:srgbClr val="0000FF"/>
                </a:solidFill>
                <a:latin typeface="Times New Roman" pitchFamily="18" charset="0"/>
                <a:cs typeface="Times New Roman" pitchFamily="18" charset="0"/>
              </a:rPr>
              <a:t>Trẻ nhận biết được chữ cái đã học </a:t>
            </a:r>
            <a:r>
              <a:rPr lang="en-US" sz="2400" dirty="0">
                <a:solidFill>
                  <a:srgbClr val="0000FF"/>
                </a:solidFill>
                <a:cs typeface="Times New Roman" pitchFamily="18" charset="0"/>
              </a:rPr>
              <a:t>o, o, o. </a:t>
            </a:r>
            <a:r>
              <a:rPr lang="vi-VN" sz="2400" dirty="0">
                <a:solidFill>
                  <a:srgbClr val="0000FF"/>
                </a:solidFill>
                <a:latin typeface="Times New Roman" pitchFamily="18" charset="0"/>
                <a:cs typeface="Times New Roman" pitchFamily="18" charset="0"/>
              </a:rPr>
              <a:t>trong  từ và trong trò chơi.</a:t>
            </a:r>
            <a:endParaRPr lang="en-US" sz="2400" dirty="0">
              <a:solidFill>
                <a:srgbClr val="0000FF"/>
              </a:solidFill>
              <a:latin typeface="Times New Roman" pitchFamily="18" charset="0"/>
              <a:cs typeface="Times New Roman" pitchFamily="18" charset="0"/>
            </a:endParaRPr>
          </a:p>
          <a:p>
            <a:pPr>
              <a:buFontTx/>
              <a:buChar char="-"/>
              <a:defRPr/>
            </a:pPr>
            <a:r>
              <a:rPr lang="en-US" sz="2400" dirty="0">
                <a:solidFill>
                  <a:srgbClr val="0000FF"/>
                </a:solidFill>
                <a:latin typeface="Times New Roman" pitchFamily="18" charset="0"/>
                <a:cs typeface="Times New Roman" pitchFamily="18" charset="0"/>
              </a:rPr>
              <a:t>Trẻ biết cách chơi các trò chơi với chữ cái </a:t>
            </a:r>
            <a:r>
              <a:rPr lang="en-US" sz="2400" dirty="0">
                <a:solidFill>
                  <a:srgbClr val="0000FF"/>
                </a:solidFill>
                <a:cs typeface="Times New Roman" pitchFamily="18" charset="0"/>
              </a:rPr>
              <a:t>o, «, ơ.</a:t>
            </a:r>
            <a:endParaRPr lang="vi-VN" sz="2400" dirty="0">
              <a:solidFill>
                <a:srgbClr val="0000FF"/>
              </a:solidFill>
              <a:latin typeface="Times New Roman" pitchFamily="18" charset="0"/>
              <a:cs typeface="Times New Roman" pitchFamily="18" charset="0"/>
            </a:endParaRPr>
          </a:p>
          <a:p>
            <a:pPr>
              <a:defRPr/>
            </a:pPr>
            <a:r>
              <a:rPr lang="vi-VN" sz="2400" b="1" i="1" dirty="0">
                <a:solidFill>
                  <a:srgbClr val="0000FF"/>
                </a:solidFill>
                <a:latin typeface="Times New Roman" pitchFamily="18" charset="0"/>
                <a:cs typeface="Times New Roman" pitchFamily="18" charset="0"/>
              </a:rPr>
              <a:t>2. Kỹ năng:</a:t>
            </a:r>
            <a:endParaRPr lang="vi-VN" sz="2400" dirty="0">
              <a:solidFill>
                <a:srgbClr val="0000FF"/>
              </a:solidFill>
              <a:latin typeface="Times New Roman" pitchFamily="18" charset="0"/>
              <a:cs typeface="Times New Roman" pitchFamily="18" charset="0"/>
            </a:endParaRPr>
          </a:p>
          <a:p>
            <a:pPr>
              <a:buFontTx/>
              <a:buChar char="-"/>
              <a:defRPr/>
            </a:pPr>
            <a:r>
              <a:rPr lang="vi-VN" sz="2400" dirty="0">
                <a:solidFill>
                  <a:srgbClr val="0000FF"/>
                </a:solidFill>
                <a:latin typeface="Times New Roman" pitchFamily="18" charset="0"/>
                <a:cs typeface="Times New Roman" pitchFamily="18" charset="0"/>
              </a:rPr>
              <a:t>Trẻ phân biệt được chữ cái </a:t>
            </a:r>
            <a:r>
              <a:rPr lang="en-US" sz="2400" dirty="0">
                <a:solidFill>
                  <a:srgbClr val="0000FF"/>
                </a:solidFill>
                <a:cs typeface="Times New Roman" pitchFamily="18" charset="0"/>
              </a:rPr>
              <a:t>o, «, ¬.</a:t>
            </a:r>
          </a:p>
          <a:p>
            <a:pPr>
              <a:buFontTx/>
              <a:buChar char="-"/>
              <a:defRPr/>
            </a:pPr>
            <a:r>
              <a:rPr lang="vi-VN" sz="2400" dirty="0">
                <a:solidFill>
                  <a:srgbClr val="0000FF"/>
                </a:solidFill>
                <a:latin typeface="Times New Roman" pitchFamily="18" charset="0"/>
                <a:cs typeface="Times New Roman" pitchFamily="18" charset="0"/>
              </a:rPr>
              <a:t> Rèn cho trẻ kỹ năng quan sát, khả năng nhanh nhẹn, khéo léo qua các trò chơi với chữ cái.</a:t>
            </a:r>
            <a:endParaRPr lang="en-US" sz="2400" dirty="0">
              <a:solidFill>
                <a:srgbClr val="0000FF"/>
              </a:solidFill>
              <a:latin typeface="Times New Roman" pitchFamily="18" charset="0"/>
              <a:cs typeface="Times New Roman" pitchFamily="18" charset="0"/>
            </a:endParaRPr>
          </a:p>
          <a:p>
            <a:pPr>
              <a:buFontTx/>
              <a:buChar char="-"/>
              <a:defRPr/>
            </a:pP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Kỹ</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năng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nói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rõ</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ràng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đầy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đủ</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câu</a:t>
            </a:r>
            <a:endParaRPr lang="vi-VN" sz="2400" dirty="0">
              <a:solidFill>
                <a:srgbClr val="0000FF"/>
              </a:solidFill>
              <a:latin typeface="Times New Roman" pitchFamily="18" charset="0"/>
              <a:cs typeface="Times New Roman" pitchFamily="18" charset="0"/>
            </a:endParaRPr>
          </a:p>
          <a:p>
            <a:pPr>
              <a:defRPr/>
            </a:pPr>
            <a:r>
              <a:rPr lang="vi-VN" sz="2400" b="1" i="1" dirty="0">
                <a:solidFill>
                  <a:srgbClr val="0000FF"/>
                </a:solidFill>
                <a:latin typeface="Times New Roman" pitchFamily="18" charset="0"/>
                <a:cs typeface="Times New Roman" pitchFamily="18" charset="0"/>
              </a:rPr>
              <a:t>3. Giáo dục:</a:t>
            </a:r>
            <a:endParaRPr lang="vi-VN" sz="2400" dirty="0">
              <a:solidFill>
                <a:srgbClr val="0000FF"/>
              </a:solidFill>
              <a:latin typeface="Times New Roman" pitchFamily="18" charset="0"/>
              <a:cs typeface="Times New Roman" pitchFamily="18" charset="0"/>
            </a:endParaRPr>
          </a:p>
          <a:p>
            <a:pPr>
              <a:defRPr/>
            </a:pPr>
            <a:r>
              <a:rPr lang="vi-VN"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thái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độ</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tích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tham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gia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hoạt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động</a:t>
            </a:r>
            <a:endParaRPr lang="vi-VN" sz="2400" dirty="0">
              <a:solidFill>
                <a:srgbClr val="0000FF"/>
              </a:solidFill>
              <a:latin typeface="Times New Roman" pitchFamily="18" charset="0"/>
              <a:cs typeface="Times New Roman" pitchFamily="18" charset="0"/>
            </a:endParaRPr>
          </a:p>
          <a:p>
            <a:pPr eaLnBrk="1" hangingPunct="1">
              <a:defRPr/>
            </a:pPr>
            <a:r>
              <a:rPr lang="en-US" sz="2400" dirty="0">
                <a:solidFill>
                  <a:srgbClr val="0000FF"/>
                </a:solidFill>
                <a:latin typeface="Times New Roman" pitchFamily="18" charset="0"/>
                <a:cs typeface="Times New Roman" pitchFamily="18" charset="0"/>
              </a:rPr>
              <a:t>II. </a:t>
            </a:r>
            <a:r>
              <a:rPr lang="en-US" sz="2400" dirty="0" err="1">
                <a:solidFill>
                  <a:srgbClr val="0000FF"/>
                </a:solidFill>
                <a:latin typeface="Times New Roman" pitchFamily="18" charset="0"/>
                <a:cs typeface="Times New Roman" pitchFamily="18" charset="0"/>
              </a:rPr>
              <a:t>Chuẩn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bị</a:t>
            </a:r>
            <a:endParaRPr lang="en-US" sz="2400" dirty="0">
              <a:solidFill>
                <a:srgbClr val="0000FF"/>
              </a:solidFill>
              <a:latin typeface="Times New Roman" pitchFamily="18" charset="0"/>
              <a:cs typeface="Times New Roman" pitchFamily="18" charset="0"/>
            </a:endParaRPr>
          </a:p>
          <a:p>
            <a:pPr eaLnBrk="1" hangingPunct="1">
              <a:defRPr/>
            </a:pPr>
            <a:r>
              <a:rPr lang="en-US" sz="2400" dirty="0">
                <a:solidFill>
                  <a:srgbClr val="0000FF"/>
                </a:solidFill>
                <a:latin typeface="Times New Roman" pitchFamily="18" charset="0"/>
                <a:cs typeface="Times New Roman" pitchFamily="18" charset="0"/>
              </a:rPr>
              <a:t>1. </a:t>
            </a:r>
            <a:r>
              <a:rPr lang="en-US" sz="2400" dirty="0" err="1">
                <a:solidFill>
                  <a:srgbClr val="0000FF"/>
                </a:solidFill>
                <a:latin typeface="Times New Roman" pitchFamily="18" charset="0"/>
                <a:cs typeface="Times New Roman" pitchFamily="18" charset="0"/>
              </a:rPr>
              <a:t>Đồ</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dùng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cô</a:t>
            </a:r>
            <a:endParaRPr lang="en-US" sz="2400" dirty="0">
              <a:solidFill>
                <a:srgbClr val="0000FF"/>
              </a:solidFill>
              <a:latin typeface="Times New Roman" pitchFamily="18" charset="0"/>
              <a:cs typeface="Times New Roman" pitchFamily="18" charset="0"/>
            </a:endParaRPr>
          </a:p>
          <a:p>
            <a:pPr eaLnBrk="1" hangingPunct="1">
              <a:buFontTx/>
              <a:buChar char="-"/>
              <a:defRPr/>
            </a:pPr>
            <a:r>
              <a:rPr lang="en-US" sz="2400" dirty="0" err="1">
                <a:solidFill>
                  <a:srgbClr val="0000FF"/>
                </a:solidFill>
                <a:latin typeface="Times New Roman" pitchFamily="18" charset="0"/>
                <a:cs typeface="Times New Roman" pitchFamily="18" charset="0"/>
              </a:rPr>
              <a:t>Giáo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án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điện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tử</a:t>
            </a:r>
            <a:endParaRPr lang="en-US" sz="2400" dirty="0">
              <a:solidFill>
                <a:srgbClr val="0000FF"/>
              </a:solidFill>
              <a:latin typeface="Times New Roman" pitchFamily="18" charset="0"/>
              <a:cs typeface="Times New Roman" pitchFamily="18" charset="0"/>
            </a:endParaRPr>
          </a:p>
          <a:p>
            <a:pPr marL="0" indent="0" eaLnBrk="1" hangingPunct="1">
              <a:defRPr/>
            </a:pPr>
            <a:endParaRPr lang="en-US" dirty="0">
              <a:solidFill>
                <a:srgbClr val="0000FF"/>
              </a:solidFill>
              <a:latin typeface="Times New Roman" pitchFamily="18" charset="0"/>
              <a:cs typeface="Times New Roman" pitchFamily="18" charset="0"/>
            </a:endParaRPr>
          </a:p>
        </p:txBody>
      </p:sp>
      <p:pic>
        <p:nvPicPr>
          <p:cNvPr id="3075" name="Picture 5" descr="Photobucket">
            <a:hlinkClick r:id="rId2"/>
            <a:extLst>
              <a:ext uri="{FF2B5EF4-FFF2-40B4-BE49-F238E27FC236}">
                <a16:creationId xmlns:a16="http://schemas.microsoft.com/office/drawing/2014/main" id="{BCCF5F93-B440-11F7-5693-6C8A36299E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867400"/>
            <a:ext cx="4114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Photobucket">
            <a:hlinkClick r:id="rId2"/>
            <a:extLst>
              <a:ext uri="{FF2B5EF4-FFF2-40B4-BE49-F238E27FC236}">
                <a16:creationId xmlns:a16="http://schemas.microsoft.com/office/drawing/2014/main" id="{1CCA4078-BCB3-A32F-0290-C1D56DCBFC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867400"/>
            <a:ext cx="4114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2">
            <a:extLst>
              <a:ext uri="{FF2B5EF4-FFF2-40B4-BE49-F238E27FC236}">
                <a16:creationId xmlns:a16="http://schemas.microsoft.com/office/drawing/2014/main" id="{457E1A1B-3081-C952-2AF4-310D281BEC44}"/>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Oval 5">
            <a:extLst>
              <a:ext uri="{FF2B5EF4-FFF2-40B4-BE49-F238E27FC236}">
                <a16:creationId xmlns:a16="http://schemas.microsoft.com/office/drawing/2014/main" id="{E71ADDCB-D907-AB38-2F4F-6E43E862662D}"/>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9398" name="Oval 6">
            <a:extLst>
              <a:ext uri="{FF2B5EF4-FFF2-40B4-BE49-F238E27FC236}">
                <a16:creationId xmlns:a16="http://schemas.microsoft.com/office/drawing/2014/main" id="{074E6C0F-C533-9849-5A79-2285DC357FB1}"/>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9399" name="Oval 7">
            <a:extLst>
              <a:ext uri="{FF2B5EF4-FFF2-40B4-BE49-F238E27FC236}">
                <a16:creationId xmlns:a16="http://schemas.microsoft.com/office/drawing/2014/main" id="{C542936A-1CC4-D15E-E48C-71AFC3BA4C96}"/>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9400" name="Oval 8">
            <a:extLst>
              <a:ext uri="{FF2B5EF4-FFF2-40B4-BE49-F238E27FC236}">
                <a16:creationId xmlns:a16="http://schemas.microsoft.com/office/drawing/2014/main" id="{D83E3F45-9B6D-3C88-89F1-E4161E17FB73}"/>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9401" name="Oval 9">
            <a:extLst>
              <a:ext uri="{FF2B5EF4-FFF2-40B4-BE49-F238E27FC236}">
                <a16:creationId xmlns:a16="http://schemas.microsoft.com/office/drawing/2014/main" id="{827AF1D3-BE2F-9FF9-1057-8284D1B27FDA}"/>
              </a:ext>
            </a:extLst>
          </p:cNvPr>
          <p:cNvSpPr>
            <a:spLocks noChangeArrowheads="1"/>
          </p:cNvSpPr>
          <p:nvPr/>
        </p:nvSpPr>
        <p:spPr bwMode="auto">
          <a:xfrm>
            <a:off x="8062913" y="342900"/>
            <a:ext cx="661987"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2</a:t>
            </a:r>
          </a:p>
        </p:txBody>
      </p:sp>
      <p:sp>
        <p:nvSpPr>
          <p:cNvPr id="21512" name="Text Box 15">
            <a:extLst>
              <a:ext uri="{FF2B5EF4-FFF2-40B4-BE49-F238E27FC236}">
                <a16:creationId xmlns:a16="http://schemas.microsoft.com/office/drawing/2014/main" id="{D04B1245-DE59-C0C7-D1F0-AAC8A3047A42}"/>
              </a:ext>
            </a:extLst>
          </p:cNvPr>
          <p:cNvSpPr txBox="1">
            <a:spLocks noChangeArrowheads="1"/>
          </p:cNvSpPr>
          <p:nvPr/>
        </p:nvSpPr>
        <p:spPr bwMode="auto">
          <a:xfrm>
            <a:off x="609600" y="4495800"/>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1400" b="1">
                <a:solidFill>
                  <a:srgbClr val="FF0000"/>
                </a:solidFill>
              </a:rPr>
              <a:t>bÐ ®Õm xem cã bao nhiªu ch÷ o, bao nhiªu ch÷ «, bao nhiªu ch÷ ¬</a:t>
            </a:r>
          </a:p>
        </p:txBody>
      </p:sp>
      <p:sp>
        <p:nvSpPr>
          <p:cNvPr id="21513" name="Text Box 16">
            <a:extLst>
              <a:ext uri="{FF2B5EF4-FFF2-40B4-BE49-F238E27FC236}">
                <a16:creationId xmlns:a16="http://schemas.microsoft.com/office/drawing/2014/main" id="{36D14D1A-9219-14AB-5317-040E845BB999}"/>
              </a:ext>
            </a:extLst>
          </p:cNvPr>
          <p:cNvSpPr txBox="1">
            <a:spLocks noChangeArrowheads="1"/>
          </p:cNvSpPr>
          <p:nvPr/>
        </p:nvSpPr>
        <p:spPr bwMode="auto">
          <a:xfrm>
            <a:off x="1752600" y="4800600"/>
            <a:ext cx="480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vi-VN" altLang="en-US" sz="6600" b="1">
                <a:solidFill>
                  <a:srgbClr val="33CC33"/>
                </a:solidFill>
                <a:latin typeface="Century Gothic" panose="020B0502020202020204" pitchFamily="34" charset="0"/>
              </a:rPr>
              <a:t>   </a:t>
            </a:r>
            <a:endParaRPr lang="en-US" altLang="en-US" sz="6600" b="1">
              <a:solidFill>
                <a:srgbClr val="33CC33"/>
              </a:solidFill>
            </a:endParaRPr>
          </a:p>
        </p:txBody>
      </p:sp>
      <p:sp>
        <p:nvSpPr>
          <p:cNvPr id="40121" name="AutoShape 185">
            <a:extLst>
              <a:ext uri="{FF2B5EF4-FFF2-40B4-BE49-F238E27FC236}">
                <a16:creationId xmlns:a16="http://schemas.microsoft.com/office/drawing/2014/main" id="{2985610A-904B-B309-A9CD-2E405BEFF084}"/>
              </a:ext>
            </a:extLst>
          </p:cNvPr>
          <p:cNvSpPr>
            <a:spLocks noChangeArrowheads="1"/>
          </p:cNvSpPr>
          <p:nvPr/>
        </p:nvSpPr>
        <p:spPr bwMode="auto">
          <a:xfrm>
            <a:off x="228600" y="2971800"/>
            <a:ext cx="958850" cy="914400"/>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2</a:t>
            </a:r>
          </a:p>
        </p:txBody>
      </p:sp>
      <p:sp>
        <p:nvSpPr>
          <p:cNvPr id="40123" name="AutoShape 187">
            <a:extLst>
              <a:ext uri="{FF2B5EF4-FFF2-40B4-BE49-F238E27FC236}">
                <a16:creationId xmlns:a16="http://schemas.microsoft.com/office/drawing/2014/main" id="{ECA1FEB9-E20E-17C3-C913-705AF984053A}"/>
              </a:ext>
            </a:extLst>
          </p:cNvPr>
          <p:cNvSpPr>
            <a:spLocks noChangeArrowheads="1"/>
          </p:cNvSpPr>
          <p:nvPr/>
        </p:nvSpPr>
        <p:spPr bwMode="auto">
          <a:xfrm>
            <a:off x="7620000" y="34290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4</a:t>
            </a:r>
          </a:p>
        </p:txBody>
      </p:sp>
      <p:sp>
        <p:nvSpPr>
          <p:cNvPr id="40124" name="AutoShape 188">
            <a:extLst>
              <a:ext uri="{FF2B5EF4-FFF2-40B4-BE49-F238E27FC236}">
                <a16:creationId xmlns:a16="http://schemas.microsoft.com/office/drawing/2014/main" id="{E08D4C64-4160-8242-93D3-77B9EC8A0491}"/>
              </a:ext>
            </a:extLst>
          </p:cNvPr>
          <p:cNvSpPr>
            <a:spLocks noChangeArrowheads="1"/>
          </p:cNvSpPr>
          <p:nvPr/>
        </p:nvSpPr>
        <p:spPr bwMode="auto">
          <a:xfrm>
            <a:off x="304800" y="381000"/>
            <a:ext cx="914400" cy="838200"/>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1517" name="AutoShape 21">
            <a:hlinkClick r:id="rId8" action="ppaction://hlinksldjump"/>
            <a:extLst>
              <a:ext uri="{FF2B5EF4-FFF2-40B4-BE49-F238E27FC236}">
                <a16:creationId xmlns:a16="http://schemas.microsoft.com/office/drawing/2014/main" id="{5AC42116-B8B0-469D-D29B-9367A90DBBD6}"/>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17" name="AutoShape 189">
            <a:extLst>
              <a:ext uri="{FF2B5EF4-FFF2-40B4-BE49-F238E27FC236}">
                <a16:creationId xmlns:a16="http://schemas.microsoft.com/office/drawing/2014/main" id="{251BE8A8-43BF-04C7-95EC-432048627060}"/>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6000" b="1" dirty="0">
                <a:solidFill>
                  <a:srgbClr val="FFFF00"/>
                </a:solidFill>
                <a:effectLst>
                  <a:outerShdw blurRad="38100" dist="38100" dir="2700000" algn="tl">
                    <a:srgbClr val="000000"/>
                  </a:outerShdw>
                </a:effectLst>
              </a:rPr>
              <a:t>3</a:t>
            </a:r>
          </a:p>
        </p:txBody>
      </p:sp>
      <p:sp>
        <p:nvSpPr>
          <p:cNvPr id="21519" name="Rectangle 1">
            <a:extLst>
              <a:ext uri="{FF2B5EF4-FFF2-40B4-BE49-F238E27FC236}">
                <a16:creationId xmlns:a16="http://schemas.microsoft.com/office/drawing/2014/main" id="{4AE21CE3-B803-1720-074F-0E32730CE5CB}"/>
              </a:ext>
            </a:extLst>
          </p:cNvPr>
          <p:cNvSpPr>
            <a:spLocks noChangeArrowheads="1"/>
          </p:cNvSpPr>
          <p:nvPr/>
        </p:nvSpPr>
        <p:spPr bwMode="auto">
          <a:xfrm>
            <a:off x="2438400" y="228600"/>
            <a:ext cx="42052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r>
              <a:rPr lang="en-US" altLang="en-US" sz="2500" b="1">
                <a:cs typeface="Times New Roman" panose="02020603050405020304" pitchFamily="18" charset="0"/>
              </a:rPr>
              <a:t>Th</a:t>
            </a:r>
            <a:r>
              <a:rPr lang="en-US" altLang="en-US" sz="2500" b="1">
                <a:ea typeface="Times New Roman" panose="02020603050405020304" pitchFamily="18" charset="0"/>
                <a:cs typeface="Arial" panose="020B0604020202020204" pitchFamily="34" charset="0"/>
              </a:rPr>
              <a:t>ơ</a:t>
            </a:r>
            <a:r>
              <a:rPr lang="en-US" altLang="en-US" sz="2500" b="1">
                <a:ea typeface="Times New Roman" panose="02020603050405020304" pitchFamily="18" charset="0"/>
                <a:cs typeface=".VnAvant" panose="020B7200000000000000" pitchFamily="34" charset="0"/>
              </a:rPr>
              <a:t>:</a:t>
            </a:r>
            <a:r>
              <a:rPr lang="en-US" altLang="en-US" sz="3200" b="1">
                <a:ea typeface="Times New Roman" panose="02020603050405020304" pitchFamily="18" charset="0"/>
                <a:cs typeface=".VnAvant" panose="020B7200000000000000" pitchFamily="34" charset="0"/>
              </a:rPr>
              <a:t> </a:t>
            </a:r>
            <a:r>
              <a:rPr lang="en-US" altLang="en-US" sz="3200" b="1">
                <a:cs typeface="Times New Roman" panose="02020603050405020304" pitchFamily="18" charset="0"/>
              </a:rPr>
              <a:t>cÇu vång</a:t>
            </a:r>
            <a:r>
              <a:rPr lang="en-US" altLang="en-US" sz="3200">
                <a:cs typeface="Times New Roman" panose="02020603050405020304" pitchFamily="18" charset="0"/>
              </a:rPr>
              <a:t> </a:t>
            </a:r>
            <a:endParaRPr lang="en-US" altLang="en-US" sz="800"/>
          </a:p>
          <a:p>
            <a:r>
              <a:rPr lang="en-US" altLang="en-US" sz="2800">
                <a:cs typeface="Times New Roman" panose="02020603050405020304" pitchFamily="18" charset="0"/>
              </a:rPr>
              <a:t>m­a rµo võa t¹nh </a:t>
            </a:r>
            <a:endParaRPr lang="en-US" altLang="en-US" sz="900"/>
          </a:p>
          <a:p>
            <a:r>
              <a:rPr lang="en-US" altLang="en-US" sz="2800">
                <a:cs typeface="Times New Roman" panose="02020603050405020304" pitchFamily="18" charset="0"/>
              </a:rPr>
              <a:t>cã c¸i cÇu vång</a:t>
            </a:r>
          </a:p>
          <a:p>
            <a:r>
              <a:rPr lang="en-US" altLang="en-US" sz="2800">
                <a:cs typeface="Times New Roman" panose="02020603050405020304" pitchFamily="18" charset="0"/>
              </a:rPr>
              <a:t>ai vẽ cong cong</a:t>
            </a:r>
            <a:endParaRPr lang="en-US" altLang="en-US" sz="900"/>
          </a:p>
          <a:p>
            <a:r>
              <a:rPr lang="en-US" altLang="en-US" sz="2800">
                <a:cs typeface="Times New Roman" panose="02020603050405020304" pitchFamily="18" charset="0"/>
              </a:rPr>
              <a:t> t« mµu rùc rì</a:t>
            </a:r>
            <a:endParaRPr lang="en-US" altLang="en-US" sz="900"/>
          </a:p>
          <a:p>
            <a:r>
              <a:rPr lang="en-US" altLang="en-US" sz="2800">
                <a:cs typeface="Times New Roman" panose="02020603050405020304" pitchFamily="18" charset="0"/>
              </a:rPr>
              <a:t>tÝm, xanh, ®á, vµng</a:t>
            </a:r>
            <a:endParaRPr lang="en-US" altLang="en-US" sz="900"/>
          </a:p>
          <a:p>
            <a:r>
              <a:rPr lang="en-US" altLang="en-US" sz="2800">
                <a:cs typeface="Times New Roman" panose="02020603050405020304" pitchFamily="18" charset="0"/>
              </a:rPr>
              <a:t>å! Hai c¸i c¬:</a:t>
            </a:r>
            <a:endParaRPr lang="en-US" altLang="en-US" sz="900"/>
          </a:p>
          <a:p>
            <a:r>
              <a:rPr lang="en-US" altLang="en-US" sz="2800">
                <a:cs typeface="Times New Roman" panose="02020603050405020304" pitchFamily="18" charset="0"/>
              </a:rPr>
              <a:t>c¸i râ c¸i mê</a:t>
            </a:r>
            <a:endParaRPr lang="en-US" altLang="en-US" sz="900"/>
          </a:p>
          <a:p>
            <a:r>
              <a:rPr lang="en-US" altLang="en-US" sz="2800">
                <a:cs typeface="Times New Roman" panose="02020603050405020304" pitchFamily="18" charset="0"/>
              </a:rPr>
              <a:t>ai tµi thÕ nhØ </a:t>
            </a:r>
            <a:endParaRPr lang="en-US" altLang="en-US" sz="900"/>
          </a:p>
          <a:p>
            <a:endParaRPr lang="en-US" altLang="en-US">
              <a:cs typeface="Times New Roman" panose="02020603050405020304" pitchFamily="18" charset="0"/>
            </a:endParaRPr>
          </a:p>
          <a:p>
            <a:r>
              <a:rPr lang="en-US" altLang="en-US" sz="1400">
                <a:cs typeface="Times New Roman" panose="02020603050405020304" pitchFamily="18" charset="0"/>
              </a:rPr>
              <a:t>	</a:t>
            </a:r>
            <a:r>
              <a:rPr lang="en-US" altLang="en-US" sz="800"/>
              <a:t> </a:t>
            </a:r>
            <a:endParaRPr lang="en-US" altLang="en-US"/>
          </a:p>
        </p:txBody>
      </p:sp>
      <p:sp>
        <p:nvSpPr>
          <p:cNvPr id="19" name="AutoShape 188">
            <a:extLst>
              <a:ext uri="{FF2B5EF4-FFF2-40B4-BE49-F238E27FC236}">
                <a16:creationId xmlns:a16="http://schemas.microsoft.com/office/drawing/2014/main" id="{1A31C4CD-EEB3-50BC-3A69-4285B5BED50B}"/>
              </a:ext>
            </a:extLst>
          </p:cNvPr>
          <p:cNvSpPr>
            <a:spLocks noChangeArrowheads="1"/>
          </p:cNvSpPr>
          <p:nvPr/>
        </p:nvSpPr>
        <p:spPr bwMode="auto">
          <a:xfrm>
            <a:off x="152400" y="2286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1" name="AutoShape 188">
            <a:extLst>
              <a:ext uri="{FF2B5EF4-FFF2-40B4-BE49-F238E27FC236}">
                <a16:creationId xmlns:a16="http://schemas.microsoft.com/office/drawing/2014/main" id="{A545FCB0-0ACF-B4F3-D791-35591EC2973A}"/>
              </a:ext>
            </a:extLst>
          </p:cNvPr>
          <p:cNvSpPr>
            <a:spLocks noChangeArrowheads="1"/>
          </p:cNvSpPr>
          <p:nvPr/>
        </p:nvSpPr>
        <p:spPr bwMode="auto">
          <a:xfrm>
            <a:off x="304800" y="14478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3" name="AutoShape 188">
            <a:extLst>
              <a:ext uri="{FF2B5EF4-FFF2-40B4-BE49-F238E27FC236}">
                <a16:creationId xmlns:a16="http://schemas.microsoft.com/office/drawing/2014/main" id="{7489D1C1-950A-D260-A175-E21082A4F2DF}"/>
              </a:ext>
            </a:extLst>
          </p:cNvPr>
          <p:cNvSpPr>
            <a:spLocks noChangeArrowheads="1"/>
          </p:cNvSpPr>
          <p:nvPr/>
        </p:nvSpPr>
        <p:spPr bwMode="auto">
          <a:xfrm>
            <a:off x="228600" y="1371600"/>
            <a:ext cx="1263650" cy="13477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5</a:t>
            </a:r>
          </a:p>
        </p:txBody>
      </p:sp>
      <p:sp>
        <p:nvSpPr>
          <p:cNvPr id="27" name="Rectangle 26">
            <a:extLst>
              <a:ext uri="{FF2B5EF4-FFF2-40B4-BE49-F238E27FC236}">
                <a16:creationId xmlns:a16="http://schemas.microsoft.com/office/drawing/2014/main" id="{C1622F85-AFB0-A2D6-7B9C-7520630B77E6}"/>
              </a:ext>
            </a:extLst>
          </p:cNvPr>
          <p:cNvSpPr/>
          <p:nvPr/>
        </p:nvSpPr>
        <p:spPr>
          <a:xfrm>
            <a:off x="3352800" y="50292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extLst>
              <a:ext uri="{FF2B5EF4-FFF2-40B4-BE49-F238E27FC236}">
                <a16:creationId xmlns:a16="http://schemas.microsoft.com/office/drawing/2014/main" id="{798C7113-BB3F-8924-5261-1A8584C8075E}"/>
              </a:ext>
            </a:extLst>
          </p:cNvPr>
          <p:cNvSpPr/>
          <p:nvPr/>
        </p:nvSpPr>
        <p:spPr>
          <a:xfrm>
            <a:off x="42672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525" name="TextBox 29">
            <a:extLst>
              <a:ext uri="{FF2B5EF4-FFF2-40B4-BE49-F238E27FC236}">
                <a16:creationId xmlns:a16="http://schemas.microsoft.com/office/drawing/2014/main" id="{0D804940-5539-7916-C207-8439FD158A42}"/>
              </a:ext>
            </a:extLst>
          </p:cNvPr>
          <p:cNvSpPr txBox="1">
            <a:spLocks noChangeArrowheads="1"/>
          </p:cNvSpPr>
          <p:nvPr/>
        </p:nvSpPr>
        <p:spPr bwMode="auto">
          <a:xfrm>
            <a:off x="4267200" y="5029200"/>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t>«</a:t>
            </a:r>
          </a:p>
        </p:txBody>
      </p:sp>
      <p:sp>
        <p:nvSpPr>
          <p:cNvPr id="21526" name="TextBox 30">
            <a:extLst>
              <a:ext uri="{FF2B5EF4-FFF2-40B4-BE49-F238E27FC236}">
                <a16:creationId xmlns:a16="http://schemas.microsoft.com/office/drawing/2014/main" id="{5EBAD018-B1E3-7E1B-4E6F-048DB3583D38}"/>
              </a:ext>
            </a:extLst>
          </p:cNvPr>
          <p:cNvSpPr txBox="1">
            <a:spLocks noChangeArrowheads="1"/>
          </p:cNvSpPr>
          <p:nvPr/>
        </p:nvSpPr>
        <p:spPr bwMode="auto">
          <a:xfrm>
            <a:off x="3429000" y="49530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t>o</a:t>
            </a:r>
          </a:p>
        </p:txBody>
      </p:sp>
      <p:sp>
        <p:nvSpPr>
          <p:cNvPr id="32" name="Rectangle 31">
            <a:extLst>
              <a:ext uri="{FF2B5EF4-FFF2-40B4-BE49-F238E27FC236}">
                <a16:creationId xmlns:a16="http://schemas.microsoft.com/office/drawing/2014/main" id="{087C82EE-4734-6802-F180-38DF95203A79}"/>
              </a:ext>
            </a:extLst>
          </p:cNvPr>
          <p:cNvSpPr/>
          <p:nvPr/>
        </p:nvSpPr>
        <p:spPr>
          <a:xfrm>
            <a:off x="2438400" y="50292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28" name="TextBox 32">
            <a:extLst>
              <a:ext uri="{FF2B5EF4-FFF2-40B4-BE49-F238E27FC236}">
                <a16:creationId xmlns:a16="http://schemas.microsoft.com/office/drawing/2014/main" id="{5F2B2030-7681-192D-DB82-571D010ADCA3}"/>
              </a:ext>
            </a:extLst>
          </p:cNvPr>
          <p:cNvSpPr txBox="1">
            <a:spLocks noChangeArrowheads="1"/>
          </p:cNvSpPr>
          <p:nvPr/>
        </p:nvSpPr>
        <p:spPr bwMode="auto">
          <a:xfrm>
            <a:off x="2514600" y="49530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solidFill>
                  <a:srgbClr val="0066FF"/>
                </a:solidFill>
              </a:rPr>
              <a:t>¬</a:t>
            </a:r>
          </a:p>
        </p:txBody>
      </p:sp>
    </p:spTree>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5939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afterEffect">
                                  <p:stCondLst>
                                    <p:cond delay="300"/>
                                  </p:stCondLst>
                                  <p:childTnLst>
                                    <p:set>
                                      <p:cBhvr>
                                        <p:cTn id="6" dur="1" fill="hold">
                                          <p:stCondLst>
                                            <p:cond delay="0"/>
                                          </p:stCondLst>
                                        </p:cTn>
                                        <p:tgtEl>
                                          <p:spTgt spid="5940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nodeType="afterGroup">
                            <p:stCondLst>
                              <p:cond delay="300"/>
                            </p:stCondLst>
                            <p:childTnLst>
                              <p:par>
                                <p:cTn id="8" presetID="1" presetClass="exit" presetSubtype="0" fill="hold" nodeType="afterEffect">
                                  <p:stCondLst>
                                    <p:cond delay="500"/>
                                  </p:stCondLst>
                                  <p:childTnLst>
                                    <p:set>
                                      <p:cBhvr>
                                        <p:cTn id="9" dur="1" fill="hold">
                                          <p:stCondLst>
                                            <p:cond delay="0"/>
                                          </p:stCondLst>
                                        </p:cTn>
                                        <p:tgtEl>
                                          <p:spTgt spid="59400"/>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par>
                          <p:cTn id="10" fill="hold" nodeType="afterGroup">
                            <p:stCondLst>
                              <p:cond delay="800"/>
                            </p:stCondLst>
                            <p:childTnLst>
                              <p:par>
                                <p:cTn id="11" presetID="1" presetClass="exit" presetSubtype="0" fill="hold" nodeType="afterEffect">
                                  <p:stCondLst>
                                    <p:cond delay="500"/>
                                  </p:stCondLst>
                                  <p:childTnLst>
                                    <p:set>
                                      <p:cBhvr>
                                        <p:cTn id="12" dur="1" fill="hold">
                                          <p:stCondLst>
                                            <p:cond delay="0"/>
                                          </p:stCondLst>
                                        </p:cTn>
                                        <p:tgtEl>
                                          <p:spTgt spid="59399"/>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3" fill="hold" nodeType="afterGroup">
                            <p:stCondLst>
                              <p:cond delay="1300"/>
                            </p:stCondLst>
                            <p:childTnLst>
                              <p:par>
                                <p:cTn id="14" presetID="1" presetClass="exit" presetSubtype="0" fill="hold" nodeType="afterEffect">
                                  <p:stCondLst>
                                    <p:cond delay="500"/>
                                  </p:stCondLst>
                                  <p:childTnLst>
                                    <p:set>
                                      <p:cBhvr>
                                        <p:cTn id="15" dur="1" fill="hold">
                                          <p:stCondLst>
                                            <p:cond delay="0"/>
                                          </p:stCondLst>
                                        </p:cTn>
                                        <p:tgtEl>
                                          <p:spTgt spid="5939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6" fill="hold" nodeType="afterGroup">
                            <p:stCondLst>
                              <p:cond delay="1800"/>
                            </p:stCondLst>
                            <p:childTnLst>
                              <p:par>
                                <p:cTn id="17" presetID="1" presetClass="exit" presetSubtype="0" fill="hold" nodeType="afterEffect">
                                  <p:stCondLst>
                                    <p:cond delay="500"/>
                                  </p:stCondLst>
                                  <p:childTnLst>
                                    <p:set>
                                      <p:cBhvr>
                                        <p:cTn id="18" dur="1" fill="hold">
                                          <p:stCondLst>
                                            <p:cond delay="0"/>
                                          </p:stCondLst>
                                        </p:cTn>
                                        <p:tgtEl>
                                          <p:spTgt spid="5939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59396"/>
                  </p:tgtEl>
                </p:cond>
              </p:nextCondLst>
            </p:seq>
            <p:seq concurrent="1" nextAc="seek">
              <p:cTn id="19" restart="whenNotActive" fill="hold" evtFilter="cancelBubble" nodeType="interactiveSeq">
                <p:stCondLst>
                  <p:cond evt="onClick" delay="0">
                    <p:tgtEl>
                      <p:spTgt spid="40121"/>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8" presetClass="emph" presetSubtype="0" fill="hold" grpId="0" nodeType="clickEffect">
                                  <p:stCondLst>
                                    <p:cond delay="0"/>
                                  </p:stCondLst>
                                  <p:childTnLst>
                                    <p:animRot by="21600000">
                                      <p:cBhvr>
                                        <p:cTn id="23" dur="2000" fill="hold"/>
                                        <p:tgtEl>
                                          <p:spTgt spid="40121"/>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40121"/>
                  </p:tgtEl>
                </p:cond>
              </p:nextCondLst>
            </p:seq>
            <p:seq concurrent="1" nextAc="seek">
              <p:cTn id="24" restart="whenNotActive" fill="hold" evtFilter="cancelBubble" nodeType="interactiveSeq">
                <p:stCondLst>
                  <p:cond evt="onClick" delay="0">
                    <p:tgtEl>
                      <p:spTgt spid="40123"/>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3"/>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5" name="BE TRA LOI CHUA DUNG.wav"/>
                                        </p:tgtEl>
                                      </p:cMediaNode>
                                    </p:audio>
                                  </p:subTnLst>
                                </p:cTn>
                              </p:par>
                            </p:childTnLst>
                          </p:cTn>
                        </p:par>
                      </p:childTnLst>
                    </p:cTn>
                  </p:par>
                </p:childTnLst>
              </p:cTn>
              <p:nextCondLst>
                <p:cond evt="onClick" delay="0">
                  <p:tgtEl>
                    <p:spTgt spid="40123"/>
                  </p:tgtEl>
                </p:cond>
              </p:nextCondLst>
            </p:seq>
            <p:seq concurrent="1" nextAc="seek">
              <p:cTn id="29" restart="whenNotActive" fill="hold" evtFilter="cancelBubble" nodeType="interactiveSeq">
                <p:stCondLst>
                  <p:cond evt="onClick" delay="0">
                    <p:tgtEl>
                      <p:spTgt spid="4012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0" presetClass="path" presetSubtype="0" accel="50000" decel="50000" fill="hold" nodeType="clickEffect">
                                  <p:stCondLst>
                                    <p:cond delay="0"/>
                                  </p:stCondLst>
                                  <p:childTnLst>
                                    <p:animMotion origin="layout" path="M 0.04461 0.06707 C 0.05173 0.07239 0.05816 0.07886 0.06545 0.08372 C 0.07465 0.10199 0.06406 0.11772 0.05711 0.1339 C 0.05503 0.13876 0.05347 0.14385 0.05156 0.14871 C 0.04982 0.15333 0.04322 0.15981 0.04322 0.16004 C 0.0401 0.17253 0.04444 0.15842 0.03767 0.16906 C 0.0276 0.18478 0.03888 0.17345 0.02934 0.18201 C 0.02083 0.20097 0.01736 0.22271 0.01128 0.24306 C 0.01024 0.25208 0.0085 0.26018 0.00711 0.26896 C 0.00607 0.2914 0.00434 0.31175 0.00156 0.33372 C -0.00035 0.37373 -0.00678 0.42623 0.00989 0.46346 C 0.01197 0.48011 0.01649 0.49029 0.02239 0.50601 C 0.02864 0.5229 0.03385 0.53955 0.04322 0.55412 C 0.04947 0.5636 0.05746 0.571 0.06406 0.58002 C 0.09201 0.59389 0.17118 0.6265 0.21111 0.63714 C 0.24288 0.63899 0.27222 0.64246 0.30434 0.64431 C 0.32135 0.64778 0.33854 0.64778 0.35572 0.65056 C 0.36684 0.65472 0.37743 0.65981 0.38906 0.66304 C 0.39652 0.66998 0.40277 0.67761 0.41475 0.68155 C 0.42204 0.69496 0.41284 0.75162 0.41788 0.76688 " pathEditMode="relative" rAng="0" ptsTypes="ffffffffffffffffffff">
                                      <p:cBhvr>
                                        <p:cTn id="33" dur="2000" fill="hold"/>
                                        <p:tgtEl>
                                          <p:spTgt spid="40124">
                                            <p:txEl>
                                              <p:pRg st="0" end="0"/>
                                            </p:txEl>
                                          </p:spTgt>
                                        </p:tgtEl>
                                        <p:attrNameLst>
                                          <p:attrName>ppt_x</p:attrName>
                                          <p:attrName>ppt_y</p:attrName>
                                        </p:attrNameLst>
                                      </p:cBhvr>
                                      <p:rCtr x="16302" y="34991"/>
                                    </p:animMotion>
                                  </p:childTnLst>
                                  <p:subTnLst>
                                    <p:audio>
                                      <p:cMediaNode>
                                        <p:cTn display="0" masterRel="sameClick">
                                          <p:stCondLst>
                                            <p:cond evt="begin" delay="0">
                                              <p:tn val="3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40124"/>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01736 0.03816 C -0.01823 0.03631 -0.19167 0.06013 -0.19341 0.0599 C -0.20608 0.05781 -0.2599 0.0784 -0.27257 0.08187 C -0.27934 0.08649 -0.34341 0.10846 -0.35087 0.11054 C -0.36285 0.12673 -0.37709 0.13829 -0.38837 0.15518 C -0.41632 0.19657 -0.4132 0.18293 -0.42622 0.23496 C -0.43299 0.25115 -0.42882 0.24815 -0.44271 0.28261 C -0.45087 0.30203 -0.46337 0.3314 -0.47552 0.35222 C -0.48247 0.36147 -0.51146 0.39616 -0.5158 0.40795 C -0.52066 0.41952 -0.55209 0.43779 -0.56059 0.46161 C -0.5691 0.48543 -0.56528 0.53261 -0.5665 0.55111 " pathEditMode="relative" rAng="0" ptsTypes="ffffffaffaf">
                                      <p:cBhvr>
                                        <p:cTn id="38" dur="2000" fill="hold"/>
                                        <p:tgtEl>
                                          <p:spTgt spid="17">
                                            <p:txEl>
                                              <p:pRg st="0" end="0"/>
                                            </p:txEl>
                                          </p:spTgt>
                                        </p:tgtEl>
                                        <p:attrNameLst>
                                          <p:attrName>ppt_x</p:attrName>
                                          <p:attrName>ppt_y</p:attrName>
                                        </p:attrNameLst>
                                      </p:cBhvr>
                                      <p:rCtr x="-27587" y="25555"/>
                                    </p:animMotion>
                                  </p:childTnLst>
                                  <p:subTnLst>
                                    <p:audio>
                                      <p:cMediaNode>
                                        <p:cTn display="0" masterRel="sameClick">
                                          <p:stCondLst>
                                            <p:cond evt="begin" delay="0">
                                              <p:tn val="3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9"/>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0" presetClass="path" presetSubtype="0" accel="50000" decel="50000" fill="hold" nodeType="clickEffect">
                                  <p:stCondLst>
                                    <p:cond delay="0"/>
                                  </p:stCondLst>
                                  <p:childTnLst>
                                    <p:animMotion origin="layout" path="M 0.0625 0.10291 C 0.06962 0.10823 0.07604 0.11471 0.08333 0.11956 C 0.09253 0.13783 0.08194 0.15356 0.075 0.16975 C 0.07292 0.17461 0.07135 0.17969 0.06944 0.18455 C 0.06771 0.18918 0.06111 0.19565 0.06111 0.19588 C 0.05799 0.20837 0.06233 0.19426 0.05555 0.2049 C 0.04549 0.22063 0.05677 0.2093 0.04722 0.21785 C 0.03871 0.23682 0.03524 0.25856 0.02917 0.27891 C 0.02812 0.28793 0.02639 0.29602 0.025 0.30481 C 0.02396 0.32724 0.02222 0.34736 0.01944 0.36956 C 0.01753 0.40934 0.01111 0.46207 0.02778 0.4993 C 0.02986 0.51596 0.03437 0.52613 0.04028 0.54186 C 0.04653 0.55874 0.05174 0.57539 0.06111 0.58996 C 0.06736 0.59944 0.07535 0.60684 0.08194 0.61586 C 0.10989 0.62974 0.18906 0.66235 0.22899 0.67299 C 0.26076 0.67484 0.2901 0.67807 0.32222 0.68016 C 0.33924 0.68362 0.35642 0.68362 0.37361 0.6864 C 0.38472 0.69033 0.39531 0.69542 0.40694 0.69866 C 0.41441 0.70583 0.42066 0.71346 0.43264 0.71739 C 0.43993 0.7308 0.43073 0.78723 0.43576 0.80273 " pathEditMode="relative" rAng="0" ptsTypes="ffffffffffffffffffff">
                                      <p:cBhvr>
                                        <p:cTn id="43" dur="2000" fill="hold"/>
                                        <p:tgtEl>
                                          <p:spTgt spid="19">
                                            <p:txEl>
                                              <p:pRg st="0" end="0"/>
                                            </p:txEl>
                                          </p:spTgt>
                                        </p:tgtEl>
                                        <p:attrNameLst>
                                          <p:attrName>ppt_x</p:attrName>
                                          <p:attrName>ppt_y</p:attrName>
                                        </p:attrNameLst>
                                      </p:cBhvr>
                                      <p:rCtr x="16302" y="34991"/>
                                    </p:animMotion>
                                  </p:childTnLst>
                                  <p:subTnLst>
                                    <p:audio>
                                      <p:cMediaNode>
                                        <p:cTn display="0" masterRel="sameClick">
                                          <p:stCondLst>
                                            <p:cond evt="begin" delay="0">
                                              <p:tn val="4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0" presetClass="path" presetSubtype="0" accel="50000" decel="50000" fill="hold" nodeType="clickEffect">
                                  <p:stCondLst>
                                    <p:cond delay="0"/>
                                  </p:stCondLst>
                                  <p:childTnLst>
                                    <p:animMotion origin="layout" path="M -0.00157 -1.84089E-6 C 0.00486 0.00463 0.01059 0.01018 0.01718 0.01457 C 0.02517 0.03053 0.01579 0.04441 0.00937 0.05851 C 0.00763 0.06268 0.00642 0.0673 0.00468 0.07146 C 0.00295 0.07563 -0.00296 0.08118 -0.00296 0.08141 C -0.00556 0.09228 -0.00174 0.08002 -0.00782 0.08927 C -0.01684 0.10315 -0.00678 0.0932 -0.01511 0.1006 C -0.02309 0.11725 -0.02587 0.13645 -0.03125 0.15426 C -0.0323 0.16212 -0.03386 0.16929 -0.03525 0.17692 C -0.03612 0.19658 -0.0375 0.21416 -0.04028 0.23358 C -0.04184 0.26873 -0.0474 0.31476 -0.03282 0.34737 C -0.03091 0.36194 -0.02674 0.37095 -0.02136 0.38483 C -0.0158 0.39963 -0.01129 0.4142 -0.00296 0.42692 C 0.00277 0.43525 0.00989 0.44172 0.01579 0.44959 C 0.04079 0.46184 0.11163 0.49029 0.14722 0.49977 C 0.17569 0.50139 0.20191 0.50416 0.23055 0.50601 C 0.24583 0.50902 0.26111 0.50902 0.27656 0.51157 C 0.28663 0.5148 0.296 0.51943 0.30642 0.5222 C 0.31319 0.52845 0.31875 0.53515 0.32951 0.53862 C 0.33611 0.55042 0.32777 0.59991 0.33211 0.61355 " pathEditMode="relative" rAng="0" ptsTypes="ffffffffffffffffffff">
                                      <p:cBhvr>
                                        <p:cTn id="48" dur="2000" fill="hold"/>
                                        <p:tgtEl>
                                          <p:spTgt spid="21">
                                            <p:txEl>
                                              <p:pRg st="0" end="0"/>
                                            </p:txEl>
                                          </p:spTgt>
                                        </p:tgtEl>
                                        <p:attrNameLst>
                                          <p:attrName>ppt_x</p:attrName>
                                          <p:attrName>ppt_y</p:attrName>
                                        </p:attrNameLst>
                                      </p:cBhvr>
                                      <p:rCtr x="14583" y="30666"/>
                                    </p:animMotion>
                                  </p:childTnLst>
                                  <p:subTnLst>
                                    <p:audio>
                                      <p:cMediaNode>
                                        <p:cTn display="0" masterRel="sameClick">
                                          <p:stCondLst>
                                            <p:cond evt="begin" delay="0">
                                              <p:tn val="4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21"/>
                  </p:tgtEl>
                </p:cond>
              </p:nextCondLst>
            </p:seq>
            <p:seq concurrent="1" nextAc="seek">
              <p:cTn id="49" restart="whenNotActive" fill="hold" evtFilter="cancelBubble" nodeType="interactiveSeq">
                <p:stCondLst>
                  <p:cond evt="onClick" delay="0">
                    <p:tgtEl>
                      <p:spTgt spid="23"/>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0" presetClass="path" presetSubtype="0" accel="50000" decel="50000" fill="hold" nodeType="clickEffect">
                                  <p:stCondLst>
                                    <p:cond delay="0"/>
                                  </p:stCondLst>
                                  <p:childTnLst>
                                    <p:animMotion origin="layout" path="M -0.04809 -0.0865 C -0.04097 -0.08118 -0.03455 -0.0747 -0.02726 -0.06985 C -0.01806 -0.05158 -0.02865 -0.03585 -0.03576 -0.01966 C -0.03767 -0.01481 -0.03924 -0.00972 -0.04115 -0.00486 C -0.04306 -0.00024 -0.04948 0.00624 -0.04948 0.00647 C -0.0526 0.01896 -0.04826 0.00485 -0.05504 0.01549 C -0.0651 0.03122 -0.05382 0.01988 -0.06337 0.02844 C -0.07205 0.04741 -0.07535 0.06914 -0.08142 0.0895 C -0.08247 0.09852 -0.0842 0.10661 -0.08559 0.1154 C -0.08663 0.13783 -0.08837 0.15795 -0.09149 0.18015 C -0.09306 0.21993 -0.09948 0.27266 -0.08316 0.30989 C -0.08073 0.32655 -0.07622 0.33672 -0.07031 0.35245 C -0.06406 0.36933 -0.05903 0.38598 -0.04948 0.40055 C -0.04323 0.41003 -0.03524 0.41743 -0.02865 0.42645 C -0.0007 0.44033 0.07847 0.47294 0.1184 0.48358 C 0.15017 0.48543 0.17951 0.48866 0.21128 0.49074 C 0.22865 0.49421 0.24566 0.49421 0.26302 0.49699 C 0.27413 0.50092 0.28472 0.50601 0.29635 0.50925 C 0.30382 0.51642 0.31007 0.52405 0.32205 0.52798 C 0.32934 0.54139 0.32014 0.59782 0.32517 0.61332 " pathEditMode="relative" rAng="0" ptsTypes="ffffffffffffffffffff">
                                      <p:cBhvr>
                                        <p:cTn id="53" dur="2000" fill="hold"/>
                                        <p:tgtEl>
                                          <p:spTgt spid="23">
                                            <p:txEl>
                                              <p:pRg st="0" end="0"/>
                                            </p:txEl>
                                          </p:spTgt>
                                        </p:tgtEl>
                                        <p:attrNameLst>
                                          <p:attrName>ppt_x</p:attrName>
                                          <p:attrName>ppt_y</p:attrName>
                                        </p:attrNameLst>
                                      </p:cBhvr>
                                      <p:rCtr x="16302" y="34991"/>
                                    </p:animMotion>
                                  </p:childTnLst>
                                  <p:subTnLst>
                                    <p:audio>
                                      <p:cMediaNode>
                                        <p:cTn display="0" masterRel="sameClick">
                                          <p:stCondLst>
                                            <p:cond evt="begin" delay="0">
                                              <p:tn val="5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23"/>
                  </p:tgtEl>
                </p:cond>
              </p:nextCondLst>
            </p:seq>
          </p:childTnLst>
        </p:cTn>
      </p:par>
    </p:tnLst>
    <p:bldLst>
      <p:bldP spid="40121" grpId="0" animBg="1"/>
      <p:bldP spid="401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5">
            <a:hlinkClick r:id="rId7" action="ppaction://hlinksldjump"/>
            <a:extLst>
              <a:ext uri="{FF2B5EF4-FFF2-40B4-BE49-F238E27FC236}">
                <a16:creationId xmlns:a16="http://schemas.microsoft.com/office/drawing/2014/main" id="{062FE71C-53D9-8066-A04B-278A801FB9AA}"/>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pic>
        <p:nvPicPr>
          <p:cNvPr id="58374" name="Picture 6" descr="2">
            <a:extLst>
              <a:ext uri="{FF2B5EF4-FFF2-40B4-BE49-F238E27FC236}">
                <a16:creationId xmlns:a16="http://schemas.microsoft.com/office/drawing/2014/main" id="{EB9A34EC-F107-BC5D-8421-64791DE0935C}"/>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Oval 7">
            <a:extLst>
              <a:ext uri="{FF2B5EF4-FFF2-40B4-BE49-F238E27FC236}">
                <a16:creationId xmlns:a16="http://schemas.microsoft.com/office/drawing/2014/main" id="{0FE51B15-CC65-94B6-C013-8725334F7C60}"/>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8376" name="Oval 8">
            <a:extLst>
              <a:ext uri="{FF2B5EF4-FFF2-40B4-BE49-F238E27FC236}">
                <a16:creationId xmlns:a16="http://schemas.microsoft.com/office/drawing/2014/main" id="{364981D8-F07C-AD7E-BF39-0EF14459D05C}"/>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8377" name="Oval 9">
            <a:extLst>
              <a:ext uri="{FF2B5EF4-FFF2-40B4-BE49-F238E27FC236}">
                <a16:creationId xmlns:a16="http://schemas.microsoft.com/office/drawing/2014/main" id="{3FED177E-29EC-07CC-391C-0C1E12A8CB68}"/>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8378" name="Oval 10">
            <a:extLst>
              <a:ext uri="{FF2B5EF4-FFF2-40B4-BE49-F238E27FC236}">
                <a16:creationId xmlns:a16="http://schemas.microsoft.com/office/drawing/2014/main" id="{22FFB263-7CBD-17EE-3643-3BBF98282FD7}"/>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8379" name="Oval 11">
            <a:extLst>
              <a:ext uri="{FF2B5EF4-FFF2-40B4-BE49-F238E27FC236}">
                <a16:creationId xmlns:a16="http://schemas.microsoft.com/office/drawing/2014/main" id="{4888E020-E2A9-7801-B7F6-0246C1D20E09}"/>
              </a:ext>
            </a:extLst>
          </p:cNvPr>
          <p:cNvSpPr>
            <a:spLocks noChangeArrowheads="1"/>
          </p:cNvSpPr>
          <p:nvPr/>
        </p:nvSpPr>
        <p:spPr bwMode="auto">
          <a:xfrm>
            <a:off x="8077200" y="381000"/>
            <a:ext cx="661988"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1</a:t>
            </a:r>
          </a:p>
        </p:txBody>
      </p:sp>
      <p:sp>
        <p:nvSpPr>
          <p:cNvPr id="22537" name="Text Box 14">
            <a:extLst>
              <a:ext uri="{FF2B5EF4-FFF2-40B4-BE49-F238E27FC236}">
                <a16:creationId xmlns:a16="http://schemas.microsoft.com/office/drawing/2014/main" id="{2DB5FA6F-5548-D3CB-C13F-91BAECDAA26B}"/>
              </a:ext>
            </a:extLst>
          </p:cNvPr>
          <p:cNvSpPr txBox="1">
            <a:spLocks noChangeArrowheads="1"/>
          </p:cNvSpPr>
          <p:nvPr/>
        </p:nvSpPr>
        <p:spPr bwMode="auto">
          <a:xfrm>
            <a:off x="2057400" y="3962400"/>
            <a:ext cx="3886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600" b="1">
                <a:solidFill>
                  <a:srgbClr val="FF3300"/>
                </a:solidFill>
              </a:rPr>
              <a:t>C« gi¸o</a:t>
            </a:r>
          </a:p>
        </p:txBody>
      </p:sp>
      <p:sp>
        <p:nvSpPr>
          <p:cNvPr id="22538" name="Text Box 15">
            <a:extLst>
              <a:ext uri="{FF2B5EF4-FFF2-40B4-BE49-F238E27FC236}">
                <a16:creationId xmlns:a16="http://schemas.microsoft.com/office/drawing/2014/main" id="{5624BF2B-2175-3BA8-2DC9-26456985A41F}"/>
              </a:ext>
            </a:extLst>
          </p:cNvPr>
          <p:cNvSpPr txBox="1">
            <a:spLocks noChangeArrowheads="1"/>
          </p:cNvSpPr>
          <p:nvPr/>
        </p:nvSpPr>
        <p:spPr bwMode="auto">
          <a:xfrm>
            <a:off x="1676400" y="5257800"/>
            <a:ext cx="411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vi-VN" altLang="en-US" sz="7200" b="1">
                <a:solidFill>
                  <a:srgbClr val="3333FF"/>
                </a:solidFill>
                <a:latin typeface="Century Gothic" panose="020B0502020202020204" pitchFamily="34" charset="0"/>
              </a:rPr>
              <a:t> </a:t>
            </a:r>
            <a:r>
              <a:rPr lang="en-US" altLang="en-US" sz="7200" b="1">
                <a:solidFill>
                  <a:srgbClr val="3333FF"/>
                </a:solidFill>
              </a:rPr>
              <a:t>c« gi¸...</a:t>
            </a:r>
          </a:p>
        </p:txBody>
      </p:sp>
      <p:sp>
        <p:nvSpPr>
          <p:cNvPr id="22539" name="AutoShape 17">
            <a:extLst>
              <a:ext uri="{FF2B5EF4-FFF2-40B4-BE49-F238E27FC236}">
                <a16:creationId xmlns:a16="http://schemas.microsoft.com/office/drawing/2014/main" id="{EAED1AC9-67FA-CB04-BB18-975D738929E1}"/>
              </a:ext>
            </a:extLst>
          </p:cNvPr>
          <p:cNvSpPr>
            <a:spLocks noChangeArrowheads="1"/>
          </p:cNvSpPr>
          <p:nvPr/>
        </p:nvSpPr>
        <p:spPr bwMode="auto">
          <a:xfrm>
            <a:off x="0" y="0"/>
            <a:ext cx="1524000" cy="2133600"/>
          </a:xfrm>
          <a:prstGeom prst="irregularSeal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22540" name="Oval 18">
            <a:extLst>
              <a:ext uri="{FF2B5EF4-FFF2-40B4-BE49-F238E27FC236}">
                <a16:creationId xmlns:a16="http://schemas.microsoft.com/office/drawing/2014/main" id="{ED985A1B-47B1-2761-785A-C2A3E7321D21}"/>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2541" name="Oval 19">
            <a:extLst>
              <a:ext uri="{FF2B5EF4-FFF2-40B4-BE49-F238E27FC236}">
                <a16:creationId xmlns:a16="http://schemas.microsoft.com/office/drawing/2014/main" id="{FC6AB352-E8B0-78FA-3465-7DD188609076}"/>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2542" name="Rectangle 20">
            <a:extLst>
              <a:ext uri="{FF2B5EF4-FFF2-40B4-BE49-F238E27FC236}">
                <a16:creationId xmlns:a16="http://schemas.microsoft.com/office/drawing/2014/main" id="{4313EAF6-5AEA-8264-9468-705F71172FDA}"/>
              </a:ext>
            </a:extLst>
          </p:cNvPr>
          <p:cNvSpPr>
            <a:spLocks noChangeArrowheads="1"/>
          </p:cNvSpPr>
          <p:nvPr/>
        </p:nvSpPr>
        <p:spPr bwMode="auto">
          <a:xfrm>
            <a:off x="1066800" y="1600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40121" name="AutoShape 185">
            <a:extLst>
              <a:ext uri="{FF2B5EF4-FFF2-40B4-BE49-F238E27FC236}">
                <a16:creationId xmlns:a16="http://schemas.microsoft.com/office/drawing/2014/main" id="{0D9E9B48-33A7-3E47-CDBD-23CCC1AED958}"/>
              </a:ext>
            </a:extLst>
          </p:cNvPr>
          <p:cNvSpPr>
            <a:spLocks noChangeArrowheads="1"/>
          </p:cNvSpPr>
          <p:nvPr/>
        </p:nvSpPr>
        <p:spPr bwMode="auto">
          <a:xfrm>
            <a:off x="228600" y="2895600"/>
            <a:ext cx="1187450" cy="1042988"/>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sp>
        <p:nvSpPr>
          <p:cNvPr id="40123" name="AutoShape 187">
            <a:extLst>
              <a:ext uri="{FF2B5EF4-FFF2-40B4-BE49-F238E27FC236}">
                <a16:creationId xmlns:a16="http://schemas.microsoft.com/office/drawing/2014/main" id="{99F8806E-C70A-2295-3D2E-9B1217E2D444}"/>
              </a:ext>
            </a:extLst>
          </p:cNvPr>
          <p:cNvSpPr>
            <a:spLocks noChangeArrowheads="1"/>
          </p:cNvSpPr>
          <p:nvPr/>
        </p:nvSpPr>
        <p:spPr bwMode="auto">
          <a:xfrm>
            <a:off x="7391400" y="35814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sp>
        <p:nvSpPr>
          <p:cNvPr id="40125" name="AutoShape 189">
            <a:extLst>
              <a:ext uri="{FF2B5EF4-FFF2-40B4-BE49-F238E27FC236}">
                <a16:creationId xmlns:a16="http://schemas.microsoft.com/office/drawing/2014/main" id="{405E53C1-33DF-5EA1-D775-860EC093C638}"/>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7200" b="1" dirty="0">
                <a:solidFill>
                  <a:srgbClr val="FFFF00"/>
                </a:solidFill>
                <a:effectLst>
                  <a:outerShdw blurRad="38100" dist="38100" dir="2700000" algn="tl">
                    <a:srgbClr val="000000"/>
                  </a:outerShdw>
                </a:effectLst>
              </a:rPr>
              <a:t>o</a:t>
            </a:r>
          </a:p>
        </p:txBody>
      </p:sp>
      <p:sp>
        <p:nvSpPr>
          <p:cNvPr id="40124" name="AutoShape 188">
            <a:extLst>
              <a:ext uri="{FF2B5EF4-FFF2-40B4-BE49-F238E27FC236}">
                <a16:creationId xmlns:a16="http://schemas.microsoft.com/office/drawing/2014/main" id="{0D8FE08C-29B4-1EA7-056C-E5A06166ADAD}"/>
              </a:ext>
            </a:extLst>
          </p:cNvPr>
          <p:cNvSpPr>
            <a:spLocks noChangeArrowheads="1"/>
          </p:cNvSpPr>
          <p:nvPr/>
        </p:nvSpPr>
        <p:spPr bwMode="auto">
          <a:xfrm>
            <a:off x="304800" y="9144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69504" y="386715"/>
            <a:ext cx="4762500" cy="3200400"/>
          </a:xfrm>
          <a:prstGeom prst="rect">
            <a:avLst/>
          </a:prstGeom>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012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E TRA LOI CHUA DU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837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xit" presetSubtype="0" fill="hold" nodeType="afterEffect">
                                  <p:stCondLst>
                                    <p:cond delay="300"/>
                                  </p:stCondLst>
                                  <p:childTnLst>
                                    <p:set>
                                      <p:cBhvr>
                                        <p:cTn id="11" dur="1" fill="hold">
                                          <p:stCondLst>
                                            <p:cond delay="0"/>
                                          </p:stCondLst>
                                        </p:cTn>
                                        <p:tgtEl>
                                          <p:spTgt spid="5837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BE TRA LOI CHUA DUNG.wav"/>
                                        </p:tgtEl>
                                      </p:cMediaNode>
                                    </p:audio>
                                  </p:subTnLst>
                                </p:cTn>
                              </p:par>
                            </p:childTnLst>
                          </p:cTn>
                        </p:par>
                        <p:par>
                          <p:cTn id="12" fill="hold" nodeType="afterGroup">
                            <p:stCondLst>
                              <p:cond delay="300"/>
                            </p:stCondLst>
                            <p:childTnLst>
                              <p:par>
                                <p:cTn id="13" presetID="1" presetClass="exit" presetSubtype="0" fill="hold" nodeType="afterEffect">
                                  <p:stCondLst>
                                    <p:cond delay="500"/>
                                  </p:stCondLst>
                                  <p:childTnLst>
                                    <p:set>
                                      <p:cBhvr>
                                        <p:cTn id="14" dur="1" fill="hold">
                                          <p:stCondLst>
                                            <p:cond delay="0"/>
                                          </p:stCondLst>
                                        </p:cTn>
                                        <p:tgtEl>
                                          <p:spTgt spid="5837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par>
                          <p:cTn id="15" fill="hold" nodeType="afterGroup">
                            <p:stCondLst>
                              <p:cond delay="800"/>
                            </p:stCondLst>
                            <p:childTnLst>
                              <p:par>
                                <p:cTn id="16" presetID="1" presetClass="exit" presetSubtype="0" fill="hold" nodeType="afterEffect">
                                  <p:stCondLst>
                                    <p:cond delay="500"/>
                                  </p:stCondLst>
                                  <p:childTnLst>
                                    <p:set>
                                      <p:cBhvr>
                                        <p:cTn id="17" dur="1" fill="hold">
                                          <p:stCondLst>
                                            <p:cond delay="0"/>
                                          </p:stCondLst>
                                        </p:cTn>
                                        <p:tgtEl>
                                          <p:spTgt spid="58377"/>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8" fill="hold" nodeType="afterGroup">
                            <p:stCondLst>
                              <p:cond delay="1300"/>
                            </p:stCondLst>
                            <p:childTnLst>
                              <p:par>
                                <p:cTn id="19" presetID="1" presetClass="exit" presetSubtype="0" fill="hold" nodeType="afterEffect">
                                  <p:stCondLst>
                                    <p:cond delay="500"/>
                                  </p:stCondLst>
                                  <p:childTnLst>
                                    <p:set>
                                      <p:cBhvr>
                                        <p:cTn id="20" dur="1" fill="hold">
                                          <p:stCondLst>
                                            <p:cond delay="0"/>
                                          </p:stCondLst>
                                        </p:cTn>
                                        <p:tgtEl>
                                          <p:spTgt spid="58376"/>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par>
                          <p:cTn id="21" fill="hold" nodeType="afterGroup">
                            <p:stCondLst>
                              <p:cond delay="1800"/>
                            </p:stCondLst>
                            <p:childTnLst>
                              <p:par>
                                <p:cTn id="22" presetID="1" presetClass="exit" presetSubtype="0" fill="hold" nodeType="afterEffect">
                                  <p:stCondLst>
                                    <p:cond delay="500"/>
                                  </p:stCondLst>
                                  <p:childTnLst>
                                    <p:set>
                                      <p:cBhvr>
                                        <p:cTn id="23" dur="1" fill="hold">
                                          <p:stCondLst>
                                            <p:cond delay="0"/>
                                          </p:stCondLst>
                                        </p:cTn>
                                        <p:tgtEl>
                                          <p:spTgt spid="5837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58374"/>
                  </p:tgtEl>
                </p:cond>
              </p:nextCondLst>
            </p:seq>
            <p:seq concurrent="1" nextAc="seek">
              <p:cTn id="24" restart="whenNotActive" fill="hold" evtFilter="cancelBubble" nodeType="interactiveSeq">
                <p:stCondLst>
                  <p:cond evt="onClick" delay="0">
                    <p:tgtEl>
                      <p:spTgt spid="40121"/>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1"/>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5" name="CHUA DUNG BE HAY CHON LAI DI.wav"/>
                                        </p:tgtEl>
                                      </p:cMediaNode>
                                    </p:audio>
                                  </p:subTnLst>
                                </p:cTn>
                              </p:par>
                            </p:childTnLst>
                          </p:cTn>
                        </p:par>
                      </p:childTnLst>
                    </p:cTn>
                  </p:par>
                </p:childTnLst>
              </p:cTn>
              <p:nextCondLst>
                <p:cond evt="onClick" delay="0">
                  <p:tgtEl>
                    <p:spTgt spid="40121"/>
                  </p:tgtEl>
                </p:cond>
              </p:nextCondLst>
            </p:seq>
            <p:seq concurrent="1" nextAc="seek">
              <p:cTn id="29" restart="whenNotActive" fill="hold" evtFilter="cancelBubble" nodeType="interactiveSeq">
                <p:stCondLst>
                  <p:cond evt="onClick" delay="0">
                    <p:tgtEl>
                      <p:spTgt spid="401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8" presetClass="emph" presetSubtype="0" fill="hold" grpId="0" nodeType="clickEffect">
                                  <p:stCondLst>
                                    <p:cond delay="0"/>
                                  </p:stCondLst>
                                  <p:childTnLst>
                                    <p:animRot by="21600000">
                                      <p:cBhvr>
                                        <p:cTn id="33" dur="2000" fill="hold"/>
                                        <p:tgtEl>
                                          <p:spTgt spid="40123"/>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5" name="CHUA DUNG BE HAY CHON LAI DI.wav"/>
                                        </p:tgtEl>
                                      </p:cMediaNode>
                                    </p:audio>
                                  </p:subTnLst>
                                </p:cTn>
                              </p:par>
                            </p:childTnLst>
                          </p:cTn>
                        </p:par>
                      </p:childTnLst>
                    </p:cTn>
                  </p:par>
                </p:childTnLst>
              </p:cTn>
              <p:nextCondLst>
                <p:cond evt="onClick" delay="0">
                  <p:tgtEl>
                    <p:spTgt spid="40123"/>
                  </p:tgtEl>
                </p:cond>
              </p:nextCondLst>
            </p:seq>
            <p:seq concurrent="1" nextAc="seek">
              <p:cTn id="34" restart="whenNotActive" fill="hold" evtFilter="cancelBubble" nodeType="interactiveSeq">
                <p:stCondLst>
                  <p:cond evt="onClick" delay="0">
                    <p:tgtEl>
                      <p:spTgt spid="40125"/>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2.22222E-6 -1.85185E-6 C -0.00121 -0.00185 -0.00139 -0.00532 -0.00347 -0.00555 C -0.01927 -0.00764 -0.03941 -0.00162 -0.05503 0.00209 C -0.06354 0.00671 -0.0717 0.00949 -0.0809 0.01158 C -0.09566 0.02801 -0.11337 0.03982 -0.12725 0.05718 C -0.1618 0.09977 -0.18159 0.14653 -0.19774 0.2 C -0.2 0.21875 -0.20087 0.2375 -0.20625 0.25533 C -0.20798 0.28033 -0.21111 0.29236 -0.2184 0.31435 C -0.21927 0.31667 -0.21857 0.32014 -0.22014 0.32199 C -0.22534 0.32894 -0.23663 0.3331 -0.24409 0.33519 C -0.25416 0.34398 -0.26493 0.34722 -0.27673 0.35255 C -0.28541 0.36204 -0.29375 0.37269 -0.29913 0.38472 C -0.30382 0.41042 -0.2967 0.37917 -0.3059 0.40185 C -0.30729 0.40486 -0.30677 0.40834 -0.30764 0.41158 C -0.31666 0.44144 -0.30642 0.39792 -0.31284 0.42662 C -0.31441 0.44306 -0.31493 0.46204 -0.31805 0.47824 C -0.3184 0.48102 -0.321 0.48287 -0.32153 0.48565 C -0.32222 0.49144 -0.32153 0.49722 -0.32153 0.50301 " pathEditMode="relative" rAng="0" ptsTypes="fffffffffffffffffA">
                                      <p:cBhvr>
                                        <p:cTn id="38" dur="2000" fill="hold"/>
                                        <p:tgtEl>
                                          <p:spTgt spid="40125">
                                            <p:txEl>
                                              <p:pRg st="0" end="0"/>
                                            </p:txEl>
                                          </p:spTgt>
                                        </p:tgtEl>
                                        <p:attrNameLst>
                                          <p:attrName>ppt_x</p:attrName>
                                          <p:attrName>ppt_y</p:attrName>
                                        </p:attrNameLst>
                                      </p:cBhvr>
                                      <p:rCtr x="-16111" y="24769"/>
                                    </p:animMotion>
                                  </p:childTnLst>
                                  <p:subTnLst>
                                    <p:audio>
                                      <p:cMediaNode>
                                        <p:cTn display="0" masterRel="sameClick">
                                          <p:stCondLst>
                                            <p:cond evt="begin" delay="0">
                                              <p:tn val="3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40125"/>
                  </p:tgtEl>
                </p:cond>
              </p:nextCondLst>
            </p:seq>
          </p:childTnLst>
        </p:cTn>
      </p:par>
    </p:tnLst>
    <p:bldLst>
      <p:bldP spid="40121" grpId="0" animBg="1"/>
      <p:bldP spid="40123" grpId="0" animBg="1"/>
      <p:bldP spid="40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1">
            <a:extLst>
              <a:ext uri="{FF2B5EF4-FFF2-40B4-BE49-F238E27FC236}">
                <a16:creationId xmlns:a16="http://schemas.microsoft.com/office/drawing/2014/main" id="{68B77DD2-5060-58B1-DA45-A5E5016279AD}"/>
              </a:ext>
            </a:extLst>
          </p:cNvPr>
          <p:cNvSpPr txBox="1">
            <a:spLocks noChangeArrowheads="1"/>
          </p:cNvSpPr>
          <p:nvPr/>
        </p:nvSpPr>
        <p:spPr bwMode="auto">
          <a:xfrm>
            <a:off x="2286000" y="4343400"/>
            <a:ext cx="365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5400" b="1">
                <a:solidFill>
                  <a:srgbClr val="9900CC"/>
                </a:solidFill>
              </a:rPr>
              <a:t>qu¶ hång</a:t>
            </a:r>
          </a:p>
        </p:txBody>
      </p:sp>
      <p:sp>
        <p:nvSpPr>
          <p:cNvPr id="23555" name="Text Box 12">
            <a:extLst>
              <a:ext uri="{FF2B5EF4-FFF2-40B4-BE49-F238E27FC236}">
                <a16:creationId xmlns:a16="http://schemas.microsoft.com/office/drawing/2014/main" id="{12C9922D-332A-70C4-16AE-17CF359DDEA9}"/>
              </a:ext>
            </a:extLst>
          </p:cNvPr>
          <p:cNvSpPr txBox="1">
            <a:spLocks noChangeArrowheads="1"/>
          </p:cNvSpPr>
          <p:nvPr/>
        </p:nvSpPr>
        <p:spPr bwMode="auto">
          <a:xfrm>
            <a:off x="2057400" y="5257800"/>
            <a:ext cx="396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5400" b="1">
                <a:solidFill>
                  <a:srgbClr val="FF3300"/>
                </a:solidFill>
              </a:rPr>
              <a:t>  qu¶ h...ng</a:t>
            </a:r>
          </a:p>
        </p:txBody>
      </p:sp>
      <p:sp>
        <p:nvSpPr>
          <p:cNvPr id="40121" name="AutoShape 185">
            <a:extLst>
              <a:ext uri="{FF2B5EF4-FFF2-40B4-BE49-F238E27FC236}">
                <a16:creationId xmlns:a16="http://schemas.microsoft.com/office/drawing/2014/main" id="{0A6BDCBA-4630-046F-A8A1-607B264415B4}"/>
              </a:ext>
            </a:extLst>
          </p:cNvPr>
          <p:cNvSpPr>
            <a:spLocks noChangeArrowheads="1"/>
          </p:cNvSpPr>
          <p:nvPr/>
        </p:nvSpPr>
        <p:spPr bwMode="auto">
          <a:xfrm>
            <a:off x="0" y="2286000"/>
            <a:ext cx="1187450" cy="1042988"/>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o</a:t>
            </a:r>
          </a:p>
        </p:txBody>
      </p:sp>
      <p:sp>
        <p:nvSpPr>
          <p:cNvPr id="40123" name="AutoShape 187">
            <a:extLst>
              <a:ext uri="{FF2B5EF4-FFF2-40B4-BE49-F238E27FC236}">
                <a16:creationId xmlns:a16="http://schemas.microsoft.com/office/drawing/2014/main" id="{A7D40328-CA29-D699-933A-8A060467C5CB}"/>
              </a:ext>
            </a:extLst>
          </p:cNvPr>
          <p:cNvSpPr>
            <a:spLocks noChangeArrowheads="1"/>
          </p:cNvSpPr>
          <p:nvPr/>
        </p:nvSpPr>
        <p:spPr bwMode="auto">
          <a:xfrm>
            <a:off x="7442200" y="22479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vi-VN" sz="6600" b="1" dirty="0">
                <a:solidFill>
                  <a:srgbClr val="FF0000"/>
                </a:solidFill>
                <a:effectLst>
                  <a:outerShdw blurRad="38100" dist="38100" dir="2700000" algn="tl">
                    <a:srgbClr val="000000"/>
                  </a:outerShdw>
                </a:effectLst>
              </a:rPr>
              <a:t>o</a:t>
            </a:r>
            <a:endParaRPr lang="en-US" sz="6600" b="1" dirty="0">
              <a:solidFill>
                <a:srgbClr val="FF0000"/>
              </a:solidFill>
              <a:effectLst>
                <a:outerShdw blurRad="38100" dist="38100" dir="2700000" algn="tl">
                  <a:srgbClr val="000000"/>
                </a:outerShdw>
              </a:effectLst>
            </a:endParaRPr>
          </a:p>
        </p:txBody>
      </p:sp>
      <p:sp>
        <p:nvSpPr>
          <p:cNvPr id="40125" name="AutoShape 189">
            <a:extLst>
              <a:ext uri="{FF2B5EF4-FFF2-40B4-BE49-F238E27FC236}">
                <a16:creationId xmlns:a16="http://schemas.microsoft.com/office/drawing/2014/main" id="{221B253E-DB18-4A81-D138-EE6DDF03B331}"/>
              </a:ext>
            </a:extLst>
          </p:cNvPr>
          <p:cNvSpPr>
            <a:spLocks noChangeArrowheads="1"/>
          </p:cNvSpPr>
          <p:nvPr/>
        </p:nvSpPr>
        <p:spPr bwMode="auto">
          <a:xfrm>
            <a:off x="7727950" y="6096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5400" b="1" dirty="0">
                <a:solidFill>
                  <a:srgbClr val="FFFF00"/>
                </a:solidFill>
                <a:effectLst>
                  <a:outerShdw blurRad="38100" dist="38100" dir="2700000" algn="tl">
                    <a:srgbClr val="000000"/>
                  </a:outerShdw>
                </a:effectLst>
              </a:rPr>
              <a:t>«</a:t>
            </a:r>
          </a:p>
        </p:txBody>
      </p:sp>
      <p:sp>
        <p:nvSpPr>
          <p:cNvPr id="40124" name="AutoShape 188">
            <a:extLst>
              <a:ext uri="{FF2B5EF4-FFF2-40B4-BE49-F238E27FC236}">
                <a16:creationId xmlns:a16="http://schemas.microsoft.com/office/drawing/2014/main" id="{924614E8-9BEB-54C2-2151-EAEF0CD7359C}"/>
              </a:ext>
            </a:extLst>
          </p:cNvPr>
          <p:cNvSpPr>
            <a:spLocks noChangeArrowheads="1"/>
          </p:cNvSpPr>
          <p:nvPr/>
        </p:nvSpPr>
        <p:spPr bwMode="auto">
          <a:xfrm>
            <a:off x="304800" y="3810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sp>
        <p:nvSpPr>
          <p:cNvPr id="23560" name="AutoShape 17">
            <a:hlinkClick r:id="rId5" action="ppaction://hlinksldjump"/>
            <a:extLst>
              <a:ext uri="{FF2B5EF4-FFF2-40B4-BE49-F238E27FC236}">
                <a16:creationId xmlns:a16="http://schemas.microsoft.com/office/drawing/2014/main" id="{4210E3F7-9FA6-9953-B90C-0E5CB36E3D12}"/>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pic>
        <p:nvPicPr>
          <p:cNvPr id="23561" name="Picture 17" descr="C:\Users\Administrator\Desktop\tải xuống (1).jpg">
            <a:extLst>
              <a:ext uri="{FF2B5EF4-FFF2-40B4-BE49-F238E27FC236}">
                <a16:creationId xmlns:a16="http://schemas.microsoft.com/office/drawing/2014/main" id="{CD1A2EE5-1C13-5937-D7D2-D1DA25C99F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908050"/>
            <a:ext cx="43434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40121"/>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01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E TRA LOI CHUA DUNG.wav"/>
                                        </p:tgtEl>
                                      </p:cMediaNode>
                                    </p:audio>
                                  </p:subTnLst>
                                </p:cTn>
                              </p:par>
                            </p:childTnLst>
                          </p:cTn>
                        </p:par>
                      </p:childTnLst>
                    </p:cTn>
                  </p:par>
                </p:childTnLst>
              </p:cTn>
              <p:nextCondLst>
                <p:cond evt="onClick" delay="0">
                  <p:tgtEl>
                    <p:spTgt spid="40121"/>
                  </p:tgtEl>
                </p:cond>
              </p:nextCondLst>
            </p:seq>
            <p:seq concurrent="1" nextAc="seek">
              <p:cTn id="7" restart="whenNotActive" fill="hold" evtFilter="cancelBubble" nodeType="interactiveSeq">
                <p:stCondLst>
                  <p:cond evt="onClick" delay="0">
                    <p:tgtEl>
                      <p:spTgt spid="40123"/>
                    </p:tgtEl>
                  </p:cond>
                </p:stCondLst>
                <p:endSync evt="end" delay="0">
                  <p:rtn val="all"/>
                </p:endSync>
                <p:childTnLst>
                  <p:par>
                    <p:cTn id="8" fill="hold" nodeType="clickPar">
                      <p:stCondLst>
                        <p:cond delay="0"/>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40123"/>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3" name="CHUA DUNG BE HAY CHON LAI DI.wav"/>
                                        </p:tgtEl>
                                      </p:cMediaNode>
                                    </p:audio>
                                  </p:subTnLst>
                                </p:cTn>
                              </p:par>
                            </p:childTnLst>
                          </p:cTn>
                        </p:par>
                      </p:childTnLst>
                    </p:cTn>
                  </p:par>
                </p:childTnLst>
              </p:cTn>
              <p:nextCondLst>
                <p:cond evt="onClick" delay="0">
                  <p:tgtEl>
                    <p:spTgt spid="40123"/>
                  </p:tgtEl>
                </p:cond>
              </p:nextCondLst>
            </p:seq>
            <p:seq concurrent="1" nextAc="seek">
              <p:cTn id="12" restart="whenNotActive" fill="hold" evtFilter="cancelBubble" nodeType="interactiveSeq">
                <p:stCondLst>
                  <p:cond evt="onClick" delay="0">
                    <p:tgtEl>
                      <p:spTgt spid="40124"/>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8" presetClass="emph" presetSubtype="0" fill="hold" grpId="0" nodeType="clickEffect">
                                  <p:stCondLst>
                                    <p:cond delay="0"/>
                                  </p:stCondLst>
                                  <p:childTnLst>
                                    <p:animRot by="21600000">
                                      <p:cBhvr>
                                        <p:cTn id="16" dur="2000" fill="hold"/>
                                        <p:tgtEl>
                                          <p:spTgt spid="40124"/>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3" name="CHUA DUNG BE HAY CHON LAI DI.wav"/>
                                        </p:tgtEl>
                                      </p:cMediaNode>
                                    </p:audio>
                                  </p:subTnLst>
                                </p:cTn>
                              </p:par>
                            </p:childTnLst>
                          </p:cTn>
                        </p:par>
                      </p:childTnLst>
                    </p:cTn>
                  </p:par>
                </p:childTnLst>
              </p:cTn>
              <p:nextCondLst>
                <p:cond evt="onClick" delay="0">
                  <p:tgtEl>
                    <p:spTgt spid="40124"/>
                  </p:tgtEl>
                </p:cond>
              </p:nextCondLst>
            </p:seq>
            <p:seq concurrent="1" nextAc="seek">
              <p:cTn id="17" restart="whenNotActive" fill="hold" evtFilter="cancelBubble" nodeType="interactiveSeq">
                <p:stCondLst>
                  <p:cond evt="onClick" delay="0">
                    <p:tgtEl>
                      <p:spTgt spid="40125"/>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0" presetClass="path" presetSubtype="0" accel="50000" decel="50000" fill="hold" nodeType="clickEffect">
                                  <p:stCondLst>
                                    <p:cond delay="0"/>
                                  </p:stCondLst>
                                  <p:childTnLst>
                                    <p:animMotion origin="layout" path="M 3.33333E-6 -2.22222E-6 C -0.01545 0.00556 -0.03195 0.01111 -0.04601 0.01898 C -0.06233 0.03866 -0.04098 0.01482 -0.06129 0.03125 C -0.06719 0.03611 -0.07153 0.04259 -0.07639 0.04838 C -0.09236 0.06667 -0.10261 0.08727 -0.11893 0.10463 C -0.12466 0.12384 -0.12587 0.11875 -0.14028 0.13172 C -0.15608 0.14584 -0.1665 0.1625 -0.18299 0.17547 C -0.18959 0.1919 -0.18021 0.17408 -0.19497 0.18797 C -0.21146 0.20324 -0.2257 0.22292 -0.23143 0.2419 C -0.23716 0.25972 -0.23368 0.24815 -0.24063 0.27593 C -0.24167 0.27986 -0.24375 0.2882 -0.24375 0.28843 C -0.24167 0.3294 -0.23542 0.37732 -0.2467 0.41783 C -0.24861 0.425 -0.25157 0.44699 -0.25591 0.45209 C -0.26684 0.46551 -0.27188 0.48496 -0.28611 0.49676 C -0.30573 0.51181 -0.32535 0.5294 -0.34705 0.54259 C -0.36372 0.55324 -0.37709 0.55972 -0.39271 0.57246 C -0.40556 0.58287 -0.41129 0.60741 -0.41667 0.6213 C -0.41476 0.64584 -0.41424 0.65741 -0.40191 0.67778 " pathEditMode="relative" rAng="0" ptsTypes="fffffffffffffffffA">
                                      <p:cBhvr>
                                        <p:cTn id="21" dur="2000" fill="hold"/>
                                        <p:tgtEl>
                                          <p:spTgt spid="40125">
                                            <p:txEl>
                                              <p:pRg st="0" end="0"/>
                                            </p:txEl>
                                          </p:spTgt>
                                        </p:tgtEl>
                                        <p:attrNameLst>
                                          <p:attrName>ppt_x</p:attrName>
                                          <p:attrName>ppt_y</p:attrName>
                                        </p:attrNameLst>
                                      </p:cBhvr>
                                      <p:rCtr x="-20833" y="33889"/>
                                    </p:animMotion>
                                  </p:childTnLst>
                                  <p:subTnLst>
                                    <p:audio>
                                      <p:cMediaNode>
                                        <p:cTn display="0" masterRel="sameClick">
                                          <p:stCondLst>
                                            <p:cond evt="begin" delay="0">
                                              <p:tn val="20"/>
                                            </p:cond>
                                          </p:stCondLst>
                                          <p:endCondLst>
                                            <p:cond evt="onStopAudio" delay="0">
                                              <p:tgtEl>
                                                <p:sldTgt/>
                                              </p:tgtEl>
                                            </p:cond>
                                          </p:endCondLst>
                                        </p:cTn>
                                        <p:tgtEl>
                                          <p:sndTgt r:embed="rId4" name="CHUC MUNG BE BE GIOI QUA.wav"/>
                                        </p:tgtEl>
                                      </p:cMediaNode>
                                    </p:audio>
                                  </p:subTnLst>
                                </p:cTn>
                              </p:par>
                            </p:childTnLst>
                          </p:cTn>
                        </p:par>
                      </p:childTnLst>
                    </p:cTn>
                  </p:par>
                </p:childTnLst>
              </p:cTn>
              <p:nextCondLst>
                <p:cond evt="onClick" delay="0">
                  <p:tgtEl>
                    <p:spTgt spid="40125"/>
                  </p:tgtEl>
                </p:cond>
              </p:nextCondLst>
            </p:seq>
          </p:childTnLst>
        </p:cTn>
      </p:par>
    </p:tnLst>
    <p:bldLst>
      <p:bldP spid="40121" grpId="0" animBg="1"/>
      <p:bldP spid="40123" grpId="0" animBg="1"/>
      <p:bldP spid="4012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AutoShape 5">
            <a:hlinkClick r:id="rId6" action="ppaction://hlinksldjump"/>
            <a:extLst>
              <a:ext uri="{FF2B5EF4-FFF2-40B4-BE49-F238E27FC236}">
                <a16:creationId xmlns:a16="http://schemas.microsoft.com/office/drawing/2014/main" id="{BAEE2C34-FA11-7A8A-C69E-DE12AF31A391}"/>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pic>
        <p:nvPicPr>
          <p:cNvPr id="58374" name="Picture 6" descr="2">
            <a:extLst>
              <a:ext uri="{FF2B5EF4-FFF2-40B4-BE49-F238E27FC236}">
                <a16:creationId xmlns:a16="http://schemas.microsoft.com/office/drawing/2014/main" id="{92AD2CFF-4F61-66C0-E8E8-54B77AA33DB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Oval 7">
            <a:extLst>
              <a:ext uri="{FF2B5EF4-FFF2-40B4-BE49-F238E27FC236}">
                <a16:creationId xmlns:a16="http://schemas.microsoft.com/office/drawing/2014/main" id="{7E7D1A51-9ED2-AC63-AE2F-D17134EBE8F1}"/>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8376" name="Oval 8">
            <a:extLst>
              <a:ext uri="{FF2B5EF4-FFF2-40B4-BE49-F238E27FC236}">
                <a16:creationId xmlns:a16="http://schemas.microsoft.com/office/drawing/2014/main" id="{C9890195-C386-8048-FA2C-E9910B048D91}"/>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8377" name="Oval 9">
            <a:extLst>
              <a:ext uri="{FF2B5EF4-FFF2-40B4-BE49-F238E27FC236}">
                <a16:creationId xmlns:a16="http://schemas.microsoft.com/office/drawing/2014/main" id="{2F47F0DD-4CDE-4C64-30DA-2FE862D3CA89}"/>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8378" name="Oval 10">
            <a:extLst>
              <a:ext uri="{FF2B5EF4-FFF2-40B4-BE49-F238E27FC236}">
                <a16:creationId xmlns:a16="http://schemas.microsoft.com/office/drawing/2014/main" id="{42241A53-CAB1-3DEF-1607-4391A8D5381D}"/>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8379" name="Oval 11">
            <a:extLst>
              <a:ext uri="{FF2B5EF4-FFF2-40B4-BE49-F238E27FC236}">
                <a16:creationId xmlns:a16="http://schemas.microsoft.com/office/drawing/2014/main" id="{3A81A6B9-35C7-0E6C-F4FB-5A8A5DB6D17B}"/>
              </a:ext>
            </a:extLst>
          </p:cNvPr>
          <p:cNvSpPr>
            <a:spLocks noChangeArrowheads="1"/>
          </p:cNvSpPr>
          <p:nvPr/>
        </p:nvSpPr>
        <p:spPr bwMode="auto">
          <a:xfrm>
            <a:off x="8077200" y="381000"/>
            <a:ext cx="661988"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1</a:t>
            </a:r>
          </a:p>
        </p:txBody>
      </p:sp>
      <p:sp>
        <p:nvSpPr>
          <p:cNvPr id="24585" name="Text Box 14">
            <a:extLst>
              <a:ext uri="{FF2B5EF4-FFF2-40B4-BE49-F238E27FC236}">
                <a16:creationId xmlns:a16="http://schemas.microsoft.com/office/drawing/2014/main" id="{DC993472-133D-273A-ED09-C27888231753}"/>
              </a:ext>
            </a:extLst>
          </p:cNvPr>
          <p:cNvSpPr txBox="1">
            <a:spLocks noChangeArrowheads="1"/>
          </p:cNvSpPr>
          <p:nvPr/>
        </p:nvSpPr>
        <p:spPr bwMode="auto">
          <a:xfrm>
            <a:off x="1981200" y="3962400"/>
            <a:ext cx="495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000" b="1">
                <a:solidFill>
                  <a:srgbClr val="FF3300"/>
                </a:solidFill>
              </a:rPr>
              <a:t>  qu¶ m­íp</a:t>
            </a:r>
          </a:p>
        </p:txBody>
      </p:sp>
      <p:sp>
        <p:nvSpPr>
          <p:cNvPr id="24586" name="Text Box 15">
            <a:extLst>
              <a:ext uri="{FF2B5EF4-FFF2-40B4-BE49-F238E27FC236}">
                <a16:creationId xmlns:a16="http://schemas.microsoft.com/office/drawing/2014/main" id="{79EA07B8-98CE-AA7C-A879-A8F2EA6984B3}"/>
              </a:ext>
            </a:extLst>
          </p:cNvPr>
          <p:cNvSpPr txBox="1">
            <a:spLocks noChangeArrowheads="1"/>
          </p:cNvSpPr>
          <p:nvPr/>
        </p:nvSpPr>
        <p:spPr bwMode="auto">
          <a:xfrm>
            <a:off x="1190625" y="5372100"/>
            <a:ext cx="563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000" b="1">
                <a:solidFill>
                  <a:srgbClr val="3333FF"/>
                </a:solidFill>
              </a:rPr>
              <a:t>     qu¶ m­...p</a:t>
            </a:r>
          </a:p>
        </p:txBody>
      </p:sp>
      <p:sp>
        <p:nvSpPr>
          <p:cNvPr id="24587" name="AutoShape 17">
            <a:extLst>
              <a:ext uri="{FF2B5EF4-FFF2-40B4-BE49-F238E27FC236}">
                <a16:creationId xmlns:a16="http://schemas.microsoft.com/office/drawing/2014/main" id="{640BE181-736B-1604-8C68-24D0F46DF168}"/>
              </a:ext>
            </a:extLst>
          </p:cNvPr>
          <p:cNvSpPr>
            <a:spLocks noChangeArrowheads="1"/>
          </p:cNvSpPr>
          <p:nvPr/>
        </p:nvSpPr>
        <p:spPr bwMode="auto">
          <a:xfrm>
            <a:off x="0" y="0"/>
            <a:ext cx="1524000" cy="2133600"/>
          </a:xfrm>
          <a:prstGeom prst="irregularSeal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24588" name="Oval 18">
            <a:extLst>
              <a:ext uri="{FF2B5EF4-FFF2-40B4-BE49-F238E27FC236}">
                <a16:creationId xmlns:a16="http://schemas.microsoft.com/office/drawing/2014/main" id="{05911A83-8677-4DDA-B884-76E6C287CC7B}"/>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4589" name="Oval 19">
            <a:extLst>
              <a:ext uri="{FF2B5EF4-FFF2-40B4-BE49-F238E27FC236}">
                <a16:creationId xmlns:a16="http://schemas.microsoft.com/office/drawing/2014/main" id="{D8C48660-6FBA-E196-DB7F-171D1BA6DFB1}"/>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4590" name="Rectangle 20">
            <a:extLst>
              <a:ext uri="{FF2B5EF4-FFF2-40B4-BE49-F238E27FC236}">
                <a16:creationId xmlns:a16="http://schemas.microsoft.com/office/drawing/2014/main" id="{636AD7A3-5956-086F-765D-96189665CC34}"/>
              </a:ext>
            </a:extLst>
          </p:cNvPr>
          <p:cNvSpPr>
            <a:spLocks noChangeArrowheads="1"/>
          </p:cNvSpPr>
          <p:nvPr/>
        </p:nvSpPr>
        <p:spPr bwMode="auto">
          <a:xfrm>
            <a:off x="1066800" y="1600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40121" name="AutoShape 185">
            <a:extLst>
              <a:ext uri="{FF2B5EF4-FFF2-40B4-BE49-F238E27FC236}">
                <a16:creationId xmlns:a16="http://schemas.microsoft.com/office/drawing/2014/main" id="{C36561A9-090C-4FE0-3EEC-E07FB87008A3}"/>
              </a:ext>
            </a:extLst>
          </p:cNvPr>
          <p:cNvSpPr>
            <a:spLocks noChangeArrowheads="1"/>
          </p:cNvSpPr>
          <p:nvPr/>
        </p:nvSpPr>
        <p:spPr bwMode="auto">
          <a:xfrm>
            <a:off x="228600" y="2895600"/>
            <a:ext cx="1187450" cy="1042988"/>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a:t>
            </a:r>
          </a:p>
        </p:txBody>
      </p:sp>
      <p:sp>
        <p:nvSpPr>
          <p:cNvPr id="40123" name="AutoShape 187">
            <a:extLst>
              <a:ext uri="{FF2B5EF4-FFF2-40B4-BE49-F238E27FC236}">
                <a16:creationId xmlns:a16="http://schemas.microsoft.com/office/drawing/2014/main" id="{1FF765A8-F622-F7FA-3096-ADB09B182C71}"/>
              </a:ext>
            </a:extLst>
          </p:cNvPr>
          <p:cNvSpPr>
            <a:spLocks noChangeArrowheads="1"/>
          </p:cNvSpPr>
          <p:nvPr/>
        </p:nvSpPr>
        <p:spPr bwMode="auto">
          <a:xfrm>
            <a:off x="7391400" y="35814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o</a:t>
            </a:r>
          </a:p>
        </p:txBody>
      </p:sp>
      <p:sp>
        <p:nvSpPr>
          <p:cNvPr id="40125" name="AutoShape 189">
            <a:extLst>
              <a:ext uri="{FF2B5EF4-FFF2-40B4-BE49-F238E27FC236}">
                <a16:creationId xmlns:a16="http://schemas.microsoft.com/office/drawing/2014/main" id="{B30F3754-CD60-1C19-9FD2-C3A17B594AE7}"/>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6000" b="1" dirty="0">
                <a:solidFill>
                  <a:srgbClr val="FFFF00"/>
                </a:solidFill>
                <a:effectLst>
                  <a:outerShdw blurRad="38100" dist="38100" dir="2700000" algn="tl">
                    <a:srgbClr val="000000"/>
                  </a:outerShdw>
                </a:effectLst>
              </a:rPr>
              <a:t>¬</a:t>
            </a:r>
          </a:p>
        </p:txBody>
      </p:sp>
      <p:sp>
        <p:nvSpPr>
          <p:cNvPr id="40124" name="AutoShape 188">
            <a:extLst>
              <a:ext uri="{FF2B5EF4-FFF2-40B4-BE49-F238E27FC236}">
                <a16:creationId xmlns:a16="http://schemas.microsoft.com/office/drawing/2014/main" id="{F1CFFB55-EA48-A1D5-4D74-44D1177B5E7C}"/>
              </a:ext>
            </a:extLst>
          </p:cNvPr>
          <p:cNvSpPr>
            <a:spLocks noChangeArrowheads="1"/>
          </p:cNvSpPr>
          <p:nvPr/>
        </p:nvSpPr>
        <p:spPr bwMode="auto">
          <a:xfrm>
            <a:off x="304800" y="9144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o</a:t>
            </a:r>
          </a:p>
        </p:txBody>
      </p:sp>
      <p:pic>
        <p:nvPicPr>
          <p:cNvPr id="24595" name="Picture 19" descr="con1499913915_4243.jpg">
            <a:extLst>
              <a:ext uri="{FF2B5EF4-FFF2-40B4-BE49-F238E27FC236}">
                <a16:creationId xmlns:a16="http://schemas.microsoft.com/office/drawing/2014/main" id="{280C9AC1-8943-C052-2247-3263625C1AA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485775"/>
            <a:ext cx="52578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012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UA DUNG BE HAY CHON LAI D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837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xit" presetSubtype="0" fill="hold" nodeType="afterEffect">
                                  <p:stCondLst>
                                    <p:cond delay="300"/>
                                  </p:stCondLst>
                                  <p:childTnLst>
                                    <p:set>
                                      <p:cBhvr>
                                        <p:cTn id="11" dur="1" fill="hold">
                                          <p:stCondLst>
                                            <p:cond delay="0"/>
                                          </p:stCondLst>
                                        </p:cTn>
                                        <p:tgtEl>
                                          <p:spTgt spid="5837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par>
                          <p:cTn id="12" fill="hold" nodeType="afterGroup">
                            <p:stCondLst>
                              <p:cond delay="300"/>
                            </p:stCondLst>
                            <p:childTnLst>
                              <p:par>
                                <p:cTn id="13" presetID="1" presetClass="exit" presetSubtype="0" fill="hold" nodeType="afterEffect">
                                  <p:stCondLst>
                                    <p:cond delay="500"/>
                                  </p:stCondLst>
                                  <p:childTnLst>
                                    <p:set>
                                      <p:cBhvr>
                                        <p:cTn id="14" dur="1" fill="hold">
                                          <p:stCondLst>
                                            <p:cond delay="0"/>
                                          </p:stCondLst>
                                        </p:cTn>
                                        <p:tgtEl>
                                          <p:spTgt spid="5837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par>
                          <p:cTn id="15" fill="hold" nodeType="afterGroup">
                            <p:stCondLst>
                              <p:cond delay="800"/>
                            </p:stCondLst>
                            <p:childTnLst>
                              <p:par>
                                <p:cTn id="16" presetID="1" presetClass="exit" presetSubtype="0" fill="hold" nodeType="afterEffect">
                                  <p:stCondLst>
                                    <p:cond delay="500"/>
                                  </p:stCondLst>
                                  <p:childTnLst>
                                    <p:set>
                                      <p:cBhvr>
                                        <p:cTn id="17" dur="1" fill="hold">
                                          <p:stCondLst>
                                            <p:cond delay="0"/>
                                          </p:stCondLst>
                                        </p:cTn>
                                        <p:tgtEl>
                                          <p:spTgt spid="58377"/>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8" fill="hold" nodeType="afterGroup">
                            <p:stCondLst>
                              <p:cond delay="1300"/>
                            </p:stCondLst>
                            <p:childTnLst>
                              <p:par>
                                <p:cTn id="19" presetID="1" presetClass="exit" presetSubtype="0" fill="hold" nodeType="afterEffect">
                                  <p:stCondLst>
                                    <p:cond delay="500"/>
                                  </p:stCondLst>
                                  <p:childTnLst>
                                    <p:set>
                                      <p:cBhvr>
                                        <p:cTn id="20" dur="1" fill="hold">
                                          <p:stCondLst>
                                            <p:cond delay="0"/>
                                          </p:stCondLst>
                                        </p:cTn>
                                        <p:tgtEl>
                                          <p:spTgt spid="58376"/>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par>
                          <p:cTn id="21" fill="hold" nodeType="afterGroup">
                            <p:stCondLst>
                              <p:cond delay="1800"/>
                            </p:stCondLst>
                            <p:childTnLst>
                              <p:par>
                                <p:cTn id="22" presetID="1" presetClass="exit" presetSubtype="0" fill="hold" nodeType="afterEffect">
                                  <p:stCondLst>
                                    <p:cond delay="700"/>
                                  </p:stCondLst>
                                  <p:childTnLst>
                                    <p:set>
                                      <p:cBhvr>
                                        <p:cTn id="23" dur="1" fill="hold">
                                          <p:stCondLst>
                                            <p:cond delay="0"/>
                                          </p:stCondLst>
                                        </p:cTn>
                                        <p:tgtEl>
                                          <p:spTgt spid="5837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BE TRA LOI CHUA DUNG.wav"/>
                                        </p:tgtEl>
                                      </p:cMediaNode>
                                    </p:audio>
                                  </p:subTnLst>
                                </p:cTn>
                              </p:par>
                            </p:childTnLst>
                          </p:cTn>
                        </p:par>
                      </p:childTnLst>
                    </p:cTn>
                  </p:par>
                </p:childTnLst>
              </p:cTn>
              <p:nextCondLst>
                <p:cond evt="onClick" delay="0">
                  <p:tgtEl>
                    <p:spTgt spid="58374"/>
                  </p:tgtEl>
                </p:cond>
              </p:nextCondLst>
            </p:seq>
            <p:seq concurrent="1" nextAc="seek">
              <p:cTn id="24" restart="whenNotActive" fill="hold" evtFilter="cancelBubble" nodeType="interactiveSeq">
                <p:stCondLst>
                  <p:cond evt="onClick" delay="0">
                    <p:tgtEl>
                      <p:spTgt spid="40121"/>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1"/>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2" name="CHUA DUNG BE HAY CHON LAI DI.wav"/>
                                        </p:tgtEl>
                                      </p:cMediaNode>
                                    </p:audio>
                                  </p:subTnLst>
                                </p:cTn>
                              </p:par>
                            </p:childTnLst>
                          </p:cTn>
                        </p:par>
                      </p:childTnLst>
                    </p:cTn>
                  </p:par>
                </p:childTnLst>
              </p:cTn>
              <p:nextCondLst>
                <p:cond evt="onClick" delay="0">
                  <p:tgtEl>
                    <p:spTgt spid="40121"/>
                  </p:tgtEl>
                </p:cond>
              </p:nextCondLst>
            </p:seq>
            <p:seq concurrent="1" nextAc="seek">
              <p:cTn id="29" restart="whenNotActive" fill="hold" evtFilter="cancelBubble" nodeType="interactiveSeq">
                <p:stCondLst>
                  <p:cond evt="onClick" delay="0">
                    <p:tgtEl>
                      <p:spTgt spid="401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8" presetClass="emph" presetSubtype="0" fill="hold" grpId="0" nodeType="clickEffect">
                                  <p:stCondLst>
                                    <p:cond delay="0"/>
                                  </p:stCondLst>
                                  <p:childTnLst>
                                    <p:animRot by="21600000">
                                      <p:cBhvr>
                                        <p:cTn id="33" dur="2000" fill="hold"/>
                                        <p:tgtEl>
                                          <p:spTgt spid="40123"/>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CHUA DUNG BE HAY CHON LAI DI.wav"/>
                                        </p:tgtEl>
                                      </p:cMediaNode>
                                    </p:audio>
                                  </p:subTnLst>
                                </p:cTn>
                              </p:par>
                            </p:childTnLst>
                          </p:cTn>
                        </p:par>
                      </p:childTnLst>
                    </p:cTn>
                  </p:par>
                </p:childTnLst>
              </p:cTn>
              <p:nextCondLst>
                <p:cond evt="onClick" delay="0">
                  <p:tgtEl>
                    <p:spTgt spid="40123"/>
                  </p:tgtEl>
                </p:cond>
              </p:nextCondLst>
            </p:seq>
            <p:seq concurrent="1" nextAc="seek">
              <p:cTn id="34" restart="whenNotActive" fill="hold" evtFilter="cancelBubble" nodeType="interactiveSeq">
                <p:stCondLst>
                  <p:cond evt="onClick" delay="0">
                    <p:tgtEl>
                      <p:spTgt spid="40125"/>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02118 0.01921 C -0.02205 0.01736 -0.02222 0.01389 -0.02396 0.01366 C -0.03663 0.01158 -0.05295 0.01759 -0.06562 0.02107 C -0.0724 0.0257 -0.07899 0.02824 -0.08646 0.03033 C -0.09844 0.0463 -0.11267 0.05787 -0.12396 0.07477 C -0.15191 0.11621 -0.16788 0.16158 -0.1809 0.21366 C -0.18281 0.23171 -0.18351 0.25 -0.18785 0.26736 C -0.18924 0.29167 -0.19167 0.30347 -0.19757 0.32477 C -0.19826 0.32708 -0.19774 0.33033 -0.19896 0.33218 C -0.2033 0.33889 -0.21233 0.34306 -0.2184 0.34514 C -0.22656 0.35347 -0.23524 0.35671 -0.24479 0.36181 C -0.25174 0.37107 -0.25851 0.38148 -0.26285 0.39329 C -0.26667 0.41829 -0.26094 0.38773 -0.2684 0.40996 C -0.26944 0.41273 -0.2691 0.41621 -0.26979 0.41921 C -0.27708 0.44838 -0.26875 0.40602 -0.27396 0.43403 C -0.27517 0.45 -0.27569 0.46829 -0.27812 0.48403 C -0.27847 0.48681 -0.28055 0.48866 -0.2809 0.49144 C -0.2816 0.49699 -0.2809 0.50255 -0.2809 0.5081 " pathEditMode="relative" rAng="0" ptsTypes="fffffffffffffffffA">
                                      <p:cBhvr>
                                        <p:cTn id="38" dur="2000" fill="hold"/>
                                        <p:tgtEl>
                                          <p:spTgt spid="40125">
                                            <p:txEl>
                                              <p:pRg st="0" end="0"/>
                                            </p:txEl>
                                          </p:spTgt>
                                        </p:tgtEl>
                                        <p:attrNameLst>
                                          <p:attrName>ppt_x</p:attrName>
                                          <p:attrName>ppt_y</p:attrName>
                                        </p:attrNameLst>
                                      </p:cBhvr>
                                      <p:rCtr x="-13021" y="24051"/>
                                    </p:animMotion>
                                  </p:childTnLst>
                                  <p:subTnLst>
                                    <p:audio>
                                      <p:cMediaNode>
                                        <p:cTn display="0" masterRel="sameClick">
                                          <p:stCondLst>
                                            <p:cond evt="begin" delay="0">
                                              <p:tn val="37"/>
                                            </p:cond>
                                          </p:stCondLst>
                                          <p:endCondLst>
                                            <p:cond evt="onStopAudio" delay="0">
                                              <p:tgtEl>
                                                <p:sldTgt/>
                                              </p:tgtEl>
                                            </p:cond>
                                          </p:endCondLst>
                                        </p:cTn>
                                        <p:tgtEl>
                                          <p:sndTgt r:embed="rId5" name="CHUC MUNG BE BE GIOI QUA.wav"/>
                                        </p:tgtEl>
                                      </p:cMediaNode>
                                    </p:audio>
                                  </p:subTnLst>
                                </p:cTn>
                              </p:par>
                            </p:childTnLst>
                          </p:cTn>
                        </p:par>
                      </p:childTnLst>
                    </p:cTn>
                  </p:par>
                </p:childTnLst>
              </p:cTn>
              <p:nextCondLst>
                <p:cond evt="onClick" delay="0">
                  <p:tgtEl>
                    <p:spTgt spid="40125"/>
                  </p:tgtEl>
                </p:cond>
              </p:nextCondLst>
            </p:seq>
          </p:childTnLst>
        </p:cTn>
      </p:par>
    </p:tnLst>
    <p:bldLst>
      <p:bldP spid="40121" grpId="0" animBg="1"/>
      <p:bldP spid="40123" grpId="0" animBg="1"/>
      <p:bldP spid="4012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AutoShape 5">
            <a:hlinkClick r:id="rId6" action="ppaction://hlinksldjump"/>
            <a:extLst>
              <a:ext uri="{FF2B5EF4-FFF2-40B4-BE49-F238E27FC236}">
                <a16:creationId xmlns:a16="http://schemas.microsoft.com/office/drawing/2014/main" id="{EED63277-4069-8137-81F3-B4D20EA9FA61}"/>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pic>
        <p:nvPicPr>
          <p:cNvPr id="58374" name="Picture 6" descr="2">
            <a:extLst>
              <a:ext uri="{FF2B5EF4-FFF2-40B4-BE49-F238E27FC236}">
                <a16:creationId xmlns:a16="http://schemas.microsoft.com/office/drawing/2014/main" id="{D522E4B3-E1EF-41A7-ACFC-5217A41777EC}"/>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Oval 7">
            <a:extLst>
              <a:ext uri="{FF2B5EF4-FFF2-40B4-BE49-F238E27FC236}">
                <a16:creationId xmlns:a16="http://schemas.microsoft.com/office/drawing/2014/main" id="{A7AEA6A6-0CF1-7A87-881F-9EA3A4BA47F3}"/>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8376" name="Oval 8">
            <a:extLst>
              <a:ext uri="{FF2B5EF4-FFF2-40B4-BE49-F238E27FC236}">
                <a16:creationId xmlns:a16="http://schemas.microsoft.com/office/drawing/2014/main" id="{840F15C9-FDF4-9323-3769-AC55D05158ED}"/>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8377" name="Oval 9">
            <a:extLst>
              <a:ext uri="{FF2B5EF4-FFF2-40B4-BE49-F238E27FC236}">
                <a16:creationId xmlns:a16="http://schemas.microsoft.com/office/drawing/2014/main" id="{8E9E786B-B867-D532-4340-AE59AF85CFA5}"/>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8378" name="Oval 10">
            <a:extLst>
              <a:ext uri="{FF2B5EF4-FFF2-40B4-BE49-F238E27FC236}">
                <a16:creationId xmlns:a16="http://schemas.microsoft.com/office/drawing/2014/main" id="{71B8F48A-850C-534E-294B-C6C1844C4DFD}"/>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8379" name="Oval 11">
            <a:extLst>
              <a:ext uri="{FF2B5EF4-FFF2-40B4-BE49-F238E27FC236}">
                <a16:creationId xmlns:a16="http://schemas.microsoft.com/office/drawing/2014/main" id="{3AFF909A-69C8-2DB3-21F5-2B3BE3405729}"/>
              </a:ext>
            </a:extLst>
          </p:cNvPr>
          <p:cNvSpPr>
            <a:spLocks noChangeArrowheads="1"/>
          </p:cNvSpPr>
          <p:nvPr/>
        </p:nvSpPr>
        <p:spPr bwMode="auto">
          <a:xfrm>
            <a:off x="8077200" y="381000"/>
            <a:ext cx="661988"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1</a:t>
            </a:r>
          </a:p>
        </p:txBody>
      </p:sp>
      <p:sp>
        <p:nvSpPr>
          <p:cNvPr id="25609" name="Text Box 14">
            <a:extLst>
              <a:ext uri="{FF2B5EF4-FFF2-40B4-BE49-F238E27FC236}">
                <a16:creationId xmlns:a16="http://schemas.microsoft.com/office/drawing/2014/main" id="{01758952-04C8-E453-6D0E-D9FD1E807B0B}"/>
              </a:ext>
            </a:extLst>
          </p:cNvPr>
          <p:cNvSpPr txBox="1">
            <a:spLocks noChangeArrowheads="1"/>
          </p:cNvSpPr>
          <p:nvPr/>
        </p:nvSpPr>
        <p:spPr bwMode="auto">
          <a:xfrm>
            <a:off x="1981200" y="3962400"/>
            <a:ext cx="495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000" b="1">
                <a:solidFill>
                  <a:srgbClr val="FF3300"/>
                </a:solidFill>
              </a:rPr>
              <a:t>     </a:t>
            </a:r>
            <a:r>
              <a:rPr lang="en-US" altLang="en-US" sz="6000" b="1">
                <a:solidFill>
                  <a:srgbClr val="FF0066"/>
                </a:solidFill>
              </a:rPr>
              <a:t>vui ch¬i</a:t>
            </a:r>
            <a:endParaRPr lang="en-US" altLang="en-US" sz="6000" b="1">
              <a:solidFill>
                <a:srgbClr val="FF3300"/>
              </a:solidFill>
            </a:endParaRPr>
          </a:p>
        </p:txBody>
      </p:sp>
      <p:sp>
        <p:nvSpPr>
          <p:cNvPr id="25610" name="Text Box 15">
            <a:extLst>
              <a:ext uri="{FF2B5EF4-FFF2-40B4-BE49-F238E27FC236}">
                <a16:creationId xmlns:a16="http://schemas.microsoft.com/office/drawing/2014/main" id="{D20FF53B-267C-C570-2808-EC2F73D68C7D}"/>
              </a:ext>
            </a:extLst>
          </p:cNvPr>
          <p:cNvSpPr txBox="1">
            <a:spLocks noChangeArrowheads="1"/>
          </p:cNvSpPr>
          <p:nvPr/>
        </p:nvSpPr>
        <p:spPr bwMode="auto">
          <a:xfrm>
            <a:off x="1190625" y="5372100"/>
            <a:ext cx="5638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000" b="1">
                <a:solidFill>
                  <a:srgbClr val="3333FF"/>
                </a:solidFill>
              </a:rPr>
              <a:t>        </a:t>
            </a:r>
            <a:r>
              <a:rPr lang="en-US" altLang="en-US" sz="6000" b="1">
                <a:solidFill>
                  <a:srgbClr val="33CC33"/>
                </a:solidFill>
              </a:rPr>
              <a:t>vui ch...i</a:t>
            </a:r>
            <a:endParaRPr lang="en-US" altLang="en-US" sz="6600" b="1">
              <a:solidFill>
                <a:srgbClr val="33CC33"/>
              </a:solidFill>
            </a:endParaRPr>
          </a:p>
          <a:p>
            <a:pPr eaLnBrk="1" hangingPunct="1">
              <a:spcBef>
                <a:spcPct val="50000"/>
              </a:spcBef>
            </a:pPr>
            <a:endParaRPr lang="en-US" altLang="en-US" sz="6000" b="1">
              <a:solidFill>
                <a:srgbClr val="3333FF"/>
              </a:solidFill>
            </a:endParaRPr>
          </a:p>
        </p:txBody>
      </p:sp>
      <p:sp>
        <p:nvSpPr>
          <p:cNvPr id="25611" name="AutoShape 17">
            <a:extLst>
              <a:ext uri="{FF2B5EF4-FFF2-40B4-BE49-F238E27FC236}">
                <a16:creationId xmlns:a16="http://schemas.microsoft.com/office/drawing/2014/main" id="{612BA39A-6806-20ED-9868-B31DFB861CF4}"/>
              </a:ext>
            </a:extLst>
          </p:cNvPr>
          <p:cNvSpPr>
            <a:spLocks noChangeArrowheads="1"/>
          </p:cNvSpPr>
          <p:nvPr/>
        </p:nvSpPr>
        <p:spPr bwMode="auto">
          <a:xfrm>
            <a:off x="0" y="0"/>
            <a:ext cx="1524000" cy="2133600"/>
          </a:xfrm>
          <a:prstGeom prst="irregularSeal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25612" name="Oval 18">
            <a:extLst>
              <a:ext uri="{FF2B5EF4-FFF2-40B4-BE49-F238E27FC236}">
                <a16:creationId xmlns:a16="http://schemas.microsoft.com/office/drawing/2014/main" id="{63501889-3B5F-F633-48E7-53B280206671}"/>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5613" name="Oval 19">
            <a:extLst>
              <a:ext uri="{FF2B5EF4-FFF2-40B4-BE49-F238E27FC236}">
                <a16:creationId xmlns:a16="http://schemas.microsoft.com/office/drawing/2014/main" id="{7621CA30-604F-5A31-E7EB-0923648B84ED}"/>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5614" name="Rectangle 20">
            <a:extLst>
              <a:ext uri="{FF2B5EF4-FFF2-40B4-BE49-F238E27FC236}">
                <a16:creationId xmlns:a16="http://schemas.microsoft.com/office/drawing/2014/main" id="{2711F997-ED0F-C899-CA29-8760B313D814}"/>
              </a:ext>
            </a:extLst>
          </p:cNvPr>
          <p:cNvSpPr>
            <a:spLocks noChangeArrowheads="1"/>
          </p:cNvSpPr>
          <p:nvPr/>
        </p:nvSpPr>
        <p:spPr bwMode="auto">
          <a:xfrm>
            <a:off x="1066800" y="1600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40121" name="AutoShape 185">
            <a:extLst>
              <a:ext uri="{FF2B5EF4-FFF2-40B4-BE49-F238E27FC236}">
                <a16:creationId xmlns:a16="http://schemas.microsoft.com/office/drawing/2014/main" id="{CCA9947B-9DCE-01A9-1571-8AE5616EF9C0}"/>
              </a:ext>
            </a:extLst>
          </p:cNvPr>
          <p:cNvSpPr>
            <a:spLocks noChangeArrowheads="1"/>
          </p:cNvSpPr>
          <p:nvPr/>
        </p:nvSpPr>
        <p:spPr bwMode="auto">
          <a:xfrm>
            <a:off x="228600" y="2895600"/>
            <a:ext cx="1187450" cy="1042988"/>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a:t>
            </a:r>
          </a:p>
        </p:txBody>
      </p:sp>
      <p:sp>
        <p:nvSpPr>
          <p:cNvPr id="40123" name="AutoShape 187">
            <a:extLst>
              <a:ext uri="{FF2B5EF4-FFF2-40B4-BE49-F238E27FC236}">
                <a16:creationId xmlns:a16="http://schemas.microsoft.com/office/drawing/2014/main" id="{CDBC7C63-782C-F78E-81B4-699F1907BC05}"/>
              </a:ext>
            </a:extLst>
          </p:cNvPr>
          <p:cNvSpPr>
            <a:spLocks noChangeArrowheads="1"/>
          </p:cNvSpPr>
          <p:nvPr/>
        </p:nvSpPr>
        <p:spPr bwMode="auto">
          <a:xfrm>
            <a:off x="7391400" y="35814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o</a:t>
            </a:r>
          </a:p>
        </p:txBody>
      </p:sp>
      <p:sp>
        <p:nvSpPr>
          <p:cNvPr id="40125" name="AutoShape 189">
            <a:extLst>
              <a:ext uri="{FF2B5EF4-FFF2-40B4-BE49-F238E27FC236}">
                <a16:creationId xmlns:a16="http://schemas.microsoft.com/office/drawing/2014/main" id="{B3F7F846-FAC7-5C7E-0FC7-A6764579796B}"/>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6000" b="1" dirty="0">
                <a:solidFill>
                  <a:srgbClr val="FFFF00"/>
                </a:solidFill>
                <a:effectLst>
                  <a:outerShdw blurRad="38100" dist="38100" dir="2700000" algn="tl">
                    <a:srgbClr val="000000"/>
                  </a:outerShdw>
                </a:effectLst>
              </a:rPr>
              <a:t>¬</a:t>
            </a:r>
          </a:p>
        </p:txBody>
      </p:sp>
      <p:sp>
        <p:nvSpPr>
          <p:cNvPr id="40124" name="AutoShape 188">
            <a:extLst>
              <a:ext uri="{FF2B5EF4-FFF2-40B4-BE49-F238E27FC236}">
                <a16:creationId xmlns:a16="http://schemas.microsoft.com/office/drawing/2014/main" id="{79E37007-FD05-DFD5-D938-1681E9996F7D}"/>
              </a:ext>
            </a:extLst>
          </p:cNvPr>
          <p:cNvSpPr>
            <a:spLocks noChangeArrowheads="1"/>
          </p:cNvSpPr>
          <p:nvPr/>
        </p:nvSpPr>
        <p:spPr bwMode="auto">
          <a:xfrm>
            <a:off x="304800" y="9144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a</a:t>
            </a: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2810" y="51755"/>
            <a:ext cx="4800600" cy="4800600"/>
          </a:xfrm>
          <a:prstGeom prst="rect">
            <a:avLst/>
          </a:prstGeom>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012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UA DUNG BE HAY CHON LAI D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837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xit" presetSubtype="0" fill="hold" nodeType="afterEffect">
                                  <p:stCondLst>
                                    <p:cond delay="300"/>
                                  </p:stCondLst>
                                  <p:childTnLst>
                                    <p:set>
                                      <p:cBhvr>
                                        <p:cTn id="11" dur="1" fill="hold">
                                          <p:stCondLst>
                                            <p:cond delay="0"/>
                                          </p:stCondLst>
                                        </p:cTn>
                                        <p:tgtEl>
                                          <p:spTgt spid="5837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par>
                          <p:cTn id="12" fill="hold" nodeType="afterGroup">
                            <p:stCondLst>
                              <p:cond delay="300"/>
                            </p:stCondLst>
                            <p:childTnLst>
                              <p:par>
                                <p:cTn id="13" presetID="1" presetClass="exit" presetSubtype="0" fill="hold" nodeType="afterEffect">
                                  <p:stCondLst>
                                    <p:cond delay="500"/>
                                  </p:stCondLst>
                                  <p:childTnLst>
                                    <p:set>
                                      <p:cBhvr>
                                        <p:cTn id="14" dur="1" fill="hold">
                                          <p:stCondLst>
                                            <p:cond delay="0"/>
                                          </p:stCondLst>
                                        </p:cTn>
                                        <p:tgtEl>
                                          <p:spTgt spid="5837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par>
                          <p:cTn id="15" fill="hold" nodeType="afterGroup">
                            <p:stCondLst>
                              <p:cond delay="800"/>
                            </p:stCondLst>
                            <p:childTnLst>
                              <p:par>
                                <p:cTn id="16" presetID="1" presetClass="exit" presetSubtype="0" fill="hold" nodeType="afterEffect">
                                  <p:stCondLst>
                                    <p:cond delay="500"/>
                                  </p:stCondLst>
                                  <p:childTnLst>
                                    <p:set>
                                      <p:cBhvr>
                                        <p:cTn id="17" dur="1" fill="hold">
                                          <p:stCondLst>
                                            <p:cond delay="0"/>
                                          </p:stCondLst>
                                        </p:cTn>
                                        <p:tgtEl>
                                          <p:spTgt spid="58377"/>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8" fill="hold" nodeType="afterGroup">
                            <p:stCondLst>
                              <p:cond delay="1300"/>
                            </p:stCondLst>
                            <p:childTnLst>
                              <p:par>
                                <p:cTn id="19" presetID="1" presetClass="exit" presetSubtype="0" fill="hold" nodeType="afterEffect">
                                  <p:stCondLst>
                                    <p:cond delay="500"/>
                                  </p:stCondLst>
                                  <p:childTnLst>
                                    <p:set>
                                      <p:cBhvr>
                                        <p:cTn id="20" dur="1" fill="hold">
                                          <p:stCondLst>
                                            <p:cond delay="0"/>
                                          </p:stCondLst>
                                        </p:cTn>
                                        <p:tgtEl>
                                          <p:spTgt spid="58376"/>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par>
                          <p:cTn id="21" fill="hold" nodeType="afterGroup">
                            <p:stCondLst>
                              <p:cond delay="1800"/>
                            </p:stCondLst>
                            <p:childTnLst>
                              <p:par>
                                <p:cTn id="22" presetID="1" presetClass="exit" presetSubtype="0" fill="hold" nodeType="afterEffect">
                                  <p:stCondLst>
                                    <p:cond delay="700"/>
                                  </p:stCondLst>
                                  <p:childTnLst>
                                    <p:set>
                                      <p:cBhvr>
                                        <p:cTn id="23" dur="1" fill="hold">
                                          <p:stCondLst>
                                            <p:cond delay="0"/>
                                          </p:stCondLst>
                                        </p:cTn>
                                        <p:tgtEl>
                                          <p:spTgt spid="5837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BE TRA LOI CHUA DUNG.wav"/>
                                        </p:tgtEl>
                                      </p:cMediaNode>
                                    </p:audio>
                                  </p:subTnLst>
                                </p:cTn>
                              </p:par>
                            </p:childTnLst>
                          </p:cTn>
                        </p:par>
                      </p:childTnLst>
                    </p:cTn>
                  </p:par>
                </p:childTnLst>
              </p:cTn>
              <p:nextCondLst>
                <p:cond evt="onClick" delay="0">
                  <p:tgtEl>
                    <p:spTgt spid="58374"/>
                  </p:tgtEl>
                </p:cond>
              </p:nextCondLst>
            </p:seq>
            <p:seq concurrent="1" nextAc="seek">
              <p:cTn id="24" restart="whenNotActive" fill="hold" evtFilter="cancelBubble" nodeType="interactiveSeq">
                <p:stCondLst>
                  <p:cond evt="onClick" delay="0">
                    <p:tgtEl>
                      <p:spTgt spid="40121"/>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1"/>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2" name="CHUA DUNG BE HAY CHON LAI DI.wav"/>
                                        </p:tgtEl>
                                      </p:cMediaNode>
                                    </p:audio>
                                  </p:subTnLst>
                                </p:cTn>
                              </p:par>
                            </p:childTnLst>
                          </p:cTn>
                        </p:par>
                      </p:childTnLst>
                    </p:cTn>
                  </p:par>
                </p:childTnLst>
              </p:cTn>
              <p:nextCondLst>
                <p:cond evt="onClick" delay="0">
                  <p:tgtEl>
                    <p:spTgt spid="40121"/>
                  </p:tgtEl>
                </p:cond>
              </p:nextCondLst>
            </p:seq>
            <p:seq concurrent="1" nextAc="seek">
              <p:cTn id="29" restart="whenNotActive" fill="hold" evtFilter="cancelBubble" nodeType="interactiveSeq">
                <p:stCondLst>
                  <p:cond evt="onClick" delay="0">
                    <p:tgtEl>
                      <p:spTgt spid="401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8" presetClass="emph" presetSubtype="0" fill="hold" grpId="0" nodeType="clickEffect">
                                  <p:stCondLst>
                                    <p:cond delay="0"/>
                                  </p:stCondLst>
                                  <p:childTnLst>
                                    <p:animRot by="21600000">
                                      <p:cBhvr>
                                        <p:cTn id="33" dur="2000" fill="hold"/>
                                        <p:tgtEl>
                                          <p:spTgt spid="40123"/>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CHUA DUNG BE HAY CHON LAI DI.wav"/>
                                        </p:tgtEl>
                                      </p:cMediaNode>
                                    </p:audio>
                                  </p:subTnLst>
                                </p:cTn>
                              </p:par>
                            </p:childTnLst>
                          </p:cTn>
                        </p:par>
                      </p:childTnLst>
                    </p:cTn>
                  </p:par>
                </p:childTnLst>
              </p:cTn>
              <p:nextCondLst>
                <p:cond evt="onClick" delay="0">
                  <p:tgtEl>
                    <p:spTgt spid="40123"/>
                  </p:tgtEl>
                </p:cond>
              </p:nextCondLst>
            </p:seq>
            <p:seq concurrent="1" nextAc="seek">
              <p:cTn id="34" restart="whenNotActive" fill="hold" evtFilter="cancelBubble" nodeType="interactiveSeq">
                <p:stCondLst>
                  <p:cond evt="onClick" delay="0">
                    <p:tgtEl>
                      <p:spTgt spid="40125"/>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02118 0.01921 C -0.02205 0.01736 -0.02222 0.01389 -0.02396 0.01366 C -0.03663 0.01158 -0.05295 0.01759 -0.06562 0.02107 C -0.0724 0.0257 -0.07899 0.02824 -0.08646 0.03033 C -0.09844 0.0463 -0.11267 0.05787 -0.12396 0.07477 C -0.15191 0.11621 -0.16788 0.16158 -0.1809 0.21366 C -0.18281 0.23171 -0.18351 0.25 -0.18785 0.26736 C -0.18924 0.29167 -0.19167 0.30347 -0.19757 0.32477 C -0.19826 0.32708 -0.19774 0.33033 -0.19896 0.33218 C -0.2033 0.33889 -0.21233 0.34306 -0.2184 0.34514 C -0.22656 0.35347 -0.23524 0.35671 -0.24479 0.36181 C -0.25174 0.37107 -0.25851 0.38148 -0.26285 0.39329 C -0.26667 0.41829 -0.26094 0.38773 -0.2684 0.40996 C -0.26944 0.41273 -0.2691 0.41621 -0.26979 0.41921 C -0.27708 0.44838 -0.26875 0.40602 -0.27396 0.43403 C -0.27517 0.45 -0.27569 0.46829 -0.27812 0.48403 C -0.27847 0.48681 -0.28055 0.48866 -0.2809 0.49144 C -0.2816 0.49699 -0.2809 0.50255 -0.2809 0.5081 " pathEditMode="relative" rAng="0" ptsTypes="fffffffffffffffffA">
                                      <p:cBhvr>
                                        <p:cTn id="38" dur="2000" fill="hold"/>
                                        <p:tgtEl>
                                          <p:spTgt spid="40125">
                                            <p:txEl>
                                              <p:pRg st="0" end="0"/>
                                            </p:txEl>
                                          </p:spTgt>
                                        </p:tgtEl>
                                        <p:attrNameLst>
                                          <p:attrName>ppt_x</p:attrName>
                                          <p:attrName>ppt_y</p:attrName>
                                        </p:attrNameLst>
                                      </p:cBhvr>
                                      <p:rCtr x="-13021" y="24051"/>
                                    </p:animMotion>
                                  </p:childTnLst>
                                  <p:subTnLst>
                                    <p:audio>
                                      <p:cMediaNode>
                                        <p:cTn display="0" masterRel="sameClick">
                                          <p:stCondLst>
                                            <p:cond evt="begin" delay="0">
                                              <p:tn val="37"/>
                                            </p:cond>
                                          </p:stCondLst>
                                          <p:endCondLst>
                                            <p:cond evt="onStopAudio" delay="0">
                                              <p:tgtEl>
                                                <p:sldTgt/>
                                              </p:tgtEl>
                                            </p:cond>
                                          </p:endCondLst>
                                        </p:cTn>
                                        <p:tgtEl>
                                          <p:sndTgt r:embed="rId5" name="CHUC MUNG BE BE GIOI QUA.wav"/>
                                        </p:tgtEl>
                                      </p:cMediaNode>
                                    </p:audio>
                                  </p:subTnLst>
                                </p:cTn>
                              </p:par>
                            </p:childTnLst>
                          </p:cTn>
                        </p:par>
                      </p:childTnLst>
                    </p:cTn>
                  </p:par>
                </p:childTnLst>
              </p:cTn>
              <p:nextCondLst>
                <p:cond evt="onClick" delay="0">
                  <p:tgtEl>
                    <p:spTgt spid="40125"/>
                  </p:tgtEl>
                </p:cond>
              </p:nextCondLst>
            </p:seq>
          </p:childTnLst>
        </p:cTn>
      </p:par>
    </p:tnLst>
    <p:bldLst>
      <p:bldP spid="40121" grpId="0" animBg="1"/>
      <p:bldP spid="40123" grpId="0" animBg="1"/>
      <p:bldP spid="401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2">
            <a:extLst>
              <a:ext uri="{FF2B5EF4-FFF2-40B4-BE49-F238E27FC236}">
                <a16:creationId xmlns:a16="http://schemas.microsoft.com/office/drawing/2014/main" id="{9C902915-D5FF-BFD6-A935-EDD4C4CD0E5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Oval 5">
            <a:extLst>
              <a:ext uri="{FF2B5EF4-FFF2-40B4-BE49-F238E27FC236}">
                <a16:creationId xmlns:a16="http://schemas.microsoft.com/office/drawing/2014/main" id="{FF34F2C0-2AB5-3D08-2E54-DA8CFC8C287E}"/>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9398" name="Oval 6">
            <a:extLst>
              <a:ext uri="{FF2B5EF4-FFF2-40B4-BE49-F238E27FC236}">
                <a16:creationId xmlns:a16="http://schemas.microsoft.com/office/drawing/2014/main" id="{656088B8-611A-4C62-5BCD-536A60C35A7A}"/>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9399" name="Oval 7">
            <a:extLst>
              <a:ext uri="{FF2B5EF4-FFF2-40B4-BE49-F238E27FC236}">
                <a16:creationId xmlns:a16="http://schemas.microsoft.com/office/drawing/2014/main" id="{95EB763B-DCBF-2299-DBDE-5DD462C60EF2}"/>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9400" name="Oval 8">
            <a:extLst>
              <a:ext uri="{FF2B5EF4-FFF2-40B4-BE49-F238E27FC236}">
                <a16:creationId xmlns:a16="http://schemas.microsoft.com/office/drawing/2014/main" id="{91A96988-8ADD-04D5-A310-750441455235}"/>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9401" name="Oval 9">
            <a:extLst>
              <a:ext uri="{FF2B5EF4-FFF2-40B4-BE49-F238E27FC236}">
                <a16:creationId xmlns:a16="http://schemas.microsoft.com/office/drawing/2014/main" id="{6FAB4881-31CB-EB0C-C8FE-1D76E1B70A24}"/>
              </a:ext>
            </a:extLst>
          </p:cNvPr>
          <p:cNvSpPr>
            <a:spLocks noChangeArrowheads="1"/>
          </p:cNvSpPr>
          <p:nvPr/>
        </p:nvSpPr>
        <p:spPr bwMode="auto">
          <a:xfrm>
            <a:off x="8062913" y="342900"/>
            <a:ext cx="661987"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2</a:t>
            </a:r>
          </a:p>
        </p:txBody>
      </p:sp>
      <p:sp>
        <p:nvSpPr>
          <p:cNvPr id="26632" name="Text Box 15">
            <a:extLst>
              <a:ext uri="{FF2B5EF4-FFF2-40B4-BE49-F238E27FC236}">
                <a16:creationId xmlns:a16="http://schemas.microsoft.com/office/drawing/2014/main" id="{82BFBB16-E633-CA9E-8C04-0F8B73930420}"/>
              </a:ext>
            </a:extLst>
          </p:cNvPr>
          <p:cNvSpPr txBox="1">
            <a:spLocks noChangeArrowheads="1"/>
          </p:cNvSpPr>
          <p:nvPr/>
        </p:nvSpPr>
        <p:spPr bwMode="auto">
          <a:xfrm>
            <a:off x="2667000" y="4495800"/>
            <a:ext cx="3657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000" b="1">
                <a:solidFill>
                  <a:srgbClr val="FF0066"/>
                </a:solidFill>
              </a:rPr>
              <a:t>líp häc</a:t>
            </a:r>
          </a:p>
        </p:txBody>
      </p:sp>
      <p:sp>
        <p:nvSpPr>
          <p:cNvPr id="26633" name="Text Box 16">
            <a:extLst>
              <a:ext uri="{FF2B5EF4-FFF2-40B4-BE49-F238E27FC236}">
                <a16:creationId xmlns:a16="http://schemas.microsoft.com/office/drawing/2014/main" id="{19A4A833-345C-12CE-2BE1-B9ED4B7AEDC1}"/>
              </a:ext>
            </a:extLst>
          </p:cNvPr>
          <p:cNvSpPr txBox="1">
            <a:spLocks noChangeArrowheads="1"/>
          </p:cNvSpPr>
          <p:nvPr/>
        </p:nvSpPr>
        <p:spPr bwMode="auto">
          <a:xfrm>
            <a:off x="1676400" y="5486400"/>
            <a:ext cx="480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vi-VN" altLang="en-US" sz="6600" b="1">
                <a:solidFill>
                  <a:srgbClr val="33CC33"/>
                </a:solidFill>
                <a:latin typeface="Century Gothic" panose="020B0502020202020204" pitchFamily="34" charset="0"/>
              </a:rPr>
              <a:t>   </a:t>
            </a:r>
            <a:r>
              <a:rPr lang="en-US" altLang="en-US" sz="6000" b="1">
                <a:solidFill>
                  <a:srgbClr val="33CC33"/>
                </a:solidFill>
              </a:rPr>
              <a:t>l...p h...c</a:t>
            </a:r>
            <a:endParaRPr lang="en-US" altLang="en-US" sz="6600" b="1">
              <a:solidFill>
                <a:srgbClr val="33CC33"/>
              </a:solidFill>
            </a:endParaRPr>
          </a:p>
        </p:txBody>
      </p:sp>
      <p:sp>
        <p:nvSpPr>
          <p:cNvPr id="40121" name="AutoShape 185">
            <a:extLst>
              <a:ext uri="{FF2B5EF4-FFF2-40B4-BE49-F238E27FC236}">
                <a16:creationId xmlns:a16="http://schemas.microsoft.com/office/drawing/2014/main" id="{3B963E1E-8485-DCC1-3FFF-2952A0F2372D}"/>
              </a:ext>
            </a:extLst>
          </p:cNvPr>
          <p:cNvSpPr>
            <a:spLocks noChangeArrowheads="1"/>
          </p:cNvSpPr>
          <p:nvPr/>
        </p:nvSpPr>
        <p:spPr bwMode="auto">
          <a:xfrm>
            <a:off x="0" y="2286000"/>
            <a:ext cx="1187450" cy="1042988"/>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sp>
        <p:nvSpPr>
          <p:cNvPr id="40123" name="AutoShape 187">
            <a:extLst>
              <a:ext uri="{FF2B5EF4-FFF2-40B4-BE49-F238E27FC236}">
                <a16:creationId xmlns:a16="http://schemas.microsoft.com/office/drawing/2014/main" id="{2D482046-753A-438A-A0E7-2B9FD824480B}"/>
              </a:ext>
            </a:extLst>
          </p:cNvPr>
          <p:cNvSpPr>
            <a:spLocks noChangeArrowheads="1"/>
          </p:cNvSpPr>
          <p:nvPr/>
        </p:nvSpPr>
        <p:spPr bwMode="auto">
          <a:xfrm>
            <a:off x="7620000" y="34290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sp>
        <p:nvSpPr>
          <p:cNvPr id="40124" name="AutoShape 188">
            <a:extLst>
              <a:ext uri="{FF2B5EF4-FFF2-40B4-BE49-F238E27FC236}">
                <a16:creationId xmlns:a16="http://schemas.microsoft.com/office/drawing/2014/main" id="{9CBD5A8B-7078-18E8-CFA9-E578097FD531}"/>
              </a:ext>
            </a:extLst>
          </p:cNvPr>
          <p:cNvSpPr>
            <a:spLocks noChangeArrowheads="1"/>
          </p:cNvSpPr>
          <p:nvPr/>
        </p:nvSpPr>
        <p:spPr bwMode="auto">
          <a:xfrm>
            <a:off x="304800" y="3810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o</a:t>
            </a:r>
          </a:p>
        </p:txBody>
      </p:sp>
      <p:sp>
        <p:nvSpPr>
          <p:cNvPr id="26637" name="AutoShape 21">
            <a:hlinkClick r:id="rId8" action="ppaction://hlinksldjump"/>
            <a:extLst>
              <a:ext uri="{FF2B5EF4-FFF2-40B4-BE49-F238E27FC236}">
                <a16:creationId xmlns:a16="http://schemas.microsoft.com/office/drawing/2014/main" id="{549CA054-F69D-7FB7-0254-537C85200AB3}"/>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17" name="AutoShape 189">
            <a:extLst>
              <a:ext uri="{FF2B5EF4-FFF2-40B4-BE49-F238E27FC236}">
                <a16:creationId xmlns:a16="http://schemas.microsoft.com/office/drawing/2014/main" id="{CA3B3E9B-1E67-DE94-3D8C-5C952DC16513}"/>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6000" b="1" dirty="0">
                <a:solidFill>
                  <a:srgbClr val="FFFF00"/>
                </a:solidFill>
                <a:effectLst>
                  <a:outerShdw blurRad="38100" dist="38100" dir="2700000" algn="tl">
                    <a:srgbClr val="000000"/>
                  </a:outerShdw>
                </a:effectLst>
              </a:rPr>
              <a:t>¬</a:t>
            </a: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02954" y="26355"/>
            <a:ext cx="5384800" cy="4038600"/>
          </a:xfrm>
          <a:prstGeom prst="rect">
            <a:avLst/>
          </a:prstGeom>
        </p:spPr>
      </p:pic>
    </p:spTree>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5939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afterEffect">
                                  <p:stCondLst>
                                    <p:cond delay="300"/>
                                  </p:stCondLst>
                                  <p:childTnLst>
                                    <p:set>
                                      <p:cBhvr>
                                        <p:cTn id="6" dur="1" fill="hold">
                                          <p:stCondLst>
                                            <p:cond delay="0"/>
                                          </p:stCondLst>
                                        </p:cTn>
                                        <p:tgtEl>
                                          <p:spTgt spid="5940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nodeType="afterGroup">
                            <p:stCondLst>
                              <p:cond delay="300"/>
                            </p:stCondLst>
                            <p:childTnLst>
                              <p:par>
                                <p:cTn id="8" presetID="1" presetClass="exit" presetSubtype="0" fill="hold" nodeType="afterEffect">
                                  <p:stCondLst>
                                    <p:cond delay="500"/>
                                  </p:stCondLst>
                                  <p:childTnLst>
                                    <p:set>
                                      <p:cBhvr>
                                        <p:cTn id="9" dur="1" fill="hold">
                                          <p:stCondLst>
                                            <p:cond delay="0"/>
                                          </p:stCondLst>
                                        </p:cTn>
                                        <p:tgtEl>
                                          <p:spTgt spid="59400"/>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par>
                          <p:cTn id="10" fill="hold" nodeType="afterGroup">
                            <p:stCondLst>
                              <p:cond delay="800"/>
                            </p:stCondLst>
                            <p:childTnLst>
                              <p:par>
                                <p:cTn id="11" presetID="1" presetClass="exit" presetSubtype="0" fill="hold" nodeType="afterEffect">
                                  <p:stCondLst>
                                    <p:cond delay="500"/>
                                  </p:stCondLst>
                                  <p:childTnLst>
                                    <p:set>
                                      <p:cBhvr>
                                        <p:cTn id="12" dur="1" fill="hold">
                                          <p:stCondLst>
                                            <p:cond delay="0"/>
                                          </p:stCondLst>
                                        </p:cTn>
                                        <p:tgtEl>
                                          <p:spTgt spid="59399"/>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3" fill="hold" nodeType="afterGroup">
                            <p:stCondLst>
                              <p:cond delay="1300"/>
                            </p:stCondLst>
                            <p:childTnLst>
                              <p:par>
                                <p:cTn id="14" presetID="1" presetClass="exit" presetSubtype="0" fill="hold" nodeType="afterEffect">
                                  <p:stCondLst>
                                    <p:cond delay="500"/>
                                  </p:stCondLst>
                                  <p:childTnLst>
                                    <p:set>
                                      <p:cBhvr>
                                        <p:cTn id="15" dur="1" fill="hold">
                                          <p:stCondLst>
                                            <p:cond delay="0"/>
                                          </p:stCondLst>
                                        </p:cTn>
                                        <p:tgtEl>
                                          <p:spTgt spid="5939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6" fill="hold" nodeType="afterGroup">
                            <p:stCondLst>
                              <p:cond delay="1800"/>
                            </p:stCondLst>
                            <p:childTnLst>
                              <p:par>
                                <p:cTn id="17" presetID="1" presetClass="exit" presetSubtype="0" fill="hold" nodeType="afterEffect">
                                  <p:stCondLst>
                                    <p:cond delay="500"/>
                                  </p:stCondLst>
                                  <p:childTnLst>
                                    <p:set>
                                      <p:cBhvr>
                                        <p:cTn id="18" dur="1" fill="hold">
                                          <p:stCondLst>
                                            <p:cond delay="0"/>
                                          </p:stCondLst>
                                        </p:cTn>
                                        <p:tgtEl>
                                          <p:spTgt spid="5939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59396"/>
                  </p:tgtEl>
                </p:cond>
              </p:nextCondLst>
            </p:seq>
            <p:seq concurrent="1" nextAc="seek">
              <p:cTn id="19" restart="whenNotActive" fill="hold" evtFilter="cancelBubble" nodeType="interactiveSeq">
                <p:stCondLst>
                  <p:cond evt="onClick" delay="0">
                    <p:tgtEl>
                      <p:spTgt spid="40121"/>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8" presetClass="emph" presetSubtype="0" fill="hold" grpId="0" nodeType="clickEffect">
                                  <p:stCondLst>
                                    <p:cond delay="0"/>
                                  </p:stCondLst>
                                  <p:childTnLst>
                                    <p:animRot by="21600000">
                                      <p:cBhvr>
                                        <p:cTn id="23" dur="2000" fill="hold"/>
                                        <p:tgtEl>
                                          <p:spTgt spid="40121"/>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40121"/>
                  </p:tgtEl>
                </p:cond>
              </p:nextCondLst>
            </p:seq>
            <p:seq concurrent="1" nextAc="seek">
              <p:cTn id="24" restart="whenNotActive" fill="hold" evtFilter="cancelBubble" nodeType="interactiveSeq">
                <p:stCondLst>
                  <p:cond evt="onClick" delay="0">
                    <p:tgtEl>
                      <p:spTgt spid="40123"/>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3"/>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5" name="BE TRA LOI CHUA DUNG.wav"/>
                                        </p:tgtEl>
                                      </p:cMediaNode>
                                    </p:audio>
                                  </p:subTnLst>
                                </p:cTn>
                              </p:par>
                            </p:childTnLst>
                          </p:cTn>
                        </p:par>
                      </p:childTnLst>
                    </p:cTn>
                  </p:par>
                </p:childTnLst>
              </p:cTn>
              <p:nextCondLst>
                <p:cond evt="onClick" delay="0">
                  <p:tgtEl>
                    <p:spTgt spid="40123"/>
                  </p:tgtEl>
                </p:cond>
              </p:nextCondLst>
            </p:seq>
            <p:seq concurrent="1" nextAc="seek">
              <p:cTn id="29" restart="whenNotActive" fill="hold" evtFilter="cancelBubble" nodeType="interactiveSeq">
                <p:stCondLst>
                  <p:cond evt="onClick" delay="0">
                    <p:tgtEl>
                      <p:spTgt spid="4012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0" presetClass="path" presetSubtype="0" accel="50000" decel="50000" fill="hold" nodeType="clickEffect">
                                  <p:stCondLst>
                                    <p:cond delay="0"/>
                                  </p:stCondLst>
                                  <p:childTnLst>
                                    <p:animMotion origin="layout" path="M 0.04461 0.06707 C 0.05173 0.07239 0.05816 0.07886 0.06545 0.08372 C 0.07465 0.10199 0.06406 0.11772 0.05711 0.1339 C 0.05503 0.13876 0.05347 0.14385 0.05156 0.14871 C 0.04982 0.15333 0.04322 0.15981 0.04322 0.16004 C 0.0401 0.17253 0.04444 0.15842 0.03767 0.16906 C 0.0276 0.18478 0.03888 0.17345 0.02934 0.18201 C 0.02083 0.20097 0.01736 0.22271 0.01128 0.24306 C 0.01024 0.25208 0.0085 0.26018 0.00711 0.26896 C 0.00607 0.2914 0.00434 0.31175 0.00156 0.33372 C -0.00035 0.37373 -0.00678 0.42623 0.00989 0.46346 C 0.01197 0.48011 0.01649 0.49029 0.02239 0.50601 C 0.02864 0.5229 0.03385 0.53955 0.04322 0.55412 C 0.04947 0.5636 0.05746 0.571 0.06406 0.58002 C 0.09201 0.59389 0.17118 0.6265 0.21111 0.63714 C 0.24288 0.63899 0.27222 0.64246 0.30434 0.64431 C 0.32135 0.64778 0.33854 0.64778 0.35572 0.65056 C 0.36684 0.65472 0.37743 0.65981 0.38906 0.66304 C 0.39652 0.66998 0.40277 0.67761 0.41475 0.68155 C 0.42204 0.69496 0.41284 0.75162 0.41788 0.76688 " pathEditMode="relative" rAng="0" ptsTypes="ffffffffffffffffffff">
                                      <p:cBhvr>
                                        <p:cTn id="33" dur="2000" fill="hold"/>
                                        <p:tgtEl>
                                          <p:spTgt spid="40124">
                                            <p:txEl>
                                              <p:pRg st="0" end="0"/>
                                            </p:txEl>
                                          </p:spTgt>
                                        </p:tgtEl>
                                        <p:attrNameLst>
                                          <p:attrName>ppt_x</p:attrName>
                                          <p:attrName>ppt_y</p:attrName>
                                        </p:attrNameLst>
                                      </p:cBhvr>
                                      <p:rCtr x="16302" y="34991"/>
                                    </p:animMotion>
                                  </p:childTnLst>
                                  <p:subTnLst>
                                    <p:audio>
                                      <p:cMediaNode>
                                        <p:cTn display="0" masterRel="sameClick">
                                          <p:stCondLst>
                                            <p:cond evt="begin" delay="0">
                                              <p:tn val="3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40124"/>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01736 0.03816 C -0.01823 0.03631 -0.19167 0.06013 -0.19341 0.0599 C -0.20608 0.05781 -0.2599 0.0784 -0.27257 0.08187 C -0.27934 0.08649 -0.34341 0.10846 -0.35087 0.11054 C -0.36285 0.12673 -0.37709 0.13829 -0.38837 0.15518 C -0.41632 0.19657 -0.4132 0.18293 -0.42622 0.23496 C -0.43299 0.25115 -0.42882 0.24815 -0.44271 0.28261 C -0.45087 0.30203 -0.46337 0.3314 -0.47552 0.35222 C -0.48247 0.36147 -0.51146 0.39616 -0.5158 0.40795 C -0.52066 0.41952 -0.55209 0.43779 -0.56059 0.46161 C -0.5691 0.48543 -0.56528 0.53261 -0.5665 0.55111 " pathEditMode="relative" rAng="0" ptsTypes="ffffffaffaf">
                                      <p:cBhvr>
                                        <p:cTn id="38" dur="2000" fill="hold"/>
                                        <p:tgtEl>
                                          <p:spTgt spid="17">
                                            <p:txEl>
                                              <p:pRg st="0" end="0"/>
                                            </p:txEl>
                                          </p:spTgt>
                                        </p:tgtEl>
                                        <p:attrNameLst>
                                          <p:attrName>ppt_x</p:attrName>
                                          <p:attrName>ppt_y</p:attrName>
                                        </p:attrNameLst>
                                      </p:cBhvr>
                                      <p:rCtr x="-27587" y="25555"/>
                                    </p:animMotion>
                                  </p:childTnLst>
                                  <p:subTnLst>
                                    <p:audio>
                                      <p:cMediaNode>
                                        <p:cTn display="0" masterRel="sameClick">
                                          <p:stCondLst>
                                            <p:cond evt="begin" delay="0">
                                              <p:tn val="3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17"/>
                  </p:tgtEl>
                </p:cond>
              </p:nextCondLst>
            </p:seq>
          </p:childTnLst>
        </p:cTn>
      </p:par>
    </p:tnLst>
    <p:bldLst>
      <p:bldP spid="40121" grpId="0" animBg="1"/>
      <p:bldP spid="40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2">
            <a:extLst>
              <a:ext uri="{FF2B5EF4-FFF2-40B4-BE49-F238E27FC236}">
                <a16:creationId xmlns:a16="http://schemas.microsoft.com/office/drawing/2014/main" id="{B32D12BD-90D2-D475-6B74-79D25282192F}"/>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Oval 5">
            <a:extLst>
              <a:ext uri="{FF2B5EF4-FFF2-40B4-BE49-F238E27FC236}">
                <a16:creationId xmlns:a16="http://schemas.microsoft.com/office/drawing/2014/main" id="{CE0AF677-45C7-B689-5FD7-44354F06CE39}"/>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9398" name="Oval 6">
            <a:extLst>
              <a:ext uri="{FF2B5EF4-FFF2-40B4-BE49-F238E27FC236}">
                <a16:creationId xmlns:a16="http://schemas.microsoft.com/office/drawing/2014/main" id="{82F152D5-BE16-FF1D-C368-F39607C7050B}"/>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9399" name="Oval 7">
            <a:extLst>
              <a:ext uri="{FF2B5EF4-FFF2-40B4-BE49-F238E27FC236}">
                <a16:creationId xmlns:a16="http://schemas.microsoft.com/office/drawing/2014/main" id="{F67C330F-5FD8-658B-8769-8BCA121A65BF}"/>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9400" name="Oval 8">
            <a:extLst>
              <a:ext uri="{FF2B5EF4-FFF2-40B4-BE49-F238E27FC236}">
                <a16:creationId xmlns:a16="http://schemas.microsoft.com/office/drawing/2014/main" id="{65023DC4-00F0-AAC2-DA61-16DFC9DC2356}"/>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9401" name="Oval 9">
            <a:extLst>
              <a:ext uri="{FF2B5EF4-FFF2-40B4-BE49-F238E27FC236}">
                <a16:creationId xmlns:a16="http://schemas.microsoft.com/office/drawing/2014/main" id="{B1FA6915-9468-EF64-1CE4-F530B2C8A0BA}"/>
              </a:ext>
            </a:extLst>
          </p:cNvPr>
          <p:cNvSpPr>
            <a:spLocks noChangeArrowheads="1"/>
          </p:cNvSpPr>
          <p:nvPr/>
        </p:nvSpPr>
        <p:spPr bwMode="auto">
          <a:xfrm>
            <a:off x="8062913" y="342900"/>
            <a:ext cx="661987"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2</a:t>
            </a:r>
          </a:p>
        </p:txBody>
      </p:sp>
      <p:sp>
        <p:nvSpPr>
          <p:cNvPr id="27656" name="Text Box 15">
            <a:extLst>
              <a:ext uri="{FF2B5EF4-FFF2-40B4-BE49-F238E27FC236}">
                <a16:creationId xmlns:a16="http://schemas.microsoft.com/office/drawing/2014/main" id="{F7D02D19-1476-4EB7-4BCD-9FA13EF7438C}"/>
              </a:ext>
            </a:extLst>
          </p:cNvPr>
          <p:cNvSpPr txBox="1">
            <a:spLocks noChangeArrowheads="1"/>
          </p:cNvSpPr>
          <p:nvPr/>
        </p:nvSpPr>
        <p:spPr bwMode="auto">
          <a:xfrm>
            <a:off x="609600" y="4495800"/>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1400" b="1">
                <a:solidFill>
                  <a:srgbClr val="FF0000"/>
                </a:solidFill>
              </a:rPr>
              <a:t>bÐ ®Õm xem cã bao nhiªu ch÷ o, bao nhiªu ch÷ «, bao nhiªu ch÷ ¬</a:t>
            </a:r>
          </a:p>
        </p:txBody>
      </p:sp>
      <p:sp>
        <p:nvSpPr>
          <p:cNvPr id="27657" name="Text Box 16">
            <a:extLst>
              <a:ext uri="{FF2B5EF4-FFF2-40B4-BE49-F238E27FC236}">
                <a16:creationId xmlns:a16="http://schemas.microsoft.com/office/drawing/2014/main" id="{03694669-0EDF-6683-C21F-2AB0625111F1}"/>
              </a:ext>
            </a:extLst>
          </p:cNvPr>
          <p:cNvSpPr txBox="1">
            <a:spLocks noChangeArrowheads="1"/>
          </p:cNvSpPr>
          <p:nvPr/>
        </p:nvSpPr>
        <p:spPr bwMode="auto">
          <a:xfrm>
            <a:off x="1752600" y="4800600"/>
            <a:ext cx="480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vi-VN" altLang="en-US" sz="6600" b="1">
                <a:solidFill>
                  <a:srgbClr val="33CC33"/>
                </a:solidFill>
                <a:latin typeface="Century Gothic" panose="020B0502020202020204" pitchFamily="34" charset="0"/>
              </a:rPr>
              <a:t>   </a:t>
            </a:r>
            <a:endParaRPr lang="en-US" altLang="en-US" sz="6600" b="1">
              <a:solidFill>
                <a:srgbClr val="33CC33"/>
              </a:solidFill>
            </a:endParaRPr>
          </a:p>
        </p:txBody>
      </p:sp>
      <p:sp>
        <p:nvSpPr>
          <p:cNvPr id="40121" name="AutoShape 185">
            <a:extLst>
              <a:ext uri="{FF2B5EF4-FFF2-40B4-BE49-F238E27FC236}">
                <a16:creationId xmlns:a16="http://schemas.microsoft.com/office/drawing/2014/main" id="{5B7DD575-8C73-436D-4A08-A41954877753}"/>
              </a:ext>
            </a:extLst>
          </p:cNvPr>
          <p:cNvSpPr>
            <a:spLocks noChangeArrowheads="1"/>
          </p:cNvSpPr>
          <p:nvPr/>
        </p:nvSpPr>
        <p:spPr bwMode="auto">
          <a:xfrm>
            <a:off x="228600" y="2971800"/>
            <a:ext cx="958850" cy="914400"/>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2</a:t>
            </a:r>
          </a:p>
        </p:txBody>
      </p:sp>
      <p:sp>
        <p:nvSpPr>
          <p:cNvPr id="40123" name="AutoShape 187">
            <a:extLst>
              <a:ext uri="{FF2B5EF4-FFF2-40B4-BE49-F238E27FC236}">
                <a16:creationId xmlns:a16="http://schemas.microsoft.com/office/drawing/2014/main" id="{CD50F990-EBD6-E607-3C90-6364EE0FDDE8}"/>
              </a:ext>
            </a:extLst>
          </p:cNvPr>
          <p:cNvSpPr>
            <a:spLocks noChangeArrowheads="1"/>
          </p:cNvSpPr>
          <p:nvPr/>
        </p:nvSpPr>
        <p:spPr bwMode="auto">
          <a:xfrm>
            <a:off x="7620000" y="34290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4</a:t>
            </a:r>
          </a:p>
        </p:txBody>
      </p:sp>
      <p:sp>
        <p:nvSpPr>
          <p:cNvPr id="40124" name="AutoShape 188">
            <a:extLst>
              <a:ext uri="{FF2B5EF4-FFF2-40B4-BE49-F238E27FC236}">
                <a16:creationId xmlns:a16="http://schemas.microsoft.com/office/drawing/2014/main" id="{B9129CC0-7A47-2C47-459A-7832C0B99494}"/>
              </a:ext>
            </a:extLst>
          </p:cNvPr>
          <p:cNvSpPr>
            <a:spLocks noChangeArrowheads="1"/>
          </p:cNvSpPr>
          <p:nvPr/>
        </p:nvSpPr>
        <p:spPr bwMode="auto">
          <a:xfrm>
            <a:off x="304800" y="381000"/>
            <a:ext cx="914400" cy="838200"/>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7661" name="AutoShape 21">
            <a:hlinkClick r:id="rId8" action="ppaction://hlinksldjump"/>
            <a:extLst>
              <a:ext uri="{FF2B5EF4-FFF2-40B4-BE49-F238E27FC236}">
                <a16:creationId xmlns:a16="http://schemas.microsoft.com/office/drawing/2014/main" id="{1B097051-7E6E-55CB-3879-8AC539E39E49}"/>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17" name="AutoShape 189">
            <a:extLst>
              <a:ext uri="{FF2B5EF4-FFF2-40B4-BE49-F238E27FC236}">
                <a16:creationId xmlns:a16="http://schemas.microsoft.com/office/drawing/2014/main" id="{4DA5076F-CAC7-F116-3A0C-C95DC5376804}"/>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6000" b="1" dirty="0">
                <a:solidFill>
                  <a:srgbClr val="FFFF00"/>
                </a:solidFill>
                <a:effectLst>
                  <a:outerShdw blurRad="38100" dist="38100" dir="2700000" algn="tl">
                    <a:srgbClr val="000000"/>
                  </a:outerShdw>
                </a:effectLst>
              </a:rPr>
              <a:t>3</a:t>
            </a:r>
          </a:p>
        </p:txBody>
      </p:sp>
      <p:sp>
        <p:nvSpPr>
          <p:cNvPr id="27663" name="Rectangle 1">
            <a:extLst>
              <a:ext uri="{FF2B5EF4-FFF2-40B4-BE49-F238E27FC236}">
                <a16:creationId xmlns:a16="http://schemas.microsoft.com/office/drawing/2014/main" id="{13A28F84-C2C2-3776-0065-1FE319A68060}"/>
              </a:ext>
            </a:extLst>
          </p:cNvPr>
          <p:cNvSpPr>
            <a:spLocks noChangeArrowheads="1"/>
          </p:cNvSpPr>
          <p:nvPr/>
        </p:nvSpPr>
        <p:spPr bwMode="auto">
          <a:xfrm>
            <a:off x="2438400" y="228600"/>
            <a:ext cx="42052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r>
              <a:rPr lang="en-US" altLang="en-US" sz="2500" b="1">
                <a:cs typeface="Times New Roman" panose="02020603050405020304" pitchFamily="18" charset="0"/>
              </a:rPr>
              <a:t>Th</a:t>
            </a:r>
            <a:r>
              <a:rPr lang="en-US" altLang="en-US" sz="2500" b="1">
                <a:ea typeface="Times New Roman" panose="02020603050405020304" pitchFamily="18" charset="0"/>
                <a:cs typeface="Arial" panose="020B0604020202020204" pitchFamily="34" charset="0"/>
              </a:rPr>
              <a:t>ơ</a:t>
            </a:r>
            <a:r>
              <a:rPr lang="en-US" altLang="en-US" sz="2500" b="1">
                <a:ea typeface="Times New Roman" panose="02020603050405020304" pitchFamily="18" charset="0"/>
                <a:cs typeface=".VnAvant" panose="020B7200000000000000" pitchFamily="34" charset="0"/>
              </a:rPr>
              <a:t>:</a:t>
            </a:r>
            <a:r>
              <a:rPr lang="en-US" altLang="en-US" sz="3200" b="1">
                <a:ea typeface="Times New Roman" panose="02020603050405020304" pitchFamily="18" charset="0"/>
                <a:cs typeface=".VnAvant" panose="020B7200000000000000" pitchFamily="34" charset="0"/>
              </a:rPr>
              <a:t> </a:t>
            </a:r>
            <a:r>
              <a:rPr lang="en-US" altLang="en-US" sz="3200" b="1">
                <a:cs typeface="Times New Roman" panose="02020603050405020304" pitchFamily="18" charset="0"/>
              </a:rPr>
              <a:t>cÇu vång</a:t>
            </a:r>
            <a:r>
              <a:rPr lang="en-US" altLang="en-US" sz="3200">
                <a:cs typeface="Times New Roman" panose="02020603050405020304" pitchFamily="18" charset="0"/>
              </a:rPr>
              <a:t> </a:t>
            </a:r>
            <a:endParaRPr lang="en-US" altLang="en-US" sz="800"/>
          </a:p>
          <a:p>
            <a:r>
              <a:rPr lang="en-US" altLang="en-US" sz="2800">
                <a:cs typeface="Times New Roman" panose="02020603050405020304" pitchFamily="18" charset="0"/>
              </a:rPr>
              <a:t>m­a rµo võa t¹nh </a:t>
            </a:r>
            <a:endParaRPr lang="en-US" altLang="en-US" sz="900"/>
          </a:p>
          <a:p>
            <a:r>
              <a:rPr lang="en-US" altLang="en-US" sz="2800">
                <a:cs typeface="Times New Roman" panose="02020603050405020304" pitchFamily="18" charset="0"/>
              </a:rPr>
              <a:t>cã c¸i cÇu vång</a:t>
            </a:r>
          </a:p>
          <a:p>
            <a:r>
              <a:rPr lang="en-US" altLang="en-US" sz="2800">
                <a:cs typeface="Times New Roman" panose="02020603050405020304" pitchFamily="18" charset="0"/>
              </a:rPr>
              <a:t>ai vẽ cong cong</a:t>
            </a:r>
            <a:endParaRPr lang="en-US" altLang="en-US" sz="900"/>
          </a:p>
          <a:p>
            <a:r>
              <a:rPr lang="en-US" altLang="en-US" sz="2800">
                <a:cs typeface="Times New Roman" panose="02020603050405020304" pitchFamily="18" charset="0"/>
              </a:rPr>
              <a:t> t« mµu rùc rì</a:t>
            </a:r>
            <a:endParaRPr lang="en-US" altLang="en-US" sz="900"/>
          </a:p>
          <a:p>
            <a:r>
              <a:rPr lang="en-US" altLang="en-US" sz="2800">
                <a:cs typeface="Times New Roman" panose="02020603050405020304" pitchFamily="18" charset="0"/>
              </a:rPr>
              <a:t>tÝm, xanh, ®á, vµng</a:t>
            </a:r>
            <a:endParaRPr lang="en-US" altLang="en-US" sz="900"/>
          </a:p>
          <a:p>
            <a:r>
              <a:rPr lang="en-US" altLang="en-US" sz="2800">
                <a:cs typeface="Times New Roman" panose="02020603050405020304" pitchFamily="18" charset="0"/>
              </a:rPr>
              <a:t>å! Hai c¸i c¬:</a:t>
            </a:r>
            <a:endParaRPr lang="en-US" altLang="en-US" sz="900"/>
          </a:p>
          <a:p>
            <a:r>
              <a:rPr lang="en-US" altLang="en-US" sz="2800">
                <a:cs typeface="Times New Roman" panose="02020603050405020304" pitchFamily="18" charset="0"/>
              </a:rPr>
              <a:t>c¸i râ c¸i mê</a:t>
            </a:r>
            <a:endParaRPr lang="en-US" altLang="en-US" sz="900"/>
          </a:p>
          <a:p>
            <a:r>
              <a:rPr lang="en-US" altLang="en-US" sz="2800">
                <a:cs typeface="Times New Roman" panose="02020603050405020304" pitchFamily="18" charset="0"/>
              </a:rPr>
              <a:t>ai tµi thÕ nhØ </a:t>
            </a:r>
            <a:endParaRPr lang="en-US" altLang="en-US" sz="900"/>
          </a:p>
          <a:p>
            <a:endParaRPr lang="en-US" altLang="en-US">
              <a:cs typeface="Times New Roman" panose="02020603050405020304" pitchFamily="18" charset="0"/>
            </a:endParaRPr>
          </a:p>
          <a:p>
            <a:r>
              <a:rPr lang="en-US" altLang="en-US" sz="1400">
                <a:cs typeface="Times New Roman" panose="02020603050405020304" pitchFamily="18" charset="0"/>
              </a:rPr>
              <a:t>	</a:t>
            </a:r>
            <a:r>
              <a:rPr lang="en-US" altLang="en-US" sz="800"/>
              <a:t> </a:t>
            </a:r>
            <a:endParaRPr lang="en-US" altLang="en-US"/>
          </a:p>
        </p:txBody>
      </p:sp>
      <p:sp>
        <p:nvSpPr>
          <p:cNvPr id="19" name="AutoShape 188">
            <a:extLst>
              <a:ext uri="{FF2B5EF4-FFF2-40B4-BE49-F238E27FC236}">
                <a16:creationId xmlns:a16="http://schemas.microsoft.com/office/drawing/2014/main" id="{1B3FB821-DAB5-590A-E40B-AFE3303D4E79}"/>
              </a:ext>
            </a:extLst>
          </p:cNvPr>
          <p:cNvSpPr>
            <a:spLocks noChangeArrowheads="1"/>
          </p:cNvSpPr>
          <p:nvPr/>
        </p:nvSpPr>
        <p:spPr bwMode="auto">
          <a:xfrm>
            <a:off x="152400" y="2286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1" name="AutoShape 188">
            <a:extLst>
              <a:ext uri="{FF2B5EF4-FFF2-40B4-BE49-F238E27FC236}">
                <a16:creationId xmlns:a16="http://schemas.microsoft.com/office/drawing/2014/main" id="{5987DB41-7768-8074-A768-6BD2EF641B52}"/>
              </a:ext>
            </a:extLst>
          </p:cNvPr>
          <p:cNvSpPr>
            <a:spLocks noChangeArrowheads="1"/>
          </p:cNvSpPr>
          <p:nvPr/>
        </p:nvSpPr>
        <p:spPr bwMode="auto">
          <a:xfrm>
            <a:off x="304800" y="14478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3" name="AutoShape 188">
            <a:extLst>
              <a:ext uri="{FF2B5EF4-FFF2-40B4-BE49-F238E27FC236}">
                <a16:creationId xmlns:a16="http://schemas.microsoft.com/office/drawing/2014/main" id="{A66C4BD2-11B7-5797-A187-8583D9C4E6FC}"/>
              </a:ext>
            </a:extLst>
          </p:cNvPr>
          <p:cNvSpPr>
            <a:spLocks noChangeArrowheads="1"/>
          </p:cNvSpPr>
          <p:nvPr/>
        </p:nvSpPr>
        <p:spPr bwMode="auto">
          <a:xfrm>
            <a:off x="228600" y="1371600"/>
            <a:ext cx="1263650" cy="13477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5</a:t>
            </a:r>
          </a:p>
        </p:txBody>
      </p:sp>
      <p:sp>
        <p:nvSpPr>
          <p:cNvPr id="27" name="Rectangle 26">
            <a:extLst>
              <a:ext uri="{FF2B5EF4-FFF2-40B4-BE49-F238E27FC236}">
                <a16:creationId xmlns:a16="http://schemas.microsoft.com/office/drawing/2014/main" id="{323E9B9D-1C57-A731-DCFE-A102D5FE91DF}"/>
              </a:ext>
            </a:extLst>
          </p:cNvPr>
          <p:cNvSpPr/>
          <p:nvPr/>
        </p:nvSpPr>
        <p:spPr>
          <a:xfrm>
            <a:off x="3352800" y="50292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extLst>
              <a:ext uri="{FF2B5EF4-FFF2-40B4-BE49-F238E27FC236}">
                <a16:creationId xmlns:a16="http://schemas.microsoft.com/office/drawing/2014/main" id="{ACD3E1BD-15C8-4B13-72AB-B7F380A1E7A2}"/>
              </a:ext>
            </a:extLst>
          </p:cNvPr>
          <p:cNvSpPr/>
          <p:nvPr/>
        </p:nvSpPr>
        <p:spPr>
          <a:xfrm>
            <a:off x="42672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669" name="TextBox 29">
            <a:extLst>
              <a:ext uri="{FF2B5EF4-FFF2-40B4-BE49-F238E27FC236}">
                <a16:creationId xmlns:a16="http://schemas.microsoft.com/office/drawing/2014/main" id="{948FEE4A-77AB-1D2A-00E4-6A88912AF2A8}"/>
              </a:ext>
            </a:extLst>
          </p:cNvPr>
          <p:cNvSpPr txBox="1">
            <a:spLocks noChangeArrowheads="1"/>
          </p:cNvSpPr>
          <p:nvPr/>
        </p:nvSpPr>
        <p:spPr bwMode="auto">
          <a:xfrm>
            <a:off x="4267200" y="5029200"/>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t>«</a:t>
            </a:r>
          </a:p>
        </p:txBody>
      </p:sp>
      <p:sp>
        <p:nvSpPr>
          <p:cNvPr id="27670" name="TextBox 30">
            <a:extLst>
              <a:ext uri="{FF2B5EF4-FFF2-40B4-BE49-F238E27FC236}">
                <a16:creationId xmlns:a16="http://schemas.microsoft.com/office/drawing/2014/main" id="{4FF9D67C-6745-1856-048B-D47EE9CEAE5B}"/>
              </a:ext>
            </a:extLst>
          </p:cNvPr>
          <p:cNvSpPr txBox="1">
            <a:spLocks noChangeArrowheads="1"/>
          </p:cNvSpPr>
          <p:nvPr/>
        </p:nvSpPr>
        <p:spPr bwMode="auto">
          <a:xfrm>
            <a:off x="3429000" y="49530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t>o</a:t>
            </a:r>
          </a:p>
        </p:txBody>
      </p:sp>
      <p:sp>
        <p:nvSpPr>
          <p:cNvPr id="32" name="Rectangle 31">
            <a:extLst>
              <a:ext uri="{FF2B5EF4-FFF2-40B4-BE49-F238E27FC236}">
                <a16:creationId xmlns:a16="http://schemas.microsoft.com/office/drawing/2014/main" id="{21DD3D6F-C7F7-D429-EB13-9A61A12830B7}"/>
              </a:ext>
            </a:extLst>
          </p:cNvPr>
          <p:cNvSpPr/>
          <p:nvPr/>
        </p:nvSpPr>
        <p:spPr>
          <a:xfrm>
            <a:off x="2438400" y="50292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72" name="TextBox 32">
            <a:extLst>
              <a:ext uri="{FF2B5EF4-FFF2-40B4-BE49-F238E27FC236}">
                <a16:creationId xmlns:a16="http://schemas.microsoft.com/office/drawing/2014/main" id="{37CD916E-84AF-99B4-FF79-1C7983C054DD}"/>
              </a:ext>
            </a:extLst>
          </p:cNvPr>
          <p:cNvSpPr txBox="1">
            <a:spLocks noChangeArrowheads="1"/>
          </p:cNvSpPr>
          <p:nvPr/>
        </p:nvSpPr>
        <p:spPr bwMode="auto">
          <a:xfrm>
            <a:off x="2514600" y="49530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solidFill>
                  <a:srgbClr val="0066FF"/>
                </a:solidFill>
              </a:rPr>
              <a:t>¬</a:t>
            </a:r>
          </a:p>
        </p:txBody>
      </p:sp>
    </p:spTree>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5939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afterEffect">
                                  <p:stCondLst>
                                    <p:cond delay="300"/>
                                  </p:stCondLst>
                                  <p:childTnLst>
                                    <p:set>
                                      <p:cBhvr>
                                        <p:cTn id="6" dur="1" fill="hold">
                                          <p:stCondLst>
                                            <p:cond delay="0"/>
                                          </p:stCondLst>
                                        </p:cTn>
                                        <p:tgtEl>
                                          <p:spTgt spid="5940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nodeType="afterGroup">
                            <p:stCondLst>
                              <p:cond delay="300"/>
                            </p:stCondLst>
                            <p:childTnLst>
                              <p:par>
                                <p:cTn id="8" presetID="1" presetClass="exit" presetSubtype="0" fill="hold" nodeType="afterEffect">
                                  <p:stCondLst>
                                    <p:cond delay="500"/>
                                  </p:stCondLst>
                                  <p:childTnLst>
                                    <p:set>
                                      <p:cBhvr>
                                        <p:cTn id="9" dur="1" fill="hold">
                                          <p:stCondLst>
                                            <p:cond delay="0"/>
                                          </p:stCondLst>
                                        </p:cTn>
                                        <p:tgtEl>
                                          <p:spTgt spid="59400"/>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par>
                          <p:cTn id="10" fill="hold" nodeType="afterGroup">
                            <p:stCondLst>
                              <p:cond delay="800"/>
                            </p:stCondLst>
                            <p:childTnLst>
                              <p:par>
                                <p:cTn id="11" presetID="1" presetClass="exit" presetSubtype="0" fill="hold" nodeType="afterEffect">
                                  <p:stCondLst>
                                    <p:cond delay="500"/>
                                  </p:stCondLst>
                                  <p:childTnLst>
                                    <p:set>
                                      <p:cBhvr>
                                        <p:cTn id="12" dur="1" fill="hold">
                                          <p:stCondLst>
                                            <p:cond delay="0"/>
                                          </p:stCondLst>
                                        </p:cTn>
                                        <p:tgtEl>
                                          <p:spTgt spid="59399"/>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3" fill="hold" nodeType="afterGroup">
                            <p:stCondLst>
                              <p:cond delay="1300"/>
                            </p:stCondLst>
                            <p:childTnLst>
                              <p:par>
                                <p:cTn id="14" presetID="1" presetClass="exit" presetSubtype="0" fill="hold" nodeType="afterEffect">
                                  <p:stCondLst>
                                    <p:cond delay="500"/>
                                  </p:stCondLst>
                                  <p:childTnLst>
                                    <p:set>
                                      <p:cBhvr>
                                        <p:cTn id="15" dur="1" fill="hold">
                                          <p:stCondLst>
                                            <p:cond delay="0"/>
                                          </p:stCondLst>
                                        </p:cTn>
                                        <p:tgtEl>
                                          <p:spTgt spid="5939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6" fill="hold" nodeType="afterGroup">
                            <p:stCondLst>
                              <p:cond delay="1800"/>
                            </p:stCondLst>
                            <p:childTnLst>
                              <p:par>
                                <p:cTn id="17" presetID="1" presetClass="exit" presetSubtype="0" fill="hold" nodeType="afterEffect">
                                  <p:stCondLst>
                                    <p:cond delay="500"/>
                                  </p:stCondLst>
                                  <p:childTnLst>
                                    <p:set>
                                      <p:cBhvr>
                                        <p:cTn id="18" dur="1" fill="hold">
                                          <p:stCondLst>
                                            <p:cond delay="0"/>
                                          </p:stCondLst>
                                        </p:cTn>
                                        <p:tgtEl>
                                          <p:spTgt spid="5939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59396"/>
                  </p:tgtEl>
                </p:cond>
              </p:nextCondLst>
            </p:seq>
            <p:seq concurrent="1" nextAc="seek">
              <p:cTn id="19" restart="whenNotActive" fill="hold" evtFilter="cancelBubble" nodeType="interactiveSeq">
                <p:stCondLst>
                  <p:cond evt="onClick" delay="0">
                    <p:tgtEl>
                      <p:spTgt spid="40121"/>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8" presetClass="emph" presetSubtype="0" fill="hold" grpId="0" nodeType="clickEffect">
                                  <p:stCondLst>
                                    <p:cond delay="0"/>
                                  </p:stCondLst>
                                  <p:childTnLst>
                                    <p:animRot by="21600000">
                                      <p:cBhvr>
                                        <p:cTn id="23" dur="2000" fill="hold"/>
                                        <p:tgtEl>
                                          <p:spTgt spid="40121"/>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40121"/>
                  </p:tgtEl>
                </p:cond>
              </p:nextCondLst>
            </p:seq>
            <p:seq concurrent="1" nextAc="seek">
              <p:cTn id="24" restart="whenNotActive" fill="hold" evtFilter="cancelBubble" nodeType="interactiveSeq">
                <p:stCondLst>
                  <p:cond evt="onClick" delay="0">
                    <p:tgtEl>
                      <p:spTgt spid="40123"/>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3"/>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5" name="BE TRA LOI CHUA DUNG.wav"/>
                                        </p:tgtEl>
                                      </p:cMediaNode>
                                    </p:audio>
                                  </p:subTnLst>
                                </p:cTn>
                              </p:par>
                            </p:childTnLst>
                          </p:cTn>
                        </p:par>
                      </p:childTnLst>
                    </p:cTn>
                  </p:par>
                </p:childTnLst>
              </p:cTn>
              <p:nextCondLst>
                <p:cond evt="onClick" delay="0">
                  <p:tgtEl>
                    <p:spTgt spid="40123"/>
                  </p:tgtEl>
                </p:cond>
              </p:nextCondLst>
            </p:seq>
            <p:seq concurrent="1" nextAc="seek">
              <p:cTn id="29" restart="whenNotActive" fill="hold" evtFilter="cancelBubble" nodeType="interactiveSeq">
                <p:stCondLst>
                  <p:cond evt="onClick" delay="0">
                    <p:tgtEl>
                      <p:spTgt spid="4012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0" presetClass="path" presetSubtype="0" accel="50000" decel="50000" fill="hold" nodeType="clickEffect">
                                  <p:stCondLst>
                                    <p:cond delay="0"/>
                                  </p:stCondLst>
                                  <p:childTnLst>
                                    <p:animMotion origin="layout" path="M 0.04461 0.06707 C 0.05173 0.07239 0.05816 0.07886 0.06545 0.08372 C 0.07465 0.10199 0.06406 0.11772 0.05711 0.1339 C 0.05503 0.13876 0.05347 0.14385 0.05156 0.14871 C 0.04982 0.15333 0.04322 0.15981 0.04322 0.16004 C 0.0401 0.17253 0.04444 0.15842 0.03767 0.16906 C 0.0276 0.18478 0.03888 0.17345 0.02934 0.18201 C 0.02083 0.20097 0.01736 0.22271 0.01128 0.24306 C 0.01024 0.25208 0.0085 0.26018 0.00711 0.26896 C 0.00607 0.2914 0.00434 0.31175 0.00156 0.33372 C -0.00035 0.37373 -0.00678 0.42623 0.00989 0.46346 C 0.01197 0.48011 0.01649 0.49029 0.02239 0.50601 C 0.02864 0.5229 0.03385 0.53955 0.04322 0.55412 C 0.04947 0.5636 0.05746 0.571 0.06406 0.58002 C 0.09201 0.59389 0.17118 0.6265 0.21111 0.63714 C 0.24288 0.63899 0.27222 0.64246 0.30434 0.64431 C 0.32135 0.64778 0.33854 0.64778 0.35572 0.65056 C 0.36684 0.65472 0.37743 0.65981 0.38906 0.66304 C 0.39652 0.66998 0.40277 0.67761 0.41475 0.68155 C 0.42204 0.69496 0.41284 0.75162 0.41788 0.76688 " pathEditMode="relative" rAng="0" ptsTypes="ffffffffffffffffffff">
                                      <p:cBhvr>
                                        <p:cTn id="33" dur="2000" fill="hold"/>
                                        <p:tgtEl>
                                          <p:spTgt spid="40124">
                                            <p:txEl>
                                              <p:pRg st="0" end="0"/>
                                            </p:txEl>
                                          </p:spTgt>
                                        </p:tgtEl>
                                        <p:attrNameLst>
                                          <p:attrName>ppt_x</p:attrName>
                                          <p:attrName>ppt_y</p:attrName>
                                        </p:attrNameLst>
                                      </p:cBhvr>
                                      <p:rCtr x="16302" y="34991"/>
                                    </p:animMotion>
                                  </p:childTnLst>
                                  <p:subTnLst>
                                    <p:audio>
                                      <p:cMediaNode>
                                        <p:cTn display="0" masterRel="sameClick">
                                          <p:stCondLst>
                                            <p:cond evt="begin" delay="0">
                                              <p:tn val="3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40124"/>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01736 0.03816 C -0.01823 0.03631 -0.19167 0.06013 -0.19341 0.0599 C -0.20608 0.05781 -0.2599 0.0784 -0.27257 0.08187 C -0.27934 0.08649 -0.34341 0.10846 -0.35087 0.11054 C -0.36285 0.12673 -0.37709 0.13829 -0.38837 0.15518 C -0.41632 0.19657 -0.4132 0.18293 -0.42622 0.23496 C -0.43299 0.25115 -0.42882 0.24815 -0.44271 0.28261 C -0.45087 0.30203 -0.46337 0.3314 -0.47552 0.35222 C -0.48247 0.36147 -0.51146 0.39616 -0.5158 0.40795 C -0.52066 0.41952 -0.55209 0.43779 -0.56059 0.46161 C -0.5691 0.48543 -0.56528 0.53261 -0.5665 0.55111 " pathEditMode="relative" rAng="0" ptsTypes="ffffffaffaf">
                                      <p:cBhvr>
                                        <p:cTn id="38" dur="2000" fill="hold"/>
                                        <p:tgtEl>
                                          <p:spTgt spid="17">
                                            <p:txEl>
                                              <p:pRg st="0" end="0"/>
                                            </p:txEl>
                                          </p:spTgt>
                                        </p:tgtEl>
                                        <p:attrNameLst>
                                          <p:attrName>ppt_x</p:attrName>
                                          <p:attrName>ppt_y</p:attrName>
                                        </p:attrNameLst>
                                      </p:cBhvr>
                                      <p:rCtr x="-27587" y="25555"/>
                                    </p:animMotion>
                                  </p:childTnLst>
                                  <p:subTnLst>
                                    <p:audio>
                                      <p:cMediaNode>
                                        <p:cTn display="0" masterRel="sameClick">
                                          <p:stCondLst>
                                            <p:cond evt="begin" delay="0">
                                              <p:tn val="3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9"/>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0" presetClass="path" presetSubtype="0" accel="50000" decel="50000" fill="hold" nodeType="clickEffect">
                                  <p:stCondLst>
                                    <p:cond delay="0"/>
                                  </p:stCondLst>
                                  <p:childTnLst>
                                    <p:animMotion origin="layout" path="M 0.0625 0.10291 C 0.06962 0.10823 0.07604 0.11471 0.08333 0.11956 C 0.09253 0.13783 0.08194 0.15356 0.075 0.16975 C 0.07292 0.17461 0.07135 0.17969 0.06944 0.18455 C 0.06771 0.18918 0.06111 0.19565 0.06111 0.19588 C 0.05799 0.20837 0.06233 0.19426 0.05555 0.2049 C 0.04549 0.22063 0.05677 0.2093 0.04722 0.21785 C 0.03871 0.23682 0.03524 0.25856 0.02917 0.27891 C 0.02812 0.28793 0.02639 0.29602 0.025 0.30481 C 0.02396 0.32724 0.02222 0.34736 0.01944 0.36956 C 0.01753 0.40934 0.01111 0.46207 0.02778 0.4993 C 0.02986 0.51596 0.03437 0.52613 0.04028 0.54186 C 0.04653 0.55874 0.05174 0.57539 0.06111 0.58996 C 0.06736 0.59944 0.07535 0.60684 0.08194 0.61586 C 0.10989 0.62974 0.18906 0.66235 0.22899 0.67299 C 0.26076 0.67484 0.2901 0.67807 0.32222 0.68016 C 0.33924 0.68362 0.35642 0.68362 0.37361 0.6864 C 0.38472 0.69033 0.39531 0.69542 0.40694 0.69866 C 0.41441 0.70583 0.42066 0.71346 0.43264 0.71739 C 0.43993 0.7308 0.43073 0.78723 0.43576 0.80273 " pathEditMode="relative" rAng="0" ptsTypes="ffffffffffffffffffff">
                                      <p:cBhvr>
                                        <p:cTn id="43" dur="2000" fill="hold"/>
                                        <p:tgtEl>
                                          <p:spTgt spid="19">
                                            <p:txEl>
                                              <p:pRg st="0" end="0"/>
                                            </p:txEl>
                                          </p:spTgt>
                                        </p:tgtEl>
                                        <p:attrNameLst>
                                          <p:attrName>ppt_x</p:attrName>
                                          <p:attrName>ppt_y</p:attrName>
                                        </p:attrNameLst>
                                      </p:cBhvr>
                                      <p:rCtr x="16302" y="34991"/>
                                    </p:animMotion>
                                  </p:childTnLst>
                                  <p:subTnLst>
                                    <p:audio>
                                      <p:cMediaNode>
                                        <p:cTn display="0" masterRel="sameClick">
                                          <p:stCondLst>
                                            <p:cond evt="begin" delay="0">
                                              <p:tn val="4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0" presetClass="path" presetSubtype="0" accel="50000" decel="50000" fill="hold" nodeType="clickEffect">
                                  <p:stCondLst>
                                    <p:cond delay="0"/>
                                  </p:stCondLst>
                                  <p:childTnLst>
                                    <p:animMotion origin="layout" path="M -0.00157 -1.84089E-6 C 0.00486 0.00463 0.01059 0.01018 0.01718 0.01457 C 0.02517 0.03053 0.01579 0.04441 0.00937 0.05851 C 0.00763 0.06268 0.00642 0.0673 0.00468 0.07146 C 0.00295 0.07563 -0.00296 0.08118 -0.00296 0.08141 C -0.00556 0.09228 -0.00174 0.08002 -0.00782 0.08927 C -0.01684 0.10315 -0.00678 0.0932 -0.01511 0.1006 C -0.02309 0.11725 -0.02587 0.13645 -0.03125 0.15426 C -0.0323 0.16212 -0.03386 0.16929 -0.03525 0.17692 C -0.03612 0.19658 -0.0375 0.21416 -0.04028 0.23358 C -0.04184 0.26873 -0.0474 0.31476 -0.03282 0.34737 C -0.03091 0.36194 -0.02674 0.37095 -0.02136 0.38483 C -0.0158 0.39963 -0.01129 0.4142 -0.00296 0.42692 C 0.00277 0.43525 0.00989 0.44172 0.01579 0.44959 C 0.04079 0.46184 0.11163 0.49029 0.14722 0.49977 C 0.17569 0.50139 0.20191 0.50416 0.23055 0.50601 C 0.24583 0.50902 0.26111 0.50902 0.27656 0.51157 C 0.28663 0.5148 0.296 0.51943 0.30642 0.5222 C 0.31319 0.52845 0.31875 0.53515 0.32951 0.53862 C 0.33611 0.55042 0.32777 0.59991 0.33211 0.61355 " pathEditMode="relative" rAng="0" ptsTypes="ffffffffffffffffffff">
                                      <p:cBhvr>
                                        <p:cTn id="48" dur="2000" fill="hold"/>
                                        <p:tgtEl>
                                          <p:spTgt spid="21">
                                            <p:txEl>
                                              <p:pRg st="0" end="0"/>
                                            </p:txEl>
                                          </p:spTgt>
                                        </p:tgtEl>
                                        <p:attrNameLst>
                                          <p:attrName>ppt_x</p:attrName>
                                          <p:attrName>ppt_y</p:attrName>
                                        </p:attrNameLst>
                                      </p:cBhvr>
                                      <p:rCtr x="14583" y="30666"/>
                                    </p:animMotion>
                                  </p:childTnLst>
                                  <p:subTnLst>
                                    <p:audio>
                                      <p:cMediaNode>
                                        <p:cTn display="0" masterRel="sameClick">
                                          <p:stCondLst>
                                            <p:cond evt="begin" delay="0">
                                              <p:tn val="4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21"/>
                  </p:tgtEl>
                </p:cond>
              </p:nextCondLst>
            </p:seq>
            <p:seq concurrent="1" nextAc="seek">
              <p:cTn id="49" restart="whenNotActive" fill="hold" evtFilter="cancelBubble" nodeType="interactiveSeq">
                <p:stCondLst>
                  <p:cond evt="onClick" delay="0">
                    <p:tgtEl>
                      <p:spTgt spid="23"/>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0" presetClass="path" presetSubtype="0" accel="50000" decel="50000" fill="hold" nodeType="clickEffect">
                                  <p:stCondLst>
                                    <p:cond delay="0"/>
                                  </p:stCondLst>
                                  <p:childTnLst>
                                    <p:animMotion origin="layout" path="M -0.04809 -0.0865 C -0.04097 -0.08118 -0.03455 -0.0747 -0.02726 -0.06985 C -0.01806 -0.05158 -0.02865 -0.03585 -0.03576 -0.01966 C -0.03767 -0.01481 -0.03924 -0.00972 -0.04115 -0.00486 C -0.04306 -0.00024 -0.04948 0.00624 -0.04948 0.00647 C -0.0526 0.01896 -0.04826 0.00485 -0.05504 0.01549 C -0.0651 0.03122 -0.05382 0.01988 -0.06337 0.02844 C -0.07205 0.04741 -0.07535 0.06914 -0.08142 0.0895 C -0.08247 0.09852 -0.0842 0.10661 -0.08559 0.1154 C -0.08663 0.13783 -0.08837 0.15795 -0.09149 0.18015 C -0.09306 0.21993 -0.09948 0.27266 -0.08316 0.30989 C -0.08073 0.32655 -0.07622 0.33672 -0.07031 0.35245 C -0.06406 0.36933 -0.05903 0.38598 -0.04948 0.40055 C -0.04323 0.41003 -0.03524 0.41743 -0.02865 0.42645 C -0.0007 0.44033 0.07847 0.47294 0.1184 0.48358 C 0.15017 0.48543 0.17951 0.48866 0.21128 0.49074 C 0.22865 0.49421 0.24566 0.49421 0.26302 0.49699 C 0.27413 0.50092 0.28472 0.50601 0.29635 0.50925 C 0.30382 0.51642 0.31007 0.52405 0.32205 0.52798 C 0.32934 0.54139 0.32014 0.59782 0.32517 0.61332 " pathEditMode="relative" rAng="0" ptsTypes="ffffffffffffffffffff">
                                      <p:cBhvr>
                                        <p:cTn id="53" dur="2000" fill="hold"/>
                                        <p:tgtEl>
                                          <p:spTgt spid="23">
                                            <p:txEl>
                                              <p:pRg st="0" end="0"/>
                                            </p:txEl>
                                          </p:spTgt>
                                        </p:tgtEl>
                                        <p:attrNameLst>
                                          <p:attrName>ppt_x</p:attrName>
                                          <p:attrName>ppt_y</p:attrName>
                                        </p:attrNameLst>
                                      </p:cBhvr>
                                      <p:rCtr x="16302" y="34991"/>
                                    </p:animMotion>
                                  </p:childTnLst>
                                  <p:subTnLst>
                                    <p:audio>
                                      <p:cMediaNode>
                                        <p:cTn display="0" masterRel="sameClick">
                                          <p:stCondLst>
                                            <p:cond evt="begin" delay="0">
                                              <p:tn val="5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23"/>
                  </p:tgtEl>
                </p:cond>
              </p:nextCondLst>
            </p:seq>
          </p:childTnLst>
        </p:cTn>
      </p:par>
    </p:tnLst>
    <p:bldLst>
      <p:bldP spid="40121" grpId="0" animBg="1"/>
      <p:bldP spid="401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121964-2223-F562-C524-CE624CDC42DD}"/>
              </a:ext>
            </a:extLst>
          </p:cNvPr>
          <p:cNvSpPr txBox="1">
            <a:spLocks noChangeArrowheads="1"/>
          </p:cNvSpPr>
          <p:nvPr/>
        </p:nvSpPr>
        <p:spPr bwMode="auto">
          <a:xfrm>
            <a:off x="685800" y="838200"/>
            <a:ext cx="762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3200" b="1">
                <a:solidFill>
                  <a:srgbClr val="FF0000"/>
                </a:solidFill>
              </a:rPr>
              <a:t>Sau ®©y c« cïng c¸c con h¸t bµi h¸t vÒ ch÷ o, «, ¬ nhÐ. Nµo c« vµ c¸c con cïng h¸t nµo!</a:t>
            </a: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grpId="0" nodeType="clickEffect">
                                  <p:stCondLst>
                                    <p:cond delay="0"/>
                                  </p:stCondLst>
                                  <p:childTnLst>
                                    <p:set>
                                      <p:cBhvr override="childStyle">
                                        <p:cTn id="6" dur="indefinite"/>
                                        <p:tgtEl>
                                          <p:spTgt spid="4"/>
                                        </p:tgtEl>
                                        <p:attrNameLst>
                                          <p:attrName>style.fontStyle</p:attrName>
                                        </p:attrNameLst>
                                      </p:cBhvr>
                                      <p:to>
                                        <p:strVal val="normal"/>
                                      </p:to>
                                    </p:set>
                                    <p:set>
                                      <p:cBhvr override="childStyle">
                                        <p:cTn id="7" dur="indefinite"/>
                                        <p:tgtEl>
                                          <p:spTgt spid="4"/>
                                        </p:tgtEl>
                                        <p:attrNameLst>
                                          <p:attrName>style.fontWeight</p:attrName>
                                        </p:attrNameLst>
                                      </p:cBhvr>
                                      <p:to>
                                        <p:strVal val="bold"/>
                                      </p:to>
                                    </p:set>
                                    <p:set>
                                      <p:cBhvr override="childStyle">
                                        <p:cTn id="8" dur="indefinite"/>
                                        <p:tgtEl>
                                          <p:spTgt spid="4"/>
                                        </p:tgtEl>
                                        <p:attrNameLst>
                                          <p:attrName>style.textDecorationUnderline</p:attrName>
                                        </p:attrNameLst>
                                      </p:cBhvr>
                                      <p:to>
                                        <p:strVal val="fals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ài hát] o ô ơ - Bé học chữ o ô ơ.mp4">
            <a:hlinkClick r:id="" action="ppaction://media"/>
            <a:extLst>
              <a:ext uri="{FF2B5EF4-FFF2-40B4-BE49-F238E27FC236}">
                <a16:creationId xmlns:a16="http://schemas.microsoft.com/office/drawing/2014/main" id="{2D226BC7-37C3-4493-81CA-B80F31CB7EA4}"/>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52400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722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696932h0rv8jquww">
            <a:extLst>
              <a:ext uri="{FF2B5EF4-FFF2-40B4-BE49-F238E27FC236}">
                <a16:creationId xmlns:a16="http://schemas.microsoft.com/office/drawing/2014/main" id="{D701FB00-5B99-7E5B-298F-F7EB7F47A73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8458200" y="3765550"/>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696932h0rv8jquww">
            <a:extLst>
              <a:ext uri="{FF2B5EF4-FFF2-40B4-BE49-F238E27FC236}">
                <a16:creationId xmlns:a16="http://schemas.microsoft.com/office/drawing/2014/main" id="{5B51013F-35EB-C0E1-CBD1-D68E4B45BFB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8458200" y="188913"/>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7" descr="696932h0rv8jquww">
            <a:extLst>
              <a:ext uri="{FF2B5EF4-FFF2-40B4-BE49-F238E27FC236}">
                <a16:creationId xmlns:a16="http://schemas.microsoft.com/office/drawing/2014/main" id="{C26C24F2-11E2-4C0F-6299-A28E7154706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34925" y="3765550"/>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696932h0rv8jquww">
            <a:extLst>
              <a:ext uri="{FF2B5EF4-FFF2-40B4-BE49-F238E27FC236}">
                <a16:creationId xmlns:a16="http://schemas.microsoft.com/office/drawing/2014/main" id="{72D6FA47-1739-921B-C9B9-36AB55609F0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34925" y="188913"/>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9" descr="696932h0rv8jquww">
            <a:extLst>
              <a:ext uri="{FF2B5EF4-FFF2-40B4-BE49-F238E27FC236}">
                <a16:creationId xmlns:a16="http://schemas.microsoft.com/office/drawing/2014/main" id="{CBB5A573-82DA-6F2C-5976-3B01FE77F8F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2033588" y="-1133475"/>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0" descr="696932h0rv8jquww">
            <a:extLst>
              <a:ext uri="{FF2B5EF4-FFF2-40B4-BE49-F238E27FC236}">
                <a16:creationId xmlns:a16="http://schemas.microsoft.com/office/drawing/2014/main" id="{E9D0D78C-AA65-5D37-9849-098B76C03D9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5705475" y="-1133475"/>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1" descr="696932h0rv8jquww">
            <a:extLst>
              <a:ext uri="{FF2B5EF4-FFF2-40B4-BE49-F238E27FC236}">
                <a16:creationId xmlns:a16="http://schemas.microsoft.com/office/drawing/2014/main" id="{21823DE7-FC4F-1AFC-D684-4EEF7DFDC76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1438275" y="4991100"/>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2" descr="696932h0rv8jquww">
            <a:extLst>
              <a:ext uri="{FF2B5EF4-FFF2-40B4-BE49-F238E27FC236}">
                <a16:creationId xmlns:a16="http://schemas.microsoft.com/office/drawing/2014/main" id="{5B40BC5B-BF3C-18B0-8C53-649A79C566B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5921375" y="4962525"/>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WordArt 14">
            <a:extLst>
              <a:ext uri="{FF2B5EF4-FFF2-40B4-BE49-F238E27FC236}">
                <a16:creationId xmlns:a16="http://schemas.microsoft.com/office/drawing/2014/main" id="{56BBA839-C129-D8EC-83B3-81449487A4C5}"/>
              </a:ext>
            </a:extLst>
          </p:cNvPr>
          <p:cNvSpPr>
            <a:spLocks noChangeArrowheads="1" noChangeShapeType="1" noTextEdit="1"/>
          </p:cNvSpPr>
          <p:nvPr/>
        </p:nvSpPr>
        <p:spPr bwMode="auto">
          <a:xfrm>
            <a:off x="2743200" y="1066800"/>
            <a:ext cx="3286125" cy="1066800"/>
          </a:xfrm>
          <a:prstGeom prst="rect">
            <a:avLst/>
          </a:prstGeom>
        </p:spPr>
        <p:txBody>
          <a:bodyPr spcFirstLastPara="1" wrap="none" fromWordArt="1">
            <a:prstTxWarp prst="textArchUp">
              <a:avLst>
                <a:gd name="adj" fmla="val 10800004"/>
              </a:avLst>
            </a:prstTxWarp>
          </a:bodyPr>
          <a:lstStyle/>
          <a:p>
            <a:pPr algn="ctr"/>
            <a:endParaRPr lang="en-US" sz="3600" kern="10">
              <a:ln w="19050">
                <a:solidFill>
                  <a:srgbClr val="99CCFF"/>
                </a:solidFill>
                <a:round/>
                <a:headEnd/>
                <a:tailEnd/>
              </a:ln>
              <a:solidFill>
                <a:srgbClr val="00FF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1039" name="WordArt 15">
            <a:extLst>
              <a:ext uri="{FF2B5EF4-FFF2-40B4-BE49-F238E27FC236}">
                <a16:creationId xmlns:a16="http://schemas.microsoft.com/office/drawing/2014/main" id="{125BA2D6-3D06-5F78-3A4E-3D68B6093194}"/>
              </a:ext>
            </a:extLst>
          </p:cNvPr>
          <p:cNvSpPr>
            <a:spLocks noChangeArrowheads="1" noChangeShapeType="1" noTextEdit="1"/>
          </p:cNvSpPr>
          <p:nvPr/>
        </p:nvSpPr>
        <p:spPr bwMode="auto">
          <a:xfrm>
            <a:off x="1411288" y="685800"/>
            <a:ext cx="63246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Rung chuông vàng</a:t>
            </a:r>
          </a:p>
        </p:txBody>
      </p:sp>
      <p:pic>
        <p:nvPicPr>
          <p:cNvPr id="1040" name="Picture 16" descr="content_5058_prev">
            <a:extLst>
              <a:ext uri="{FF2B5EF4-FFF2-40B4-BE49-F238E27FC236}">
                <a16:creationId xmlns:a16="http://schemas.microsoft.com/office/drawing/2014/main" id="{EE5EE341-3A6B-00A1-1BCF-0624FBDA9DF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533400"/>
            <a:ext cx="225266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WordArt 5">
            <a:extLst>
              <a:ext uri="{FF2B5EF4-FFF2-40B4-BE49-F238E27FC236}">
                <a16:creationId xmlns:a16="http://schemas.microsoft.com/office/drawing/2014/main" id="{4F2EF054-3562-99A7-272B-F3F22C273141}"/>
              </a:ext>
            </a:extLst>
          </p:cNvPr>
          <p:cNvSpPr>
            <a:spLocks noChangeArrowheads="1" noChangeShapeType="1" noTextEdit="1"/>
          </p:cNvSpPr>
          <p:nvPr/>
        </p:nvSpPr>
        <p:spPr bwMode="auto">
          <a:xfrm>
            <a:off x="3124200" y="4114800"/>
            <a:ext cx="2362200" cy="231775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0066"/>
                </a:solidFill>
              </a:rPr>
              <a:t>o</a:t>
            </a:r>
          </a:p>
        </p:txBody>
      </p:sp>
      <p:sp>
        <p:nvSpPr>
          <p:cNvPr id="3" name="WordArt 5">
            <a:extLst>
              <a:ext uri="{FF2B5EF4-FFF2-40B4-BE49-F238E27FC236}">
                <a16:creationId xmlns:a16="http://schemas.microsoft.com/office/drawing/2014/main" id="{708CFCCC-74B2-A68D-BD34-B5E97B34AF61}"/>
              </a:ext>
            </a:extLst>
          </p:cNvPr>
          <p:cNvSpPr>
            <a:spLocks noChangeArrowheads="1" noChangeShapeType="1" noTextEdit="1"/>
          </p:cNvSpPr>
          <p:nvPr/>
        </p:nvSpPr>
        <p:spPr bwMode="auto">
          <a:xfrm>
            <a:off x="1905000" y="3886200"/>
            <a:ext cx="2057400" cy="2209800"/>
          </a:xfrm>
          <a:prstGeom prst="rect">
            <a:avLst/>
          </a:prstGeom>
        </p:spPr>
        <p:txBody>
          <a:bodyPr wrap="none" fromWordArt="1">
            <a:prstTxWarp prst="textPlain">
              <a:avLst>
                <a:gd name="adj" fmla="val 50000"/>
              </a:avLst>
            </a:prstTxWarp>
          </a:bodyPr>
          <a:lstStyle/>
          <a:p>
            <a:pPr algn="ctr"/>
            <a:endParaRPr lang="en-US" sz="3600" b="1" kern="10">
              <a:ln w="9525">
                <a:solidFill>
                  <a:srgbClr val="000000"/>
                </a:solidFill>
                <a:round/>
                <a:headEnd/>
                <a:tailEnd/>
              </a:ln>
              <a:solidFill>
                <a:srgbClr val="FF0066"/>
              </a:solidFill>
              <a:latin typeface="VNI-Avo"/>
            </a:endParaRPr>
          </a:p>
        </p:txBody>
      </p:sp>
      <p:sp>
        <p:nvSpPr>
          <p:cNvPr id="2" name="Rectangle 1">
            <a:extLst>
              <a:ext uri="{FF2B5EF4-FFF2-40B4-BE49-F238E27FC236}">
                <a16:creationId xmlns:a16="http://schemas.microsoft.com/office/drawing/2014/main" id="{45C779EC-E122-698D-4E48-921C02D4ED11}"/>
              </a:ext>
            </a:extLst>
          </p:cNvPr>
          <p:cNvSpPr/>
          <p:nvPr/>
        </p:nvSpPr>
        <p:spPr>
          <a:xfrm>
            <a:off x="1066800" y="1981200"/>
            <a:ext cx="6669088"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a:solidFill>
                  <a:srgbClr val="0000FF"/>
                </a:solidFill>
              </a:rPr>
              <a:t>Ở trò chơi này khi rung chuông, sẽ có các chữ cái xuất hiện, nhiệm vụ của các con hãy phát âm to và rõ ràng chữ  cái  đó.</a:t>
            </a:r>
          </a:p>
        </p:txBody>
      </p:sp>
      <p:sp>
        <p:nvSpPr>
          <p:cNvPr id="17" name="WordArt 5">
            <a:extLst>
              <a:ext uri="{FF2B5EF4-FFF2-40B4-BE49-F238E27FC236}">
                <a16:creationId xmlns:a16="http://schemas.microsoft.com/office/drawing/2014/main" id="{5593B78B-92BA-DD5C-B1F0-E9A4A68AA517}"/>
              </a:ext>
            </a:extLst>
          </p:cNvPr>
          <p:cNvSpPr>
            <a:spLocks noChangeArrowheads="1" noChangeShapeType="1" noTextEdit="1"/>
          </p:cNvSpPr>
          <p:nvPr/>
        </p:nvSpPr>
        <p:spPr bwMode="auto">
          <a:xfrm>
            <a:off x="3124200" y="3505200"/>
            <a:ext cx="2438400" cy="28956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0066"/>
                </a:solidFill>
              </a:rPr>
              <a:t>«</a:t>
            </a:r>
          </a:p>
        </p:txBody>
      </p:sp>
      <p:sp>
        <p:nvSpPr>
          <p:cNvPr id="18" name="WordArt 5">
            <a:extLst>
              <a:ext uri="{FF2B5EF4-FFF2-40B4-BE49-F238E27FC236}">
                <a16:creationId xmlns:a16="http://schemas.microsoft.com/office/drawing/2014/main" id="{39970811-D0F5-50E2-EB25-8239373517D1}"/>
              </a:ext>
            </a:extLst>
          </p:cNvPr>
          <p:cNvSpPr>
            <a:spLocks noChangeArrowheads="1" noChangeShapeType="1" noTextEdit="1"/>
          </p:cNvSpPr>
          <p:nvPr/>
        </p:nvSpPr>
        <p:spPr bwMode="auto">
          <a:xfrm>
            <a:off x="3124200" y="3886200"/>
            <a:ext cx="2286000" cy="24384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0066"/>
                </a:solidFill>
              </a:rPr>
              <a:t>¬</a:t>
            </a: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 calcmode="lin" valueType="num">
                                      <p:cBhvr additive="base">
                                        <p:cTn id="7" dur="500" fill="hold"/>
                                        <p:tgtEl>
                                          <p:spTgt spid="1039"/>
                                        </p:tgtEl>
                                        <p:attrNameLst>
                                          <p:attrName>ppt_x</p:attrName>
                                        </p:attrNameLst>
                                      </p:cBhvr>
                                      <p:tavLst>
                                        <p:tav tm="0">
                                          <p:val>
                                            <p:strVal val="#ppt_x"/>
                                          </p:val>
                                        </p:tav>
                                        <p:tav tm="100000">
                                          <p:val>
                                            <p:strVal val="#ppt_x"/>
                                          </p:val>
                                        </p:tav>
                                      </p:tavLst>
                                    </p:anim>
                                    <p:anim calcmode="lin" valueType="num">
                                      <p:cBhvr additive="base">
                                        <p:cTn id="8" dur="500" fill="hold"/>
                                        <p:tgtEl>
                                          <p:spTgt spid="10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ong 3.wav"/>
                                        </p:tgtEl>
                                      </p:cMediaNode>
                                    </p:audio>
                                  </p:subTnLst>
                                </p:cTn>
                              </p:par>
                              <p:par>
                                <p:cTn id="9" presetID="22" presetClass="emph" presetSubtype="0" fill="hold" nodeType="withEffect">
                                  <p:stCondLst>
                                    <p:cond delay="0"/>
                                  </p:stCondLst>
                                  <p:childTnLst>
                                    <p:animClr clrSpc="hsl" dir="cw">
                                      <p:cBhvr override="childStyle">
                                        <p:cTn id="10" dur="500" fill="hold"/>
                                        <p:tgtEl>
                                          <p:spTgt spid="1039"/>
                                        </p:tgtEl>
                                        <p:attrNameLst>
                                          <p:attrName>style.color</p:attrName>
                                        </p:attrNameLst>
                                      </p:cBhvr>
                                      <p:by>
                                        <p:hsl h="-7200000" s="0" l="0"/>
                                      </p:by>
                                    </p:animClr>
                                    <p:animClr clrSpc="hsl" dir="cw">
                                      <p:cBhvr>
                                        <p:cTn id="11" dur="500" fill="hold"/>
                                        <p:tgtEl>
                                          <p:spTgt spid="1039"/>
                                        </p:tgtEl>
                                        <p:attrNameLst>
                                          <p:attrName>fillcolor</p:attrName>
                                        </p:attrNameLst>
                                      </p:cBhvr>
                                      <p:by>
                                        <p:hsl h="-7200000" s="0" l="0"/>
                                      </p:by>
                                    </p:animClr>
                                    <p:animClr clrSpc="hsl" dir="cw">
                                      <p:cBhvr>
                                        <p:cTn id="12" dur="500" fill="hold"/>
                                        <p:tgtEl>
                                          <p:spTgt spid="1039"/>
                                        </p:tgtEl>
                                        <p:attrNameLst>
                                          <p:attrName>stroke.color</p:attrName>
                                        </p:attrNameLst>
                                      </p:cBhvr>
                                      <p:by>
                                        <p:hsl h="-7200000" s="0" l="0"/>
                                      </p:by>
                                    </p:animClr>
                                    <p:set>
                                      <p:cBhvr>
                                        <p:cTn id="13" dur="500" fill="hold"/>
                                        <p:tgtEl>
                                          <p:spTgt spid="1039"/>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amond(in)">
                                      <p:cBhvr>
                                        <p:cTn id="18" dur="20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1040"/>
                                        </p:tgtEl>
                                      </p:cBhvr>
                                    </p:animEffect>
                                    <p:animScale>
                                      <p:cBhvr>
                                        <p:cTn id="23" dur="250" autoRev="1" fill="hold"/>
                                        <p:tgtEl>
                                          <p:spTgt spid="1040"/>
                                        </p:tgtEl>
                                      </p:cBhvr>
                                      <p:by x="105000" y="105000"/>
                                    </p:animScale>
                                  </p:childTnLst>
                                  <p:subTnLst>
                                    <p:audio>
                                      <p:cMediaNode>
                                        <p:cTn display="0" masterRel="sameClick">
                                          <p:stCondLst>
                                            <p:cond evt="begin" delay="0">
                                              <p:tn val="21"/>
                                            </p:cond>
                                          </p:stCondLst>
                                          <p:endCondLst>
                                            <p:cond evt="onStopAudio" delay="0">
                                              <p:tgtEl>
                                                <p:sldTgt/>
                                              </p:tgtEl>
                                            </p:cond>
                                          </p:endCondLst>
                                        </p:cTn>
                                        <p:tgtEl>
                                          <p:sndTgt r:embed="rId3" name="tieng chuong.wav"/>
                                        </p:tgtEl>
                                      </p:cMediaNode>
                                    </p:audio>
                                  </p:subTnLst>
                                </p:cTn>
                              </p:par>
                              <p:par>
                                <p:cTn id="24" presetID="26" presetClass="entr" presetSubtype="0" fill="hold" nodeType="withEffect">
                                  <p:stCondLst>
                                    <p:cond delay="0"/>
                                  </p:stCondLst>
                                  <p:childTnLst>
                                    <p:set>
                                      <p:cBhvr>
                                        <p:cTn id="25" dur="1" fill="hold">
                                          <p:stCondLst>
                                            <p:cond delay="0"/>
                                          </p:stCondLst>
                                        </p:cTn>
                                        <p:tgtEl>
                                          <p:spTgt spid="64517"/>
                                        </p:tgtEl>
                                        <p:attrNameLst>
                                          <p:attrName>style.visibility</p:attrName>
                                        </p:attrNameLst>
                                      </p:cBhvr>
                                      <p:to>
                                        <p:strVal val="visible"/>
                                      </p:to>
                                    </p:set>
                                    <p:animEffect transition="in" filter="wipe(down)">
                                      <p:cBhvr>
                                        <p:cTn id="26" dur="580">
                                          <p:stCondLst>
                                            <p:cond delay="0"/>
                                          </p:stCondLst>
                                        </p:cTn>
                                        <p:tgtEl>
                                          <p:spTgt spid="64517"/>
                                        </p:tgtEl>
                                      </p:cBhvr>
                                    </p:animEffect>
                                    <p:anim calcmode="lin" valueType="num">
                                      <p:cBhvr>
                                        <p:cTn id="27" dur="1822" tmFilter="0,0; 0.14,0.36; 0.43,0.73; 0.71,0.91; 1.0,1.0">
                                          <p:stCondLst>
                                            <p:cond delay="0"/>
                                          </p:stCondLst>
                                        </p:cTn>
                                        <p:tgtEl>
                                          <p:spTgt spid="6451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6451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6451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6451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64517"/>
                                        </p:tgtEl>
                                        <p:attrNameLst>
                                          <p:attrName>ppt_y</p:attrName>
                                        </p:attrNameLst>
                                      </p:cBhvr>
                                      <p:tavLst>
                                        <p:tav tm="0" fmla="#ppt_y-sin(pi*$)/81">
                                          <p:val>
                                            <p:fltVal val="0"/>
                                          </p:val>
                                        </p:tav>
                                        <p:tav tm="100000">
                                          <p:val>
                                            <p:fltVal val="1"/>
                                          </p:val>
                                        </p:tav>
                                      </p:tavLst>
                                    </p:anim>
                                    <p:animScale>
                                      <p:cBhvr>
                                        <p:cTn id="32" dur="26">
                                          <p:stCondLst>
                                            <p:cond delay="650"/>
                                          </p:stCondLst>
                                        </p:cTn>
                                        <p:tgtEl>
                                          <p:spTgt spid="64517"/>
                                        </p:tgtEl>
                                      </p:cBhvr>
                                      <p:to x="100000" y="60000"/>
                                    </p:animScale>
                                    <p:animScale>
                                      <p:cBhvr>
                                        <p:cTn id="33" dur="166" decel="50000">
                                          <p:stCondLst>
                                            <p:cond delay="676"/>
                                          </p:stCondLst>
                                        </p:cTn>
                                        <p:tgtEl>
                                          <p:spTgt spid="64517"/>
                                        </p:tgtEl>
                                      </p:cBhvr>
                                      <p:to x="100000" y="100000"/>
                                    </p:animScale>
                                    <p:animScale>
                                      <p:cBhvr>
                                        <p:cTn id="34" dur="26">
                                          <p:stCondLst>
                                            <p:cond delay="1312"/>
                                          </p:stCondLst>
                                        </p:cTn>
                                        <p:tgtEl>
                                          <p:spTgt spid="64517"/>
                                        </p:tgtEl>
                                      </p:cBhvr>
                                      <p:to x="100000" y="80000"/>
                                    </p:animScale>
                                    <p:animScale>
                                      <p:cBhvr>
                                        <p:cTn id="35" dur="166" decel="50000">
                                          <p:stCondLst>
                                            <p:cond delay="1338"/>
                                          </p:stCondLst>
                                        </p:cTn>
                                        <p:tgtEl>
                                          <p:spTgt spid="64517"/>
                                        </p:tgtEl>
                                      </p:cBhvr>
                                      <p:to x="100000" y="100000"/>
                                    </p:animScale>
                                    <p:animScale>
                                      <p:cBhvr>
                                        <p:cTn id="36" dur="26">
                                          <p:stCondLst>
                                            <p:cond delay="1642"/>
                                          </p:stCondLst>
                                        </p:cTn>
                                        <p:tgtEl>
                                          <p:spTgt spid="64517"/>
                                        </p:tgtEl>
                                      </p:cBhvr>
                                      <p:to x="100000" y="90000"/>
                                    </p:animScale>
                                    <p:animScale>
                                      <p:cBhvr>
                                        <p:cTn id="37" dur="166" decel="50000">
                                          <p:stCondLst>
                                            <p:cond delay="1668"/>
                                          </p:stCondLst>
                                        </p:cTn>
                                        <p:tgtEl>
                                          <p:spTgt spid="64517"/>
                                        </p:tgtEl>
                                      </p:cBhvr>
                                      <p:to x="100000" y="100000"/>
                                    </p:animScale>
                                    <p:animScale>
                                      <p:cBhvr>
                                        <p:cTn id="38" dur="26">
                                          <p:stCondLst>
                                            <p:cond delay="1808"/>
                                          </p:stCondLst>
                                        </p:cTn>
                                        <p:tgtEl>
                                          <p:spTgt spid="64517"/>
                                        </p:tgtEl>
                                      </p:cBhvr>
                                      <p:to x="100000" y="95000"/>
                                    </p:animScale>
                                    <p:animScale>
                                      <p:cBhvr>
                                        <p:cTn id="39" dur="166" decel="50000">
                                          <p:stCondLst>
                                            <p:cond delay="1834"/>
                                          </p:stCondLst>
                                        </p:cTn>
                                        <p:tgtEl>
                                          <p:spTgt spid="64517"/>
                                        </p:tgtEl>
                                      </p:cBhvr>
                                      <p:to x="100000" y="100000"/>
                                    </p:animScale>
                                  </p:childTnLst>
                                  <p:subTnLst>
                                    <p:audio>
                                      <p:cMediaNode>
                                        <p:cTn display="0" masterRel="sameClick">
                                          <p:stCondLst>
                                            <p:cond evt="begin" delay="0">
                                              <p:tn val="24"/>
                                            </p:cond>
                                          </p:stCondLst>
                                          <p:endCondLst>
                                            <p:cond evt="onStopAudio" delay="0">
                                              <p:tgtEl>
                                                <p:sldTgt/>
                                              </p:tgtEl>
                                            </p:cond>
                                          </p:endCondLst>
                                        </p:cTn>
                                        <p:tgtEl>
                                          <p:sndTgt r:embed="rId3" name="tieng chuong.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xit" presetSubtype="4" fill="hold" nodeType="clickEffect">
                                  <p:stCondLst>
                                    <p:cond delay="0"/>
                                  </p:stCondLst>
                                  <p:childTnLst>
                                    <p:animEffect transition="out" filter="wipe(down)">
                                      <p:cBhvr>
                                        <p:cTn id="43" dur="500"/>
                                        <p:tgtEl>
                                          <p:spTgt spid="64517"/>
                                        </p:tgtEl>
                                      </p:cBhvr>
                                    </p:animEffect>
                                    <p:set>
                                      <p:cBhvr>
                                        <p:cTn id="44" dur="1" fill="hold">
                                          <p:stCondLst>
                                            <p:cond delay="499"/>
                                          </p:stCondLst>
                                        </p:cTn>
                                        <p:tgtEl>
                                          <p:spTgt spid="64517"/>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xit" presetSubtype="4" fill="hold" nodeType="clickEffect">
                                  <p:stCondLst>
                                    <p:cond delay="0"/>
                                  </p:stCondLst>
                                  <p:childTnLst>
                                    <p:animEffect transition="out" filter="wipe(down)">
                                      <p:cBhvr>
                                        <p:cTn id="48" dur="500"/>
                                        <p:tgtEl>
                                          <p:spTgt spid="3"/>
                                        </p:tgtEl>
                                      </p:cBhvr>
                                    </p:animEffect>
                                    <p:set>
                                      <p:cBhvr>
                                        <p:cTn id="49" dur="1" fill="hold">
                                          <p:stCondLst>
                                            <p:cond delay="499"/>
                                          </p:stCondLst>
                                        </p:cTn>
                                        <p:tgtEl>
                                          <p:spTgt spid="3"/>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6"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80">
                                          <p:stCondLst>
                                            <p:cond delay="0"/>
                                          </p:stCondLst>
                                        </p:cTn>
                                        <p:tgtEl>
                                          <p:spTgt spid="17"/>
                                        </p:tgtEl>
                                      </p:cBhvr>
                                    </p:animEffect>
                                    <p:anim calcmode="lin" valueType="num">
                                      <p:cBhvr>
                                        <p:cTn id="5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0" dur="26">
                                          <p:stCondLst>
                                            <p:cond delay="650"/>
                                          </p:stCondLst>
                                        </p:cTn>
                                        <p:tgtEl>
                                          <p:spTgt spid="17"/>
                                        </p:tgtEl>
                                      </p:cBhvr>
                                      <p:to x="100000" y="60000"/>
                                    </p:animScale>
                                    <p:animScale>
                                      <p:cBhvr>
                                        <p:cTn id="61" dur="166" decel="50000">
                                          <p:stCondLst>
                                            <p:cond delay="676"/>
                                          </p:stCondLst>
                                        </p:cTn>
                                        <p:tgtEl>
                                          <p:spTgt spid="17"/>
                                        </p:tgtEl>
                                      </p:cBhvr>
                                      <p:to x="100000" y="100000"/>
                                    </p:animScale>
                                    <p:animScale>
                                      <p:cBhvr>
                                        <p:cTn id="62" dur="26">
                                          <p:stCondLst>
                                            <p:cond delay="1312"/>
                                          </p:stCondLst>
                                        </p:cTn>
                                        <p:tgtEl>
                                          <p:spTgt spid="17"/>
                                        </p:tgtEl>
                                      </p:cBhvr>
                                      <p:to x="100000" y="80000"/>
                                    </p:animScale>
                                    <p:animScale>
                                      <p:cBhvr>
                                        <p:cTn id="63" dur="166" decel="50000">
                                          <p:stCondLst>
                                            <p:cond delay="1338"/>
                                          </p:stCondLst>
                                        </p:cTn>
                                        <p:tgtEl>
                                          <p:spTgt spid="17"/>
                                        </p:tgtEl>
                                      </p:cBhvr>
                                      <p:to x="100000" y="100000"/>
                                    </p:animScale>
                                    <p:animScale>
                                      <p:cBhvr>
                                        <p:cTn id="64" dur="26">
                                          <p:stCondLst>
                                            <p:cond delay="1642"/>
                                          </p:stCondLst>
                                        </p:cTn>
                                        <p:tgtEl>
                                          <p:spTgt spid="17"/>
                                        </p:tgtEl>
                                      </p:cBhvr>
                                      <p:to x="100000" y="90000"/>
                                    </p:animScale>
                                    <p:animScale>
                                      <p:cBhvr>
                                        <p:cTn id="65" dur="166" decel="50000">
                                          <p:stCondLst>
                                            <p:cond delay="1668"/>
                                          </p:stCondLst>
                                        </p:cTn>
                                        <p:tgtEl>
                                          <p:spTgt spid="17"/>
                                        </p:tgtEl>
                                      </p:cBhvr>
                                      <p:to x="100000" y="100000"/>
                                    </p:animScale>
                                    <p:animScale>
                                      <p:cBhvr>
                                        <p:cTn id="66" dur="26">
                                          <p:stCondLst>
                                            <p:cond delay="1808"/>
                                          </p:stCondLst>
                                        </p:cTn>
                                        <p:tgtEl>
                                          <p:spTgt spid="17"/>
                                        </p:tgtEl>
                                      </p:cBhvr>
                                      <p:to x="100000" y="95000"/>
                                    </p:animScale>
                                    <p:animScale>
                                      <p:cBhvr>
                                        <p:cTn id="67" dur="166" decel="50000">
                                          <p:stCondLst>
                                            <p:cond delay="1834"/>
                                          </p:stCondLst>
                                        </p:cTn>
                                        <p:tgtEl>
                                          <p:spTgt spid="17"/>
                                        </p:tgtEl>
                                      </p:cBhvr>
                                      <p:to x="100000" y="100000"/>
                                    </p:animScale>
                                  </p:childTnLst>
                                  <p:subTnLst>
                                    <p:audio>
                                      <p:cMediaNode>
                                        <p:cTn display="0" masterRel="sameClick">
                                          <p:stCondLst>
                                            <p:cond evt="begin" delay="0">
                                              <p:tn val="52"/>
                                            </p:cond>
                                          </p:stCondLst>
                                          <p:endCondLst>
                                            <p:cond evt="onStopAudio" delay="0">
                                              <p:tgtEl>
                                                <p:sldTgt/>
                                              </p:tgtEl>
                                            </p:cond>
                                          </p:endCondLst>
                                        </p:cTn>
                                        <p:tgtEl>
                                          <p:sndTgt r:embed="rId3" name="tieng chuong.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xit" presetSubtype="4" fill="hold" nodeType="clickEffect">
                                  <p:stCondLst>
                                    <p:cond delay="0"/>
                                  </p:stCondLst>
                                  <p:childTnLst>
                                    <p:animEffect transition="out" filter="wipe(down)">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6" presetClass="entr" presetSubtype="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down)">
                                      <p:cBhvr>
                                        <p:cTn id="77" dur="580">
                                          <p:stCondLst>
                                            <p:cond delay="0"/>
                                          </p:stCondLst>
                                        </p:cTn>
                                        <p:tgtEl>
                                          <p:spTgt spid="18"/>
                                        </p:tgtEl>
                                      </p:cBhvr>
                                    </p:animEffect>
                                    <p:anim calcmode="lin" valueType="num">
                                      <p:cBhvr>
                                        <p:cTn id="7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3" dur="26">
                                          <p:stCondLst>
                                            <p:cond delay="650"/>
                                          </p:stCondLst>
                                        </p:cTn>
                                        <p:tgtEl>
                                          <p:spTgt spid="18"/>
                                        </p:tgtEl>
                                      </p:cBhvr>
                                      <p:to x="100000" y="60000"/>
                                    </p:animScale>
                                    <p:animScale>
                                      <p:cBhvr>
                                        <p:cTn id="84" dur="166" decel="50000">
                                          <p:stCondLst>
                                            <p:cond delay="676"/>
                                          </p:stCondLst>
                                        </p:cTn>
                                        <p:tgtEl>
                                          <p:spTgt spid="18"/>
                                        </p:tgtEl>
                                      </p:cBhvr>
                                      <p:to x="100000" y="100000"/>
                                    </p:animScale>
                                    <p:animScale>
                                      <p:cBhvr>
                                        <p:cTn id="85" dur="26">
                                          <p:stCondLst>
                                            <p:cond delay="1312"/>
                                          </p:stCondLst>
                                        </p:cTn>
                                        <p:tgtEl>
                                          <p:spTgt spid="18"/>
                                        </p:tgtEl>
                                      </p:cBhvr>
                                      <p:to x="100000" y="80000"/>
                                    </p:animScale>
                                    <p:animScale>
                                      <p:cBhvr>
                                        <p:cTn id="86" dur="166" decel="50000">
                                          <p:stCondLst>
                                            <p:cond delay="1338"/>
                                          </p:stCondLst>
                                        </p:cTn>
                                        <p:tgtEl>
                                          <p:spTgt spid="18"/>
                                        </p:tgtEl>
                                      </p:cBhvr>
                                      <p:to x="100000" y="100000"/>
                                    </p:animScale>
                                    <p:animScale>
                                      <p:cBhvr>
                                        <p:cTn id="87" dur="26">
                                          <p:stCondLst>
                                            <p:cond delay="1642"/>
                                          </p:stCondLst>
                                        </p:cTn>
                                        <p:tgtEl>
                                          <p:spTgt spid="18"/>
                                        </p:tgtEl>
                                      </p:cBhvr>
                                      <p:to x="100000" y="90000"/>
                                    </p:animScale>
                                    <p:animScale>
                                      <p:cBhvr>
                                        <p:cTn id="88" dur="166" decel="50000">
                                          <p:stCondLst>
                                            <p:cond delay="1668"/>
                                          </p:stCondLst>
                                        </p:cTn>
                                        <p:tgtEl>
                                          <p:spTgt spid="18"/>
                                        </p:tgtEl>
                                      </p:cBhvr>
                                      <p:to x="100000" y="100000"/>
                                    </p:animScale>
                                    <p:animScale>
                                      <p:cBhvr>
                                        <p:cTn id="89" dur="26">
                                          <p:stCondLst>
                                            <p:cond delay="1808"/>
                                          </p:stCondLst>
                                        </p:cTn>
                                        <p:tgtEl>
                                          <p:spTgt spid="18"/>
                                        </p:tgtEl>
                                      </p:cBhvr>
                                      <p:to x="100000" y="95000"/>
                                    </p:animScale>
                                    <p:animScale>
                                      <p:cBhvr>
                                        <p:cTn id="90" dur="166" decel="50000">
                                          <p:stCondLst>
                                            <p:cond delay="1834"/>
                                          </p:stCondLst>
                                        </p:cTn>
                                        <p:tgtEl>
                                          <p:spTgt spid="18"/>
                                        </p:tgtEl>
                                      </p:cBhvr>
                                      <p:to x="100000" y="100000"/>
                                    </p:animScale>
                                  </p:childTnLst>
                                  <p:subTnLst>
                                    <p:audio>
                                      <p:cMediaNode>
                                        <p:cTn display="0" masterRel="sameClick">
                                          <p:stCondLst>
                                            <p:cond evt="begin" delay="0">
                                              <p:tn val="75"/>
                                            </p:cond>
                                          </p:stCondLst>
                                          <p:endCondLst>
                                            <p:cond evt="onStopAudio" delay="0">
                                              <p:tgtEl>
                                                <p:sldTgt/>
                                              </p:tgtEl>
                                            </p:cond>
                                          </p:endCondLst>
                                        </p:cTn>
                                        <p:tgtEl>
                                          <p:sndTgt r:embed="rId3" name="tieng chuong.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xit" presetSubtype="4" fill="hold" nodeType="clickEffect">
                                  <p:stCondLst>
                                    <p:cond delay="0"/>
                                  </p:stCondLst>
                                  <p:childTnLst>
                                    <p:animEffect transition="out" filter="wipe(down)">
                                      <p:cBhvr>
                                        <p:cTn id="94" dur="500"/>
                                        <p:tgtEl>
                                          <p:spTgt spid="18"/>
                                        </p:tgtEl>
                                      </p:cBhvr>
                                    </p:animEffect>
                                    <p:set>
                                      <p:cBhvr>
                                        <p:cTn id="9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C9264FD2-0F56-C80A-7352-94C2F0F9CA4D}"/>
              </a:ext>
            </a:extLst>
          </p:cNvPr>
          <p:cNvSpPr>
            <a:spLocks noChangeArrowheads="1"/>
          </p:cNvSpPr>
          <p:nvPr/>
        </p:nvSpPr>
        <p:spPr bwMode="auto">
          <a:xfrm>
            <a:off x="685800" y="533400"/>
            <a:ext cx="7010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i="1">
                <a:solidFill>
                  <a:srgbClr val="FF3300"/>
                </a:solidFill>
                <a:latin typeface="Arial" panose="020B0604020202020204" pitchFamily="34" charset="0"/>
              </a:rPr>
              <a:t>TC2: Ai đọc đúng:</a:t>
            </a:r>
            <a:endParaRPr lang="en-US" altLang="en-US" sz="4000" b="1">
              <a:solidFill>
                <a:srgbClr val="FF3300"/>
              </a:solidFill>
              <a:latin typeface="Arial" panose="020B0604020202020204" pitchFamily="34" charset="0"/>
            </a:endParaRPr>
          </a:p>
          <a:p>
            <a:pPr algn="ctr" eaLnBrk="1" hangingPunct="1"/>
            <a:r>
              <a:rPr lang="en-US" altLang="en-US" sz="4000" b="1">
                <a:latin typeface="Arial" panose="020B0604020202020204" pitchFamily="34" charset="0"/>
              </a:rPr>
              <a:t>      </a:t>
            </a:r>
            <a:r>
              <a:rPr lang="en-US" altLang="en-US" sz="4000" b="1">
                <a:solidFill>
                  <a:srgbClr val="0000FF"/>
                </a:solidFill>
                <a:latin typeface="Arial" panose="020B0604020202020204" pitchFamily="34" charset="0"/>
              </a:rPr>
              <a:t>Trên màm hình xuất hiện chữ cái nào </a:t>
            </a:r>
          </a:p>
          <a:p>
            <a:pPr algn="ctr" eaLnBrk="1" hangingPunct="1"/>
            <a:r>
              <a:rPr lang="en-US" altLang="en-US" sz="4000" b="1">
                <a:solidFill>
                  <a:srgbClr val="0000FF"/>
                </a:solidFill>
                <a:latin typeface="Arial" panose="020B0604020202020204" pitchFamily="34" charset="0"/>
              </a:rPr>
              <a:t>      trẻ đọc to chữ cái đó</a:t>
            </a:r>
          </a:p>
        </p:txBody>
      </p:sp>
    </p:spTree>
  </p:cSld>
  <p:clrMapOvr>
    <a:masterClrMapping/>
  </p:clrMapOvr>
  <p:transition advClick="0" advTm="1000">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EEZSZW">
            <a:extLst>
              <a:ext uri="{FF2B5EF4-FFF2-40B4-BE49-F238E27FC236}">
                <a16:creationId xmlns:a16="http://schemas.microsoft.com/office/drawing/2014/main" id="{DC5C80CE-6146-8B56-F2AB-FC6D122ABCF9}"/>
              </a:ext>
            </a:extLst>
          </p:cNvPr>
          <p:cNvPicPr>
            <a:picLocks noChangeAspect="1" noChangeArrowheads="1"/>
          </p:cNvPicPr>
          <p:nvPr/>
        </p:nvPicPr>
        <p:blipFill>
          <a:blip r:embed="rId3">
            <a:lum bright="-48000" contrast="3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id="{5FE06C3B-5D95-C5A2-79D3-2A3815E6D6DF}"/>
              </a:ext>
            </a:extLst>
          </p:cNvPr>
          <p:cNvSpPr>
            <a:spLocks noChangeArrowheads="1"/>
          </p:cNvSpPr>
          <p:nvPr/>
        </p:nvSpPr>
        <p:spPr bwMode="auto">
          <a:xfrm>
            <a:off x="381000" y="304800"/>
            <a:ext cx="8229600" cy="6019800"/>
          </a:xfrm>
          <a:prstGeom prst="rect">
            <a:avLst/>
          </a:prstGeom>
          <a:solidFill>
            <a:srgbClr val="F0EB2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48" name="Oval 4">
            <a:extLst>
              <a:ext uri="{FF2B5EF4-FFF2-40B4-BE49-F238E27FC236}">
                <a16:creationId xmlns:a16="http://schemas.microsoft.com/office/drawing/2014/main" id="{47FBB3A6-7A7D-5FFD-4B10-CEB8E1C6C342}"/>
              </a:ext>
            </a:extLst>
          </p:cNvPr>
          <p:cNvSpPr>
            <a:spLocks noChangeArrowheads="1"/>
          </p:cNvSpPr>
          <p:nvPr/>
        </p:nvSpPr>
        <p:spPr bwMode="auto">
          <a:xfrm>
            <a:off x="2209800" y="914400"/>
            <a:ext cx="5105400" cy="4953000"/>
          </a:xfrm>
          <a:prstGeom prst="ellipse">
            <a:avLst/>
          </a:prstGeom>
          <a:solidFill>
            <a:srgbClr val="0AD41D"/>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49" name="Oval 5">
            <a:extLst>
              <a:ext uri="{FF2B5EF4-FFF2-40B4-BE49-F238E27FC236}">
                <a16:creationId xmlns:a16="http://schemas.microsoft.com/office/drawing/2014/main" id="{2D334093-6F5B-7E86-4A03-79427FEFF414}"/>
              </a:ext>
            </a:extLst>
          </p:cNvPr>
          <p:cNvSpPr>
            <a:spLocks noChangeArrowheads="1"/>
          </p:cNvSpPr>
          <p:nvPr/>
        </p:nvSpPr>
        <p:spPr bwMode="auto">
          <a:xfrm>
            <a:off x="2438400" y="1066800"/>
            <a:ext cx="4572000" cy="4572000"/>
          </a:xfrm>
          <a:prstGeom prst="ellipse">
            <a:avLst/>
          </a:prstGeom>
          <a:solidFill>
            <a:srgbClr val="FF0000"/>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70" name="Oval 6">
            <a:extLst>
              <a:ext uri="{FF2B5EF4-FFF2-40B4-BE49-F238E27FC236}">
                <a16:creationId xmlns:a16="http://schemas.microsoft.com/office/drawing/2014/main" id="{05678914-71D0-3BFC-1A79-501755FAE558}"/>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71" name="Text Box 7">
            <a:extLst>
              <a:ext uri="{FF2B5EF4-FFF2-40B4-BE49-F238E27FC236}">
                <a16:creationId xmlns:a16="http://schemas.microsoft.com/office/drawing/2014/main" id="{E1B46F07-09E7-1F46-10AE-6F34C649C3F9}"/>
              </a:ext>
            </a:extLst>
          </p:cNvPr>
          <p:cNvSpPr txBox="1">
            <a:spLocks noChangeArrowheads="1"/>
          </p:cNvSpPr>
          <p:nvPr/>
        </p:nvSpPr>
        <p:spPr bwMode="auto">
          <a:xfrm>
            <a:off x="3276600" y="1219200"/>
            <a:ext cx="2971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O</a:t>
            </a:r>
            <a:endParaRPr lang="en-US" altLang="en-US">
              <a:solidFill>
                <a:srgbClr val="0000FF"/>
              </a:solidFill>
            </a:endParaRPr>
          </a:p>
        </p:txBody>
      </p:sp>
      <p:pic>
        <p:nvPicPr>
          <p:cNvPr id="6152" name="Picture 8" descr="CANDLE4">
            <a:extLst>
              <a:ext uri="{FF2B5EF4-FFF2-40B4-BE49-F238E27FC236}">
                <a16:creationId xmlns:a16="http://schemas.microsoft.com/office/drawing/2014/main" id="{98F6DE74-633F-2763-207B-21142A06FB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5715000"/>
            <a:ext cx="1716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CANDLE4">
            <a:extLst>
              <a:ext uri="{FF2B5EF4-FFF2-40B4-BE49-F238E27FC236}">
                <a16:creationId xmlns:a16="http://schemas.microsoft.com/office/drawing/2014/main" id="{E05B54C4-03A2-10F7-35C8-E60AF226C0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715000"/>
            <a:ext cx="1716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AutoShape 10">
            <a:extLst>
              <a:ext uri="{FF2B5EF4-FFF2-40B4-BE49-F238E27FC236}">
                <a16:creationId xmlns:a16="http://schemas.microsoft.com/office/drawing/2014/main" id="{7361BC17-DA02-7731-22FA-3D088AF59B08}"/>
              </a:ext>
            </a:extLst>
          </p:cNvPr>
          <p:cNvSpPr>
            <a:spLocks noChangeArrowheads="1"/>
          </p:cNvSpPr>
          <p:nvPr/>
        </p:nvSpPr>
        <p:spPr bwMode="auto">
          <a:xfrm>
            <a:off x="1143000" y="37338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55" name="AutoShape 11">
            <a:extLst>
              <a:ext uri="{FF2B5EF4-FFF2-40B4-BE49-F238E27FC236}">
                <a16:creationId xmlns:a16="http://schemas.microsoft.com/office/drawing/2014/main" id="{6391B847-71EA-BC97-1B96-1CA926C99BEB}"/>
              </a:ext>
            </a:extLst>
          </p:cNvPr>
          <p:cNvSpPr>
            <a:spLocks noChangeArrowheads="1"/>
          </p:cNvSpPr>
          <p:nvPr/>
        </p:nvSpPr>
        <p:spPr bwMode="auto">
          <a:xfrm>
            <a:off x="533400" y="4572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56" name="AutoShape 12">
            <a:extLst>
              <a:ext uri="{FF2B5EF4-FFF2-40B4-BE49-F238E27FC236}">
                <a16:creationId xmlns:a16="http://schemas.microsoft.com/office/drawing/2014/main" id="{2CEBCD92-C882-3FA2-AC63-6BA35D7B9785}"/>
              </a:ext>
            </a:extLst>
          </p:cNvPr>
          <p:cNvSpPr>
            <a:spLocks noChangeArrowheads="1"/>
          </p:cNvSpPr>
          <p:nvPr/>
        </p:nvSpPr>
        <p:spPr bwMode="auto">
          <a:xfrm>
            <a:off x="2362200" y="3810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57" name="AutoShape 13">
            <a:extLst>
              <a:ext uri="{FF2B5EF4-FFF2-40B4-BE49-F238E27FC236}">
                <a16:creationId xmlns:a16="http://schemas.microsoft.com/office/drawing/2014/main" id="{9CB14E18-9963-C748-284E-1515380E1BCE}"/>
              </a:ext>
            </a:extLst>
          </p:cNvPr>
          <p:cNvSpPr>
            <a:spLocks noChangeArrowheads="1"/>
          </p:cNvSpPr>
          <p:nvPr/>
        </p:nvSpPr>
        <p:spPr bwMode="auto">
          <a:xfrm>
            <a:off x="990600" y="16002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58" name="AutoShape 14">
            <a:extLst>
              <a:ext uri="{FF2B5EF4-FFF2-40B4-BE49-F238E27FC236}">
                <a16:creationId xmlns:a16="http://schemas.microsoft.com/office/drawing/2014/main" id="{FB49DFFE-F362-B80D-BFB7-9F0DD2D923A4}"/>
              </a:ext>
            </a:extLst>
          </p:cNvPr>
          <p:cNvSpPr>
            <a:spLocks noChangeArrowheads="1"/>
          </p:cNvSpPr>
          <p:nvPr/>
        </p:nvSpPr>
        <p:spPr bwMode="auto">
          <a:xfrm>
            <a:off x="685800" y="51054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59" name="AutoShape 15">
            <a:extLst>
              <a:ext uri="{FF2B5EF4-FFF2-40B4-BE49-F238E27FC236}">
                <a16:creationId xmlns:a16="http://schemas.microsoft.com/office/drawing/2014/main" id="{8A19FD69-351D-E35D-5CE9-8521F86B55AA}"/>
              </a:ext>
            </a:extLst>
          </p:cNvPr>
          <p:cNvSpPr>
            <a:spLocks noChangeArrowheads="1"/>
          </p:cNvSpPr>
          <p:nvPr/>
        </p:nvSpPr>
        <p:spPr bwMode="auto">
          <a:xfrm>
            <a:off x="2362200" y="53340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0" name="AutoShape 16">
            <a:extLst>
              <a:ext uri="{FF2B5EF4-FFF2-40B4-BE49-F238E27FC236}">
                <a16:creationId xmlns:a16="http://schemas.microsoft.com/office/drawing/2014/main" id="{48F5A4FB-9DCB-4C62-39A9-1B7347AB42C8}"/>
              </a:ext>
            </a:extLst>
          </p:cNvPr>
          <p:cNvSpPr>
            <a:spLocks noChangeArrowheads="1"/>
          </p:cNvSpPr>
          <p:nvPr/>
        </p:nvSpPr>
        <p:spPr bwMode="auto">
          <a:xfrm>
            <a:off x="7239000" y="20574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1" name="AutoShape 17">
            <a:extLst>
              <a:ext uri="{FF2B5EF4-FFF2-40B4-BE49-F238E27FC236}">
                <a16:creationId xmlns:a16="http://schemas.microsoft.com/office/drawing/2014/main" id="{D6CD79B2-EF0E-24FE-D830-7223D126DF93}"/>
              </a:ext>
            </a:extLst>
          </p:cNvPr>
          <p:cNvSpPr>
            <a:spLocks noChangeArrowheads="1"/>
          </p:cNvSpPr>
          <p:nvPr/>
        </p:nvSpPr>
        <p:spPr bwMode="auto">
          <a:xfrm>
            <a:off x="7696200" y="3048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2" name="AutoShape 18">
            <a:extLst>
              <a:ext uri="{FF2B5EF4-FFF2-40B4-BE49-F238E27FC236}">
                <a16:creationId xmlns:a16="http://schemas.microsoft.com/office/drawing/2014/main" id="{89B47C29-86FA-F8DD-0BE5-9F1D6E2734DA}"/>
              </a:ext>
            </a:extLst>
          </p:cNvPr>
          <p:cNvSpPr>
            <a:spLocks noChangeArrowheads="1"/>
          </p:cNvSpPr>
          <p:nvPr/>
        </p:nvSpPr>
        <p:spPr bwMode="auto">
          <a:xfrm>
            <a:off x="5867400" y="3810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3" name="AutoShape 19">
            <a:extLst>
              <a:ext uri="{FF2B5EF4-FFF2-40B4-BE49-F238E27FC236}">
                <a16:creationId xmlns:a16="http://schemas.microsoft.com/office/drawing/2014/main" id="{201E5FCF-F4CB-430C-C86E-71ACD5C06A3D}"/>
              </a:ext>
            </a:extLst>
          </p:cNvPr>
          <p:cNvSpPr>
            <a:spLocks noChangeArrowheads="1"/>
          </p:cNvSpPr>
          <p:nvPr/>
        </p:nvSpPr>
        <p:spPr bwMode="auto">
          <a:xfrm>
            <a:off x="3962400" y="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4" name="AutoShape 20">
            <a:extLst>
              <a:ext uri="{FF2B5EF4-FFF2-40B4-BE49-F238E27FC236}">
                <a16:creationId xmlns:a16="http://schemas.microsoft.com/office/drawing/2014/main" id="{5F3708B9-1626-7CF0-D3E1-680E52C83E1C}"/>
              </a:ext>
            </a:extLst>
          </p:cNvPr>
          <p:cNvSpPr>
            <a:spLocks noChangeArrowheads="1"/>
          </p:cNvSpPr>
          <p:nvPr/>
        </p:nvSpPr>
        <p:spPr bwMode="auto">
          <a:xfrm>
            <a:off x="8229600" y="51816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5" name="AutoShape 21">
            <a:extLst>
              <a:ext uri="{FF2B5EF4-FFF2-40B4-BE49-F238E27FC236}">
                <a16:creationId xmlns:a16="http://schemas.microsoft.com/office/drawing/2014/main" id="{E546AADE-4309-27C6-2F1F-D4B569C2D70B}"/>
              </a:ext>
            </a:extLst>
          </p:cNvPr>
          <p:cNvSpPr>
            <a:spLocks noChangeArrowheads="1"/>
          </p:cNvSpPr>
          <p:nvPr/>
        </p:nvSpPr>
        <p:spPr bwMode="auto">
          <a:xfrm>
            <a:off x="6858000" y="45720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6" name="AutoShape 22">
            <a:extLst>
              <a:ext uri="{FF2B5EF4-FFF2-40B4-BE49-F238E27FC236}">
                <a16:creationId xmlns:a16="http://schemas.microsoft.com/office/drawing/2014/main" id="{E3DA1D4E-D7E7-3998-75D6-D628C998C3B1}"/>
              </a:ext>
            </a:extLst>
          </p:cNvPr>
          <p:cNvSpPr>
            <a:spLocks noChangeArrowheads="1"/>
          </p:cNvSpPr>
          <p:nvPr/>
        </p:nvSpPr>
        <p:spPr bwMode="auto">
          <a:xfrm>
            <a:off x="7696200" y="33528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7" name="AutoShape 23">
            <a:extLst>
              <a:ext uri="{FF2B5EF4-FFF2-40B4-BE49-F238E27FC236}">
                <a16:creationId xmlns:a16="http://schemas.microsoft.com/office/drawing/2014/main" id="{FDA9207E-807A-465C-A065-BF05362375E2}"/>
              </a:ext>
            </a:extLst>
          </p:cNvPr>
          <p:cNvSpPr>
            <a:spLocks noChangeArrowheads="1"/>
          </p:cNvSpPr>
          <p:nvPr/>
        </p:nvSpPr>
        <p:spPr bwMode="auto">
          <a:xfrm>
            <a:off x="4343400" y="57150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8" name="AutoShape 24">
            <a:extLst>
              <a:ext uri="{FF2B5EF4-FFF2-40B4-BE49-F238E27FC236}">
                <a16:creationId xmlns:a16="http://schemas.microsoft.com/office/drawing/2014/main" id="{812AFAFC-44A3-89EE-9873-AD7FB5717754}"/>
              </a:ext>
            </a:extLst>
          </p:cNvPr>
          <p:cNvSpPr>
            <a:spLocks noChangeArrowheads="1"/>
          </p:cNvSpPr>
          <p:nvPr/>
        </p:nvSpPr>
        <p:spPr bwMode="auto">
          <a:xfrm>
            <a:off x="6019800" y="54102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9" name="AutoShape 25">
            <a:extLst>
              <a:ext uri="{FF2B5EF4-FFF2-40B4-BE49-F238E27FC236}">
                <a16:creationId xmlns:a16="http://schemas.microsoft.com/office/drawing/2014/main" id="{DD275078-C799-2051-11D1-240B17B24394}"/>
              </a:ext>
            </a:extLst>
          </p:cNvPr>
          <p:cNvSpPr>
            <a:spLocks noChangeArrowheads="1"/>
          </p:cNvSpPr>
          <p:nvPr/>
        </p:nvSpPr>
        <p:spPr bwMode="auto">
          <a:xfrm>
            <a:off x="533400" y="27432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70" name="AutoShape 26">
            <a:hlinkClick r:id="" action="ppaction://hlinkshowjump?jump=nextslide" highlightClick="1"/>
            <a:extLst>
              <a:ext uri="{FF2B5EF4-FFF2-40B4-BE49-F238E27FC236}">
                <a16:creationId xmlns:a16="http://schemas.microsoft.com/office/drawing/2014/main" id="{1F54D41D-4737-60F4-F38D-001945CFCDBC}"/>
              </a:ext>
            </a:extLst>
          </p:cNvPr>
          <p:cNvSpPr>
            <a:spLocks noChangeArrowheads="1"/>
          </p:cNvSpPr>
          <p:nvPr/>
        </p:nvSpPr>
        <p:spPr bwMode="auto">
          <a:xfrm>
            <a:off x="8229600" y="6019800"/>
            <a:ext cx="609600" cy="533400"/>
          </a:xfrm>
          <a:prstGeom prst="actionButtonForwardNex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91" name="Oval 27">
            <a:extLst>
              <a:ext uri="{FF2B5EF4-FFF2-40B4-BE49-F238E27FC236}">
                <a16:creationId xmlns:a16="http://schemas.microsoft.com/office/drawing/2014/main" id="{08E50D97-D484-E143-2D06-E60702A7422C}"/>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92" name="Text Box 28">
            <a:extLst>
              <a:ext uri="{FF2B5EF4-FFF2-40B4-BE49-F238E27FC236}">
                <a16:creationId xmlns:a16="http://schemas.microsoft.com/office/drawing/2014/main" id="{1ABA3415-1C57-1760-BD98-792FDF76E09D}"/>
              </a:ext>
            </a:extLst>
          </p:cNvPr>
          <p:cNvSpPr txBox="1">
            <a:spLocks noChangeArrowheads="1"/>
          </p:cNvSpPr>
          <p:nvPr/>
        </p:nvSpPr>
        <p:spPr bwMode="auto">
          <a:xfrm>
            <a:off x="3276600" y="1219200"/>
            <a:ext cx="2971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a:t>
            </a:r>
            <a:endParaRPr lang="en-US" altLang="en-US">
              <a:solidFill>
                <a:srgbClr val="0000FF"/>
              </a:solidFill>
            </a:endParaRPr>
          </a:p>
        </p:txBody>
      </p:sp>
      <p:sp>
        <p:nvSpPr>
          <p:cNvPr id="190493" name="Oval 29">
            <a:extLst>
              <a:ext uri="{FF2B5EF4-FFF2-40B4-BE49-F238E27FC236}">
                <a16:creationId xmlns:a16="http://schemas.microsoft.com/office/drawing/2014/main" id="{D97F3435-09BF-AFB1-C6D3-BD2AEBC4EAC1}"/>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94" name="Text Box 30">
            <a:extLst>
              <a:ext uri="{FF2B5EF4-FFF2-40B4-BE49-F238E27FC236}">
                <a16:creationId xmlns:a16="http://schemas.microsoft.com/office/drawing/2014/main" id="{7AE1EDCD-C66F-D6DC-7F1B-60FAF8E3995D}"/>
              </a:ext>
            </a:extLst>
          </p:cNvPr>
          <p:cNvSpPr txBox="1">
            <a:spLocks noChangeArrowheads="1"/>
          </p:cNvSpPr>
          <p:nvPr/>
        </p:nvSpPr>
        <p:spPr bwMode="auto">
          <a:xfrm>
            <a:off x="3276600" y="1219200"/>
            <a:ext cx="29718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O</a:t>
            </a:r>
            <a:endParaRPr lang="en-US" altLang="en-US">
              <a:solidFill>
                <a:srgbClr val="0000FF"/>
              </a:solidFill>
            </a:endParaRPr>
          </a:p>
        </p:txBody>
      </p:sp>
      <p:sp>
        <p:nvSpPr>
          <p:cNvPr id="190495" name="Oval 31">
            <a:extLst>
              <a:ext uri="{FF2B5EF4-FFF2-40B4-BE49-F238E27FC236}">
                <a16:creationId xmlns:a16="http://schemas.microsoft.com/office/drawing/2014/main" id="{1422F904-6346-A294-7120-0611F747315E}"/>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96" name="Text Box 32">
            <a:extLst>
              <a:ext uri="{FF2B5EF4-FFF2-40B4-BE49-F238E27FC236}">
                <a16:creationId xmlns:a16="http://schemas.microsoft.com/office/drawing/2014/main" id="{46E9F0D6-209C-7E83-2E75-F48690E87682}"/>
              </a:ext>
            </a:extLst>
          </p:cNvPr>
          <p:cNvSpPr txBox="1">
            <a:spLocks noChangeArrowheads="1"/>
          </p:cNvSpPr>
          <p:nvPr/>
        </p:nvSpPr>
        <p:spPr bwMode="auto">
          <a:xfrm>
            <a:off x="3276600" y="1447800"/>
            <a:ext cx="2971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a:t>
            </a:r>
            <a:endParaRPr lang="en-US" altLang="en-US">
              <a:solidFill>
                <a:srgbClr val="0000FF"/>
              </a:solidFill>
            </a:endParaRPr>
          </a:p>
        </p:txBody>
      </p:sp>
      <p:sp>
        <p:nvSpPr>
          <p:cNvPr id="190497" name="Oval 33">
            <a:extLst>
              <a:ext uri="{FF2B5EF4-FFF2-40B4-BE49-F238E27FC236}">
                <a16:creationId xmlns:a16="http://schemas.microsoft.com/office/drawing/2014/main" id="{7743B93E-591D-454F-1CB7-08A256DBE458}"/>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98" name="Text Box 34">
            <a:extLst>
              <a:ext uri="{FF2B5EF4-FFF2-40B4-BE49-F238E27FC236}">
                <a16:creationId xmlns:a16="http://schemas.microsoft.com/office/drawing/2014/main" id="{463A182B-E5EE-0FDB-9902-DD5CC7FF3BAB}"/>
              </a:ext>
            </a:extLst>
          </p:cNvPr>
          <p:cNvSpPr txBox="1">
            <a:spLocks noChangeArrowheads="1"/>
          </p:cNvSpPr>
          <p:nvPr/>
        </p:nvSpPr>
        <p:spPr bwMode="auto">
          <a:xfrm>
            <a:off x="3276600" y="1371600"/>
            <a:ext cx="2971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a:t>
            </a:r>
            <a:endParaRPr lang="en-US" altLang="en-US">
              <a:solidFill>
                <a:srgbClr val="0000FF"/>
              </a:solidFill>
            </a:endParaRPr>
          </a:p>
        </p:txBody>
      </p:sp>
      <p:sp>
        <p:nvSpPr>
          <p:cNvPr id="190499" name="Oval 35">
            <a:extLst>
              <a:ext uri="{FF2B5EF4-FFF2-40B4-BE49-F238E27FC236}">
                <a16:creationId xmlns:a16="http://schemas.microsoft.com/office/drawing/2014/main" id="{2A429FB5-EB49-F752-F72C-87ABA15F1373}"/>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500" name="Text Box 36">
            <a:extLst>
              <a:ext uri="{FF2B5EF4-FFF2-40B4-BE49-F238E27FC236}">
                <a16:creationId xmlns:a16="http://schemas.microsoft.com/office/drawing/2014/main" id="{17C08F13-0BDA-4203-87F2-39EC1A02F7D0}"/>
              </a:ext>
            </a:extLst>
          </p:cNvPr>
          <p:cNvSpPr txBox="1">
            <a:spLocks noChangeArrowheads="1"/>
          </p:cNvSpPr>
          <p:nvPr/>
        </p:nvSpPr>
        <p:spPr bwMode="auto">
          <a:xfrm>
            <a:off x="3276600" y="1447800"/>
            <a:ext cx="2971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a:t>
            </a:r>
            <a:endParaRPr lang="en-US" altLang="en-US">
              <a:solidFill>
                <a:srgbClr val="0000FF"/>
              </a:solidFill>
            </a:endParaRPr>
          </a:p>
        </p:txBody>
      </p:sp>
      <p:sp>
        <p:nvSpPr>
          <p:cNvPr id="190501" name="Oval 37">
            <a:extLst>
              <a:ext uri="{FF2B5EF4-FFF2-40B4-BE49-F238E27FC236}">
                <a16:creationId xmlns:a16="http://schemas.microsoft.com/office/drawing/2014/main" id="{DC5C2B53-9234-26A1-737C-0869ABA5F5F6}"/>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502" name="Text Box 38">
            <a:extLst>
              <a:ext uri="{FF2B5EF4-FFF2-40B4-BE49-F238E27FC236}">
                <a16:creationId xmlns:a16="http://schemas.microsoft.com/office/drawing/2014/main" id="{3F86C23F-2165-DE55-848F-96A30B363631}"/>
              </a:ext>
            </a:extLst>
          </p:cNvPr>
          <p:cNvSpPr txBox="1">
            <a:spLocks noChangeArrowheads="1"/>
          </p:cNvSpPr>
          <p:nvPr/>
        </p:nvSpPr>
        <p:spPr bwMode="auto">
          <a:xfrm>
            <a:off x="3276600" y="1295400"/>
            <a:ext cx="29718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O</a:t>
            </a:r>
            <a:endParaRPr lang="en-US" altLang="en-US">
              <a:solidFill>
                <a:srgbClr val="0000FF"/>
              </a:solidFill>
            </a:endParaRP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90471"/>
                                        </p:tgtEl>
                                        <p:attrNameLst>
                                          <p:attrName>style.visibility</p:attrName>
                                        </p:attrNameLst>
                                      </p:cBhvr>
                                      <p:to>
                                        <p:strVal val="visible"/>
                                      </p:to>
                                    </p:set>
                                    <p:anim calcmode="lin" valueType="num">
                                      <p:cBhvr>
                                        <p:cTn id="7" dur="1000" fill="hold"/>
                                        <p:tgtEl>
                                          <p:spTgt spid="190471"/>
                                        </p:tgtEl>
                                        <p:attrNameLst>
                                          <p:attrName>ppt_w</p:attrName>
                                        </p:attrNameLst>
                                      </p:cBhvr>
                                      <p:tavLst>
                                        <p:tav tm="0">
                                          <p:val>
                                            <p:fltVal val="0"/>
                                          </p:val>
                                        </p:tav>
                                        <p:tav tm="100000">
                                          <p:val>
                                            <p:strVal val="#ppt_w"/>
                                          </p:val>
                                        </p:tav>
                                      </p:tavLst>
                                    </p:anim>
                                    <p:anim calcmode="lin" valueType="num">
                                      <p:cBhvr>
                                        <p:cTn id="8" dur="1000" fill="hold"/>
                                        <p:tgtEl>
                                          <p:spTgt spid="190471"/>
                                        </p:tgtEl>
                                        <p:attrNameLst>
                                          <p:attrName>ppt_h</p:attrName>
                                        </p:attrNameLst>
                                      </p:cBhvr>
                                      <p:tavLst>
                                        <p:tav tm="0">
                                          <p:val>
                                            <p:fltVal val="0"/>
                                          </p:val>
                                        </p:tav>
                                        <p:tav tm="100000">
                                          <p:val>
                                            <p:strVal val="#ppt_h"/>
                                          </p:val>
                                        </p:tav>
                                      </p:tavLst>
                                    </p:anim>
                                    <p:anim calcmode="lin" valueType="num">
                                      <p:cBhvr>
                                        <p:cTn id="9" dur="1000" fill="hold"/>
                                        <p:tgtEl>
                                          <p:spTgt spid="190471"/>
                                        </p:tgtEl>
                                        <p:attrNameLst>
                                          <p:attrName>style.rotation</p:attrName>
                                        </p:attrNameLst>
                                      </p:cBhvr>
                                      <p:tavLst>
                                        <p:tav tm="0">
                                          <p:val>
                                            <p:fltVal val="90"/>
                                          </p:val>
                                        </p:tav>
                                        <p:tav tm="100000">
                                          <p:val>
                                            <p:fltVal val="0"/>
                                          </p:val>
                                        </p:tav>
                                      </p:tavLst>
                                    </p:anim>
                                    <p:animEffect transition="in" filter="fade">
                                      <p:cBhvr>
                                        <p:cTn id="10" dur="1000"/>
                                        <p:tgtEl>
                                          <p:spTgt spid="19047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190470"/>
                                        </p:tgtEl>
                                        <p:attrNameLst>
                                          <p:attrName>style.visibility</p:attrName>
                                        </p:attrNameLst>
                                      </p:cBhvr>
                                      <p:to>
                                        <p:strVal val="visible"/>
                                      </p:to>
                                    </p:set>
                                    <p:anim calcmode="lin" valueType="num">
                                      <p:cBhvr>
                                        <p:cTn id="13" dur="1000" fill="hold"/>
                                        <p:tgtEl>
                                          <p:spTgt spid="190470"/>
                                        </p:tgtEl>
                                        <p:attrNameLst>
                                          <p:attrName>ppt_w</p:attrName>
                                        </p:attrNameLst>
                                      </p:cBhvr>
                                      <p:tavLst>
                                        <p:tav tm="0">
                                          <p:val>
                                            <p:fltVal val="0"/>
                                          </p:val>
                                        </p:tav>
                                        <p:tav tm="100000">
                                          <p:val>
                                            <p:strVal val="#ppt_w"/>
                                          </p:val>
                                        </p:tav>
                                      </p:tavLst>
                                    </p:anim>
                                    <p:anim calcmode="lin" valueType="num">
                                      <p:cBhvr>
                                        <p:cTn id="14" dur="1000" fill="hold"/>
                                        <p:tgtEl>
                                          <p:spTgt spid="190470"/>
                                        </p:tgtEl>
                                        <p:attrNameLst>
                                          <p:attrName>ppt_h</p:attrName>
                                        </p:attrNameLst>
                                      </p:cBhvr>
                                      <p:tavLst>
                                        <p:tav tm="0">
                                          <p:val>
                                            <p:fltVal val="0"/>
                                          </p:val>
                                        </p:tav>
                                        <p:tav tm="100000">
                                          <p:val>
                                            <p:strVal val="#ppt_h"/>
                                          </p:val>
                                        </p:tav>
                                      </p:tavLst>
                                    </p:anim>
                                    <p:anim calcmode="lin" valueType="num">
                                      <p:cBhvr>
                                        <p:cTn id="15" dur="1000" fill="hold"/>
                                        <p:tgtEl>
                                          <p:spTgt spid="190470"/>
                                        </p:tgtEl>
                                        <p:attrNameLst>
                                          <p:attrName>style.rotation</p:attrName>
                                        </p:attrNameLst>
                                      </p:cBhvr>
                                      <p:tavLst>
                                        <p:tav tm="0">
                                          <p:val>
                                            <p:fltVal val="90"/>
                                          </p:val>
                                        </p:tav>
                                        <p:tav tm="100000">
                                          <p:val>
                                            <p:fltVal val="0"/>
                                          </p:val>
                                        </p:tav>
                                      </p:tavLst>
                                    </p:anim>
                                    <p:animEffect transition="in" filter="fade">
                                      <p:cBhvr>
                                        <p:cTn id="16" dur="1000"/>
                                        <p:tgtEl>
                                          <p:spTgt spid="190470"/>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190492"/>
                                        </p:tgtEl>
                                        <p:attrNameLst>
                                          <p:attrName>style.visibility</p:attrName>
                                        </p:attrNameLst>
                                      </p:cBhvr>
                                      <p:to>
                                        <p:strVal val="visible"/>
                                      </p:to>
                                    </p:set>
                                    <p:anim calcmode="lin" valueType="num">
                                      <p:cBhvr>
                                        <p:cTn id="21" dur="1000" fill="hold"/>
                                        <p:tgtEl>
                                          <p:spTgt spid="190492"/>
                                        </p:tgtEl>
                                        <p:attrNameLst>
                                          <p:attrName>ppt_w</p:attrName>
                                        </p:attrNameLst>
                                      </p:cBhvr>
                                      <p:tavLst>
                                        <p:tav tm="0">
                                          <p:val>
                                            <p:fltVal val="0"/>
                                          </p:val>
                                        </p:tav>
                                        <p:tav tm="100000">
                                          <p:val>
                                            <p:strVal val="#ppt_w"/>
                                          </p:val>
                                        </p:tav>
                                      </p:tavLst>
                                    </p:anim>
                                    <p:anim calcmode="lin" valueType="num">
                                      <p:cBhvr>
                                        <p:cTn id="22" dur="1000" fill="hold"/>
                                        <p:tgtEl>
                                          <p:spTgt spid="190492"/>
                                        </p:tgtEl>
                                        <p:attrNameLst>
                                          <p:attrName>ppt_h</p:attrName>
                                        </p:attrNameLst>
                                      </p:cBhvr>
                                      <p:tavLst>
                                        <p:tav tm="0">
                                          <p:val>
                                            <p:fltVal val="0"/>
                                          </p:val>
                                        </p:tav>
                                        <p:tav tm="100000">
                                          <p:val>
                                            <p:strVal val="#ppt_h"/>
                                          </p:val>
                                        </p:tav>
                                      </p:tavLst>
                                    </p:anim>
                                    <p:anim calcmode="lin" valueType="num">
                                      <p:cBhvr>
                                        <p:cTn id="23" dur="1000" fill="hold"/>
                                        <p:tgtEl>
                                          <p:spTgt spid="190492"/>
                                        </p:tgtEl>
                                        <p:attrNameLst>
                                          <p:attrName>style.rotation</p:attrName>
                                        </p:attrNameLst>
                                      </p:cBhvr>
                                      <p:tavLst>
                                        <p:tav tm="0">
                                          <p:val>
                                            <p:fltVal val="90"/>
                                          </p:val>
                                        </p:tav>
                                        <p:tav tm="100000">
                                          <p:val>
                                            <p:fltVal val="0"/>
                                          </p:val>
                                        </p:tav>
                                      </p:tavLst>
                                    </p:anim>
                                    <p:animEffect transition="in" filter="fade">
                                      <p:cBhvr>
                                        <p:cTn id="24" dur="1000"/>
                                        <p:tgtEl>
                                          <p:spTgt spid="190492"/>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par>
                                <p:cTn id="25" presetID="31" presetClass="entr" presetSubtype="0" fill="hold" grpId="0" nodeType="withEffect">
                                  <p:stCondLst>
                                    <p:cond delay="0"/>
                                  </p:stCondLst>
                                  <p:iterate type="lt">
                                    <p:tmPct val="5000"/>
                                  </p:iterate>
                                  <p:childTnLst>
                                    <p:set>
                                      <p:cBhvr>
                                        <p:cTn id="26" dur="1" fill="hold">
                                          <p:stCondLst>
                                            <p:cond delay="0"/>
                                          </p:stCondLst>
                                        </p:cTn>
                                        <p:tgtEl>
                                          <p:spTgt spid="190491"/>
                                        </p:tgtEl>
                                        <p:attrNameLst>
                                          <p:attrName>style.visibility</p:attrName>
                                        </p:attrNameLst>
                                      </p:cBhvr>
                                      <p:to>
                                        <p:strVal val="visible"/>
                                      </p:to>
                                    </p:set>
                                    <p:anim calcmode="lin" valueType="num">
                                      <p:cBhvr>
                                        <p:cTn id="27" dur="1000" fill="hold"/>
                                        <p:tgtEl>
                                          <p:spTgt spid="190491"/>
                                        </p:tgtEl>
                                        <p:attrNameLst>
                                          <p:attrName>ppt_w</p:attrName>
                                        </p:attrNameLst>
                                      </p:cBhvr>
                                      <p:tavLst>
                                        <p:tav tm="0">
                                          <p:val>
                                            <p:fltVal val="0"/>
                                          </p:val>
                                        </p:tav>
                                        <p:tav tm="100000">
                                          <p:val>
                                            <p:strVal val="#ppt_w"/>
                                          </p:val>
                                        </p:tav>
                                      </p:tavLst>
                                    </p:anim>
                                    <p:anim calcmode="lin" valueType="num">
                                      <p:cBhvr>
                                        <p:cTn id="28" dur="1000" fill="hold"/>
                                        <p:tgtEl>
                                          <p:spTgt spid="190491"/>
                                        </p:tgtEl>
                                        <p:attrNameLst>
                                          <p:attrName>ppt_h</p:attrName>
                                        </p:attrNameLst>
                                      </p:cBhvr>
                                      <p:tavLst>
                                        <p:tav tm="0">
                                          <p:val>
                                            <p:fltVal val="0"/>
                                          </p:val>
                                        </p:tav>
                                        <p:tav tm="100000">
                                          <p:val>
                                            <p:strVal val="#ppt_h"/>
                                          </p:val>
                                        </p:tav>
                                      </p:tavLst>
                                    </p:anim>
                                    <p:anim calcmode="lin" valueType="num">
                                      <p:cBhvr>
                                        <p:cTn id="29" dur="1000" fill="hold"/>
                                        <p:tgtEl>
                                          <p:spTgt spid="190491"/>
                                        </p:tgtEl>
                                        <p:attrNameLst>
                                          <p:attrName>style.rotation</p:attrName>
                                        </p:attrNameLst>
                                      </p:cBhvr>
                                      <p:tavLst>
                                        <p:tav tm="0">
                                          <p:val>
                                            <p:fltVal val="90"/>
                                          </p:val>
                                        </p:tav>
                                        <p:tav tm="100000">
                                          <p:val>
                                            <p:fltVal val="0"/>
                                          </p:val>
                                        </p:tav>
                                      </p:tavLst>
                                    </p:anim>
                                    <p:animEffect transition="in" filter="fade">
                                      <p:cBhvr>
                                        <p:cTn id="30" dur="1000"/>
                                        <p:tgtEl>
                                          <p:spTgt spid="190491"/>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31" presetClass="entr" presetSubtype="0" fill="hold" grpId="0" nodeType="clickEffect">
                                  <p:stCondLst>
                                    <p:cond delay="0"/>
                                  </p:stCondLst>
                                  <p:iterate type="lt">
                                    <p:tmPct val="5000"/>
                                  </p:iterate>
                                  <p:childTnLst>
                                    <p:set>
                                      <p:cBhvr>
                                        <p:cTn id="34" dur="1" fill="hold">
                                          <p:stCondLst>
                                            <p:cond delay="0"/>
                                          </p:stCondLst>
                                        </p:cTn>
                                        <p:tgtEl>
                                          <p:spTgt spid="190494"/>
                                        </p:tgtEl>
                                        <p:attrNameLst>
                                          <p:attrName>style.visibility</p:attrName>
                                        </p:attrNameLst>
                                      </p:cBhvr>
                                      <p:to>
                                        <p:strVal val="visible"/>
                                      </p:to>
                                    </p:set>
                                    <p:anim calcmode="lin" valueType="num">
                                      <p:cBhvr>
                                        <p:cTn id="35" dur="1000" fill="hold"/>
                                        <p:tgtEl>
                                          <p:spTgt spid="190494"/>
                                        </p:tgtEl>
                                        <p:attrNameLst>
                                          <p:attrName>ppt_w</p:attrName>
                                        </p:attrNameLst>
                                      </p:cBhvr>
                                      <p:tavLst>
                                        <p:tav tm="0">
                                          <p:val>
                                            <p:fltVal val="0"/>
                                          </p:val>
                                        </p:tav>
                                        <p:tav tm="100000">
                                          <p:val>
                                            <p:strVal val="#ppt_w"/>
                                          </p:val>
                                        </p:tav>
                                      </p:tavLst>
                                    </p:anim>
                                    <p:anim calcmode="lin" valueType="num">
                                      <p:cBhvr>
                                        <p:cTn id="36" dur="1000" fill="hold"/>
                                        <p:tgtEl>
                                          <p:spTgt spid="190494"/>
                                        </p:tgtEl>
                                        <p:attrNameLst>
                                          <p:attrName>ppt_h</p:attrName>
                                        </p:attrNameLst>
                                      </p:cBhvr>
                                      <p:tavLst>
                                        <p:tav tm="0">
                                          <p:val>
                                            <p:fltVal val="0"/>
                                          </p:val>
                                        </p:tav>
                                        <p:tav tm="100000">
                                          <p:val>
                                            <p:strVal val="#ppt_h"/>
                                          </p:val>
                                        </p:tav>
                                      </p:tavLst>
                                    </p:anim>
                                    <p:anim calcmode="lin" valueType="num">
                                      <p:cBhvr>
                                        <p:cTn id="37" dur="1000" fill="hold"/>
                                        <p:tgtEl>
                                          <p:spTgt spid="190494"/>
                                        </p:tgtEl>
                                        <p:attrNameLst>
                                          <p:attrName>style.rotation</p:attrName>
                                        </p:attrNameLst>
                                      </p:cBhvr>
                                      <p:tavLst>
                                        <p:tav tm="0">
                                          <p:val>
                                            <p:fltVal val="90"/>
                                          </p:val>
                                        </p:tav>
                                        <p:tav tm="100000">
                                          <p:val>
                                            <p:fltVal val="0"/>
                                          </p:val>
                                        </p:tav>
                                      </p:tavLst>
                                    </p:anim>
                                    <p:animEffect transition="in" filter="fade">
                                      <p:cBhvr>
                                        <p:cTn id="38" dur="1000"/>
                                        <p:tgtEl>
                                          <p:spTgt spid="190494"/>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par>
                                <p:cTn id="39" presetID="31" presetClass="entr" presetSubtype="0" fill="hold" grpId="0" nodeType="withEffect">
                                  <p:stCondLst>
                                    <p:cond delay="0"/>
                                  </p:stCondLst>
                                  <p:iterate type="lt">
                                    <p:tmPct val="5000"/>
                                  </p:iterate>
                                  <p:childTnLst>
                                    <p:set>
                                      <p:cBhvr>
                                        <p:cTn id="40" dur="1" fill="hold">
                                          <p:stCondLst>
                                            <p:cond delay="0"/>
                                          </p:stCondLst>
                                        </p:cTn>
                                        <p:tgtEl>
                                          <p:spTgt spid="190493"/>
                                        </p:tgtEl>
                                        <p:attrNameLst>
                                          <p:attrName>style.visibility</p:attrName>
                                        </p:attrNameLst>
                                      </p:cBhvr>
                                      <p:to>
                                        <p:strVal val="visible"/>
                                      </p:to>
                                    </p:set>
                                    <p:anim calcmode="lin" valueType="num">
                                      <p:cBhvr>
                                        <p:cTn id="41" dur="1000" fill="hold"/>
                                        <p:tgtEl>
                                          <p:spTgt spid="190493"/>
                                        </p:tgtEl>
                                        <p:attrNameLst>
                                          <p:attrName>ppt_w</p:attrName>
                                        </p:attrNameLst>
                                      </p:cBhvr>
                                      <p:tavLst>
                                        <p:tav tm="0">
                                          <p:val>
                                            <p:fltVal val="0"/>
                                          </p:val>
                                        </p:tav>
                                        <p:tav tm="100000">
                                          <p:val>
                                            <p:strVal val="#ppt_w"/>
                                          </p:val>
                                        </p:tav>
                                      </p:tavLst>
                                    </p:anim>
                                    <p:anim calcmode="lin" valueType="num">
                                      <p:cBhvr>
                                        <p:cTn id="42" dur="1000" fill="hold"/>
                                        <p:tgtEl>
                                          <p:spTgt spid="190493"/>
                                        </p:tgtEl>
                                        <p:attrNameLst>
                                          <p:attrName>ppt_h</p:attrName>
                                        </p:attrNameLst>
                                      </p:cBhvr>
                                      <p:tavLst>
                                        <p:tav tm="0">
                                          <p:val>
                                            <p:fltVal val="0"/>
                                          </p:val>
                                        </p:tav>
                                        <p:tav tm="100000">
                                          <p:val>
                                            <p:strVal val="#ppt_h"/>
                                          </p:val>
                                        </p:tav>
                                      </p:tavLst>
                                    </p:anim>
                                    <p:anim calcmode="lin" valueType="num">
                                      <p:cBhvr>
                                        <p:cTn id="43" dur="1000" fill="hold"/>
                                        <p:tgtEl>
                                          <p:spTgt spid="190493"/>
                                        </p:tgtEl>
                                        <p:attrNameLst>
                                          <p:attrName>style.rotation</p:attrName>
                                        </p:attrNameLst>
                                      </p:cBhvr>
                                      <p:tavLst>
                                        <p:tav tm="0">
                                          <p:val>
                                            <p:fltVal val="90"/>
                                          </p:val>
                                        </p:tav>
                                        <p:tav tm="100000">
                                          <p:val>
                                            <p:fltVal val="0"/>
                                          </p:val>
                                        </p:tav>
                                      </p:tavLst>
                                    </p:anim>
                                    <p:animEffect transition="in" filter="fade">
                                      <p:cBhvr>
                                        <p:cTn id="44" dur="1000"/>
                                        <p:tgtEl>
                                          <p:spTgt spid="190493"/>
                                        </p:tgtEl>
                                      </p:cBhvr>
                                    </p:animEffect>
                                  </p:childTnLst>
                                  <p:subTnLst>
                                    <p:audio>
                                      <p:cMediaNode>
                                        <p:cTn display="0" masterRel="sameClick">
                                          <p:stCondLst>
                                            <p:cond evt="begin" delay="0">
                                              <p:tn val="39"/>
                                            </p:cond>
                                          </p:stCondLst>
                                          <p:endCondLst>
                                            <p:cond evt="onStopAudio" delay="0">
                                              <p:tgtEl>
                                                <p:sldTgt/>
                                              </p:tgtEl>
                                            </p:cond>
                                          </p:endCondLst>
                                        </p:cTn>
                                        <p:tgtEl>
                                          <p:sndTgt r:embed="rId2" name="chim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31" presetClass="entr" presetSubtype="0" fill="hold" grpId="0" nodeType="clickEffect">
                                  <p:stCondLst>
                                    <p:cond delay="0"/>
                                  </p:stCondLst>
                                  <p:iterate type="lt">
                                    <p:tmPct val="5000"/>
                                  </p:iterate>
                                  <p:childTnLst>
                                    <p:set>
                                      <p:cBhvr>
                                        <p:cTn id="48" dur="1" fill="hold">
                                          <p:stCondLst>
                                            <p:cond delay="0"/>
                                          </p:stCondLst>
                                        </p:cTn>
                                        <p:tgtEl>
                                          <p:spTgt spid="190496"/>
                                        </p:tgtEl>
                                        <p:attrNameLst>
                                          <p:attrName>style.visibility</p:attrName>
                                        </p:attrNameLst>
                                      </p:cBhvr>
                                      <p:to>
                                        <p:strVal val="visible"/>
                                      </p:to>
                                    </p:set>
                                    <p:anim calcmode="lin" valueType="num">
                                      <p:cBhvr>
                                        <p:cTn id="49" dur="1000" fill="hold"/>
                                        <p:tgtEl>
                                          <p:spTgt spid="190496"/>
                                        </p:tgtEl>
                                        <p:attrNameLst>
                                          <p:attrName>ppt_w</p:attrName>
                                        </p:attrNameLst>
                                      </p:cBhvr>
                                      <p:tavLst>
                                        <p:tav tm="0">
                                          <p:val>
                                            <p:fltVal val="0"/>
                                          </p:val>
                                        </p:tav>
                                        <p:tav tm="100000">
                                          <p:val>
                                            <p:strVal val="#ppt_w"/>
                                          </p:val>
                                        </p:tav>
                                      </p:tavLst>
                                    </p:anim>
                                    <p:anim calcmode="lin" valueType="num">
                                      <p:cBhvr>
                                        <p:cTn id="50" dur="1000" fill="hold"/>
                                        <p:tgtEl>
                                          <p:spTgt spid="190496"/>
                                        </p:tgtEl>
                                        <p:attrNameLst>
                                          <p:attrName>ppt_h</p:attrName>
                                        </p:attrNameLst>
                                      </p:cBhvr>
                                      <p:tavLst>
                                        <p:tav tm="0">
                                          <p:val>
                                            <p:fltVal val="0"/>
                                          </p:val>
                                        </p:tav>
                                        <p:tav tm="100000">
                                          <p:val>
                                            <p:strVal val="#ppt_h"/>
                                          </p:val>
                                        </p:tav>
                                      </p:tavLst>
                                    </p:anim>
                                    <p:anim calcmode="lin" valueType="num">
                                      <p:cBhvr>
                                        <p:cTn id="51" dur="1000" fill="hold"/>
                                        <p:tgtEl>
                                          <p:spTgt spid="190496"/>
                                        </p:tgtEl>
                                        <p:attrNameLst>
                                          <p:attrName>style.rotation</p:attrName>
                                        </p:attrNameLst>
                                      </p:cBhvr>
                                      <p:tavLst>
                                        <p:tav tm="0">
                                          <p:val>
                                            <p:fltVal val="90"/>
                                          </p:val>
                                        </p:tav>
                                        <p:tav tm="100000">
                                          <p:val>
                                            <p:fltVal val="0"/>
                                          </p:val>
                                        </p:tav>
                                      </p:tavLst>
                                    </p:anim>
                                    <p:animEffect transition="in" filter="fade">
                                      <p:cBhvr>
                                        <p:cTn id="52" dur="1000"/>
                                        <p:tgtEl>
                                          <p:spTgt spid="190496"/>
                                        </p:tgtEl>
                                      </p:cBhvr>
                                    </p:animEffec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par>
                                <p:cTn id="53" presetID="31" presetClass="entr" presetSubtype="0" fill="hold" grpId="0" nodeType="withEffect">
                                  <p:stCondLst>
                                    <p:cond delay="0"/>
                                  </p:stCondLst>
                                  <p:iterate type="lt">
                                    <p:tmPct val="5000"/>
                                  </p:iterate>
                                  <p:childTnLst>
                                    <p:set>
                                      <p:cBhvr>
                                        <p:cTn id="54" dur="1" fill="hold">
                                          <p:stCondLst>
                                            <p:cond delay="0"/>
                                          </p:stCondLst>
                                        </p:cTn>
                                        <p:tgtEl>
                                          <p:spTgt spid="190495"/>
                                        </p:tgtEl>
                                        <p:attrNameLst>
                                          <p:attrName>style.visibility</p:attrName>
                                        </p:attrNameLst>
                                      </p:cBhvr>
                                      <p:to>
                                        <p:strVal val="visible"/>
                                      </p:to>
                                    </p:set>
                                    <p:anim calcmode="lin" valueType="num">
                                      <p:cBhvr>
                                        <p:cTn id="55" dur="1000" fill="hold"/>
                                        <p:tgtEl>
                                          <p:spTgt spid="190495"/>
                                        </p:tgtEl>
                                        <p:attrNameLst>
                                          <p:attrName>ppt_w</p:attrName>
                                        </p:attrNameLst>
                                      </p:cBhvr>
                                      <p:tavLst>
                                        <p:tav tm="0">
                                          <p:val>
                                            <p:fltVal val="0"/>
                                          </p:val>
                                        </p:tav>
                                        <p:tav tm="100000">
                                          <p:val>
                                            <p:strVal val="#ppt_w"/>
                                          </p:val>
                                        </p:tav>
                                      </p:tavLst>
                                    </p:anim>
                                    <p:anim calcmode="lin" valueType="num">
                                      <p:cBhvr>
                                        <p:cTn id="56" dur="1000" fill="hold"/>
                                        <p:tgtEl>
                                          <p:spTgt spid="190495"/>
                                        </p:tgtEl>
                                        <p:attrNameLst>
                                          <p:attrName>ppt_h</p:attrName>
                                        </p:attrNameLst>
                                      </p:cBhvr>
                                      <p:tavLst>
                                        <p:tav tm="0">
                                          <p:val>
                                            <p:fltVal val="0"/>
                                          </p:val>
                                        </p:tav>
                                        <p:tav tm="100000">
                                          <p:val>
                                            <p:strVal val="#ppt_h"/>
                                          </p:val>
                                        </p:tav>
                                      </p:tavLst>
                                    </p:anim>
                                    <p:anim calcmode="lin" valueType="num">
                                      <p:cBhvr>
                                        <p:cTn id="57" dur="1000" fill="hold"/>
                                        <p:tgtEl>
                                          <p:spTgt spid="190495"/>
                                        </p:tgtEl>
                                        <p:attrNameLst>
                                          <p:attrName>style.rotation</p:attrName>
                                        </p:attrNameLst>
                                      </p:cBhvr>
                                      <p:tavLst>
                                        <p:tav tm="0">
                                          <p:val>
                                            <p:fltVal val="90"/>
                                          </p:val>
                                        </p:tav>
                                        <p:tav tm="100000">
                                          <p:val>
                                            <p:fltVal val="0"/>
                                          </p:val>
                                        </p:tav>
                                      </p:tavLst>
                                    </p:anim>
                                    <p:animEffect transition="in" filter="fade">
                                      <p:cBhvr>
                                        <p:cTn id="58" dur="1000"/>
                                        <p:tgtEl>
                                          <p:spTgt spid="190495"/>
                                        </p:tgtEl>
                                      </p:cBhvr>
                                    </p:animEffect>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31" presetClass="entr" presetSubtype="0" fill="hold" grpId="0" nodeType="clickEffect">
                                  <p:stCondLst>
                                    <p:cond delay="0"/>
                                  </p:stCondLst>
                                  <p:iterate type="lt">
                                    <p:tmPct val="5000"/>
                                  </p:iterate>
                                  <p:childTnLst>
                                    <p:set>
                                      <p:cBhvr>
                                        <p:cTn id="62" dur="1" fill="hold">
                                          <p:stCondLst>
                                            <p:cond delay="0"/>
                                          </p:stCondLst>
                                        </p:cTn>
                                        <p:tgtEl>
                                          <p:spTgt spid="190498"/>
                                        </p:tgtEl>
                                        <p:attrNameLst>
                                          <p:attrName>style.visibility</p:attrName>
                                        </p:attrNameLst>
                                      </p:cBhvr>
                                      <p:to>
                                        <p:strVal val="visible"/>
                                      </p:to>
                                    </p:set>
                                    <p:anim calcmode="lin" valueType="num">
                                      <p:cBhvr>
                                        <p:cTn id="63" dur="1000" fill="hold"/>
                                        <p:tgtEl>
                                          <p:spTgt spid="190498"/>
                                        </p:tgtEl>
                                        <p:attrNameLst>
                                          <p:attrName>ppt_w</p:attrName>
                                        </p:attrNameLst>
                                      </p:cBhvr>
                                      <p:tavLst>
                                        <p:tav tm="0">
                                          <p:val>
                                            <p:fltVal val="0"/>
                                          </p:val>
                                        </p:tav>
                                        <p:tav tm="100000">
                                          <p:val>
                                            <p:strVal val="#ppt_w"/>
                                          </p:val>
                                        </p:tav>
                                      </p:tavLst>
                                    </p:anim>
                                    <p:anim calcmode="lin" valueType="num">
                                      <p:cBhvr>
                                        <p:cTn id="64" dur="1000" fill="hold"/>
                                        <p:tgtEl>
                                          <p:spTgt spid="190498"/>
                                        </p:tgtEl>
                                        <p:attrNameLst>
                                          <p:attrName>ppt_h</p:attrName>
                                        </p:attrNameLst>
                                      </p:cBhvr>
                                      <p:tavLst>
                                        <p:tav tm="0">
                                          <p:val>
                                            <p:fltVal val="0"/>
                                          </p:val>
                                        </p:tav>
                                        <p:tav tm="100000">
                                          <p:val>
                                            <p:strVal val="#ppt_h"/>
                                          </p:val>
                                        </p:tav>
                                      </p:tavLst>
                                    </p:anim>
                                    <p:anim calcmode="lin" valueType="num">
                                      <p:cBhvr>
                                        <p:cTn id="65" dur="1000" fill="hold"/>
                                        <p:tgtEl>
                                          <p:spTgt spid="190498"/>
                                        </p:tgtEl>
                                        <p:attrNameLst>
                                          <p:attrName>style.rotation</p:attrName>
                                        </p:attrNameLst>
                                      </p:cBhvr>
                                      <p:tavLst>
                                        <p:tav tm="0">
                                          <p:val>
                                            <p:fltVal val="90"/>
                                          </p:val>
                                        </p:tav>
                                        <p:tav tm="100000">
                                          <p:val>
                                            <p:fltVal val="0"/>
                                          </p:val>
                                        </p:tav>
                                      </p:tavLst>
                                    </p:anim>
                                    <p:animEffect transition="in" filter="fade">
                                      <p:cBhvr>
                                        <p:cTn id="66" dur="1000"/>
                                        <p:tgtEl>
                                          <p:spTgt spid="190498"/>
                                        </p:tgtEl>
                                      </p:cBhvr>
                                    </p:animEffect>
                                  </p:childTnLst>
                                  <p:subTnLst>
                                    <p:audio>
                                      <p:cMediaNode>
                                        <p:cTn display="0" masterRel="sameClick">
                                          <p:stCondLst>
                                            <p:cond evt="begin" delay="0">
                                              <p:tn val="61"/>
                                            </p:cond>
                                          </p:stCondLst>
                                          <p:endCondLst>
                                            <p:cond evt="onStopAudio" delay="0">
                                              <p:tgtEl>
                                                <p:sldTgt/>
                                              </p:tgtEl>
                                            </p:cond>
                                          </p:endCondLst>
                                        </p:cTn>
                                        <p:tgtEl>
                                          <p:sndTgt r:embed="rId2" name="chimes.wav"/>
                                        </p:tgtEl>
                                      </p:cMediaNode>
                                    </p:audio>
                                  </p:subTnLst>
                                </p:cTn>
                              </p:par>
                              <p:par>
                                <p:cTn id="67" presetID="31" presetClass="entr" presetSubtype="0" fill="hold" grpId="0" nodeType="withEffect">
                                  <p:stCondLst>
                                    <p:cond delay="0"/>
                                  </p:stCondLst>
                                  <p:iterate type="lt">
                                    <p:tmPct val="5000"/>
                                  </p:iterate>
                                  <p:childTnLst>
                                    <p:set>
                                      <p:cBhvr>
                                        <p:cTn id="68" dur="1" fill="hold">
                                          <p:stCondLst>
                                            <p:cond delay="0"/>
                                          </p:stCondLst>
                                        </p:cTn>
                                        <p:tgtEl>
                                          <p:spTgt spid="190497"/>
                                        </p:tgtEl>
                                        <p:attrNameLst>
                                          <p:attrName>style.visibility</p:attrName>
                                        </p:attrNameLst>
                                      </p:cBhvr>
                                      <p:to>
                                        <p:strVal val="visible"/>
                                      </p:to>
                                    </p:set>
                                    <p:anim calcmode="lin" valueType="num">
                                      <p:cBhvr>
                                        <p:cTn id="69" dur="1000" fill="hold"/>
                                        <p:tgtEl>
                                          <p:spTgt spid="190497"/>
                                        </p:tgtEl>
                                        <p:attrNameLst>
                                          <p:attrName>ppt_w</p:attrName>
                                        </p:attrNameLst>
                                      </p:cBhvr>
                                      <p:tavLst>
                                        <p:tav tm="0">
                                          <p:val>
                                            <p:fltVal val="0"/>
                                          </p:val>
                                        </p:tav>
                                        <p:tav tm="100000">
                                          <p:val>
                                            <p:strVal val="#ppt_w"/>
                                          </p:val>
                                        </p:tav>
                                      </p:tavLst>
                                    </p:anim>
                                    <p:anim calcmode="lin" valueType="num">
                                      <p:cBhvr>
                                        <p:cTn id="70" dur="1000" fill="hold"/>
                                        <p:tgtEl>
                                          <p:spTgt spid="190497"/>
                                        </p:tgtEl>
                                        <p:attrNameLst>
                                          <p:attrName>ppt_h</p:attrName>
                                        </p:attrNameLst>
                                      </p:cBhvr>
                                      <p:tavLst>
                                        <p:tav tm="0">
                                          <p:val>
                                            <p:fltVal val="0"/>
                                          </p:val>
                                        </p:tav>
                                        <p:tav tm="100000">
                                          <p:val>
                                            <p:strVal val="#ppt_h"/>
                                          </p:val>
                                        </p:tav>
                                      </p:tavLst>
                                    </p:anim>
                                    <p:anim calcmode="lin" valueType="num">
                                      <p:cBhvr>
                                        <p:cTn id="71" dur="1000" fill="hold"/>
                                        <p:tgtEl>
                                          <p:spTgt spid="190497"/>
                                        </p:tgtEl>
                                        <p:attrNameLst>
                                          <p:attrName>style.rotation</p:attrName>
                                        </p:attrNameLst>
                                      </p:cBhvr>
                                      <p:tavLst>
                                        <p:tav tm="0">
                                          <p:val>
                                            <p:fltVal val="90"/>
                                          </p:val>
                                        </p:tav>
                                        <p:tav tm="100000">
                                          <p:val>
                                            <p:fltVal val="0"/>
                                          </p:val>
                                        </p:tav>
                                      </p:tavLst>
                                    </p:anim>
                                    <p:animEffect transition="in" filter="fade">
                                      <p:cBhvr>
                                        <p:cTn id="72" dur="1000"/>
                                        <p:tgtEl>
                                          <p:spTgt spid="190497"/>
                                        </p:tgtEl>
                                      </p:cBhvr>
                                    </p:animEffect>
                                  </p:childTnLst>
                                  <p:subTnLst>
                                    <p:audio>
                                      <p:cMediaNode>
                                        <p:cTn display="0" masterRel="sameClick">
                                          <p:stCondLst>
                                            <p:cond evt="begin" delay="0">
                                              <p:tn val="67"/>
                                            </p:cond>
                                          </p:stCondLst>
                                          <p:endCondLst>
                                            <p:cond evt="onStopAudio" delay="0">
                                              <p:tgtEl>
                                                <p:sldTgt/>
                                              </p:tgtEl>
                                            </p:cond>
                                          </p:endCondLst>
                                        </p:cTn>
                                        <p:tgtEl>
                                          <p:sndTgt r:embed="rId2" name="chimes.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31" presetClass="entr" presetSubtype="0" fill="hold" grpId="0" nodeType="clickEffect">
                                  <p:stCondLst>
                                    <p:cond delay="0"/>
                                  </p:stCondLst>
                                  <p:iterate type="lt">
                                    <p:tmPct val="5000"/>
                                  </p:iterate>
                                  <p:childTnLst>
                                    <p:set>
                                      <p:cBhvr>
                                        <p:cTn id="76" dur="1" fill="hold">
                                          <p:stCondLst>
                                            <p:cond delay="0"/>
                                          </p:stCondLst>
                                        </p:cTn>
                                        <p:tgtEl>
                                          <p:spTgt spid="190500"/>
                                        </p:tgtEl>
                                        <p:attrNameLst>
                                          <p:attrName>style.visibility</p:attrName>
                                        </p:attrNameLst>
                                      </p:cBhvr>
                                      <p:to>
                                        <p:strVal val="visible"/>
                                      </p:to>
                                    </p:set>
                                    <p:anim calcmode="lin" valueType="num">
                                      <p:cBhvr>
                                        <p:cTn id="77" dur="1000" fill="hold"/>
                                        <p:tgtEl>
                                          <p:spTgt spid="190500"/>
                                        </p:tgtEl>
                                        <p:attrNameLst>
                                          <p:attrName>ppt_w</p:attrName>
                                        </p:attrNameLst>
                                      </p:cBhvr>
                                      <p:tavLst>
                                        <p:tav tm="0">
                                          <p:val>
                                            <p:fltVal val="0"/>
                                          </p:val>
                                        </p:tav>
                                        <p:tav tm="100000">
                                          <p:val>
                                            <p:strVal val="#ppt_w"/>
                                          </p:val>
                                        </p:tav>
                                      </p:tavLst>
                                    </p:anim>
                                    <p:anim calcmode="lin" valueType="num">
                                      <p:cBhvr>
                                        <p:cTn id="78" dur="1000" fill="hold"/>
                                        <p:tgtEl>
                                          <p:spTgt spid="190500"/>
                                        </p:tgtEl>
                                        <p:attrNameLst>
                                          <p:attrName>ppt_h</p:attrName>
                                        </p:attrNameLst>
                                      </p:cBhvr>
                                      <p:tavLst>
                                        <p:tav tm="0">
                                          <p:val>
                                            <p:fltVal val="0"/>
                                          </p:val>
                                        </p:tav>
                                        <p:tav tm="100000">
                                          <p:val>
                                            <p:strVal val="#ppt_h"/>
                                          </p:val>
                                        </p:tav>
                                      </p:tavLst>
                                    </p:anim>
                                    <p:anim calcmode="lin" valueType="num">
                                      <p:cBhvr>
                                        <p:cTn id="79" dur="1000" fill="hold"/>
                                        <p:tgtEl>
                                          <p:spTgt spid="190500"/>
                                        </p:tgtEl>
                                        <p:attrNameLst>
                                          <p:attrName>style.rotation</p:attrName>
                                        </p:attrNameLst>
                                      </p:cBhvr>
                                      <p:tavLst>
                                        <p:tav tm="0">
                                          <p:val>
                                            <p:fltVal val="90"/>
                                          </p:val>
                                        </p:tav>
                                        <p:tav tm="100000">
                                          <p:val>
                                            <p:fltVal val="0"/>
                                          </p:val>
                                        </p:tav>
                                      </p:tavLst>
                                    </p:anim>
                                    <p:animEffect transition="in" filter="fade">
                                      <p:cBhvr>
                                        <p:cTn id="80" dur="1000"/>
                                        <p:tgtEl>
                                          <p:spTgt spid="190500"/>
                                        </p:tgtEl>
                                      </p:cBhvr>
                                    </p:animEffect>
                                  </p:childTnLst>
                                  <p:subTnLst>
                                    <p:audio>
                                      <p:cMediaNode>
                                        <p:cTn display="0" masterRel="sameClick">
                                          <p:stCondLst>
                                            <p:cond evt="begin" delay="0">
                                              <p:tn val="75"/>
                                            </p:cond>
                                          </p:stCondLst>
                                          <p:endCondLst>
                                            <p:cond evt="onStopAudio" delay="0">
                                              <p:tgtEl>
                                                <p:sldTgt/>
                                              </p:tgtEl>
                                            </p:cond>
                                          </p:endCondLst>
                                        </p:cTn>
                                        <p:tgtEl>
                                          <p:sndTgt r:embed="rId2" name="chimes.wav"/>
                                        </p:tgtEl>
                                      </p:cMediaNode>
                                    </p:audio>
                                  </p:subTnLst>
                                </p:cTn>
                              </p:par>
                              <p:par>
                                <p:cTn id="81" presetID="31" presetClass="entr" presetSubtype="0" fill="hold" grpId="0" nodeType="withEffect">
                                  <p:stCondLst>
                                    <p:cond delay="0"/>
                                  </p:stCondLst>
                                  <p:iterate type="lt">
                                    <p:tmPct val="5000"/>
                                  </p:iterate>
                                  <p:childTnLst>
                                    <p:set>
                                      <p:cBhvr>
                                        <p:cTn id="82" dur="1" fill="hold">
                                          <p:stCondLst>
                                            <p:cond delay="0"/>
                                          </p:stCondLst>
                                        </p:cTn>
                                        <p:tgtEl>
                                          <p:spTgt spid="190499"/>
                                        </p:tgtEl>
                                        <p:attrNameLst>
                                          <p:attrName>style.visibility</p:attrName>
                                        </p:attrNameLst>
                                      </p:cBhvr>
                                      <p:to>
                                        <p:strVal val="visible"/>
                                      </p:to>
                                    </p:set>
                                    <p:anim calcmode="lin" valueType="num">
                                      <p:cBhvr>
                                        <p:cTn id="83" dur="1000" fill="hold"/>
                                        <p:tgtEl>
                                          <p:spTgt spid="190499"/>
                                        </p:tgtEl>
                                        <p:attrNameLst>
                                          <p:attrName>ppt_w</p:attrName>
                                        </p:attrNameLst>
                                      </p:cBhvr>
                                      <p:tavLst>
                                        <p:tav tm="0">
                                          <p:val>
                                            <p:fltVal val="0"/>
                                          </p:val>
                                        </p:tav>
                                        <p:tav tm="100000">
                                          <p:val>
                                            <p:strVal val="#ppt_w"/>
                                          </p:val>
                                        </p:tav>
                                      </p:tavLst>
                                    </p:anim>
                                    <p:anim calcmode="lin" valueType="num">
                                      <p:cBhvr>
                                        <p:cTn id="84" dur="1000" fill="hold"/>
                                        <p:tgtEl>
                                          <p:spTgt spid="190499"/>
                                        </p:tgtEl>
                                        <p:attrNameLst>
                                          <p:attrName>ppt_h</p:attrName>
                                        </p:attrNameLst>
                                      </p:cBhvr>
                                      <p:tavLst>
                                        <p:tav tm="0">
                                          <p:val>
                                            <p:fltVal val="0"/>
                                          </p:val>
                                        </p:tav>
                                        <p:tav tm="100000">
                                          <p:val>
                                            <p:strVal val="#ppt_h"/>
                                          </p:val>
                                        </p:tav>
                                      </p:tavLst>
                                    </p:anim>
                                    <p:anim calcmode="lin" valueType="num">
                                      <p:cBhvr>
                                        <p:cTn id="85" dur="1000" fill="hold"/>
                                        <p:tgtEl>
                                          <p:spTgt spid="190499"/>
                                        </p:tgtEl>
                                        <p:attrNameLst>
                                          <p:attrName>style.rotation</p:attrName>
                                        </p:attrNameLst>
                                      </p:cBhvr>
                                      <p:tavLst>
                                        <p:tav tm="0">
                                          <p:val>
                                            <p:fltVal val="90"/>
                                          </p:val>
                                        </p:tav>
                                        <p:tav tm="100000">
                                          <p:val>
                                            <p:fltVal val="0"/>
                                          </p:val>
                                        </p:tav>
                                      </p:tavLst>
                                    </p:anim>
                                    <p:animEffect transition="in" filter="fade">
                                      <p:cBhvr>
                                        <p:cTn id="86" dur="1000"/>
                                        <p:tgtEl>
                                          <p:spTgt spid="190499"/>
                                        </p:tgtEl>
                                      </p:cBhvr>
                                    </p:animEffect>
                                  </p:childTnLst>
                                  <p:subTnLst>
                                    <p:audio>
                                      <p:cMediaNode>
                                        <p:cTn display="0" masterRel="sameClick">
                                          <p:stCondLst>
                                            <p:cond evt="begin" delay="0">
                                              <p:tn val="81"/>
                                            </p:cond>
                                          </p:stCondLst>
                                          <p:endCondLst>
                                            <p:cond evt="onStopAudio" delay="0">
                                              <p:tgtEl>
                                                <p:sldTgt/>
                                              </p:tgtEl>
                                            </p:cond>
                                          </p:endCondLst>
                                        </p:cTn>
                                        <p:tgtEl>
                                          <p:sndTgt r:embed="rId2" name="chimes.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31" presetClass="entr" presetSubtype="0" fill="hold" grpId="0" nodeType="clickEffect">
                                  <p:stCondLst>
                                    <p:cond delay="0"/>
                                  </p:stCondLst>
                                  <p:iterate type="lt">
                                    <p:tmPct val="5000"/>
                                  </p:iterate>
                                  <p:childTnLst>
                                    <p:set>
                                      <p:cBhvr>
                                        <p:cTn id="90" dur="1" fill="hold">
                                          <p:stCondLst>
                                            <p:cond delay="0"/>
                                          </p:stCondLst>
                                        </p:cTn>
                                        <p:tgtEl>
                                          <p:spTgt spid="190502"/>
                                        </p:tgtEl>
                                        <p:attrNameLst>
                                          <p:attrName>style.visibility</p:attrName>
                                        </p:attrNameLst>
                                      </p:cBhvr>
                                      <p:to>
                                        <p:strVal val="visible"/>
                                      </p:to>
                                    </p:set>
                                    <p:anim calcmode="lin" valueType="num">
                                      <p:cBhvr>
                                        <p:cTn id="91" dur="1000" fill="hold"/>
                                        <p:tgtEl>
                                          <p:spTgt spid="190502"/>
                                        </p:tgtEl>
                                        <p:attrNameLst>
                                          <p:attrName>ppt_w</p:attrName>
                                        </p:attrNameLst>
                                      </p:cBhvr>
                                      <p:tavLst>
                                        <p:tav tm="0">
                                          <p:val>
                                            <p:fltVal val="0"/>
                                          </p:val>
                                        </p:tav>
                                        <p:tav tm="100000">
                                          <p:val>
                                            <p:strVal val="#ppt_w"/>
                                          </p:val>
                                        </p:tav>
                                      </p:tavLst>
                                    </p:anim>
                                    <p:anim calcmode="lin" valueType="num">
                                      <p:cBhvr>
                                        <p:cTn id="92" dur="1000" fill="hold"/>
                                        <p:tgtEl>
                                          <p:spTgt spid="190502"/>
                                        </p:tgtEl>
                                        <p:attrNameLst>
                                          <p:attrName>ppt_h</p:attrName>
                                        </p:attrNameLst>
                                      </p:cBhvr>
                                      <p:tavLst>
                                        <p:tav tm="0">
                                          <p:val>
                                            <p:fltVal val="0"/>
                                          </p:val>
                                        </p:tav>
                                        <p:tav tm="100000">
                                          <p:val>
                                            <p:strVal val="#ppt_h"/>
                                          </p:val>
                                        </p:tav>
                                      </p:tavLst>
                                    </p:anim>
                                    <p:anim calcmode="lin" valueType="num">
                                      <p:cBhvr>
                                        <p:cTn id="93" dur="1000" fill="hold"/>
                                        <p:tgtEl>
                                          <p:spTgt spid="190502"/>
                                        </p:tgtEl>
                                        <p:attrNameLst>
                                          <p:attrName>style.rotation</p:attrName>
                                        </p:attrNameLst>
                                      </p:cBhvr>
                                      <p:tavLst>
                                        <p:tav tm="0">
                                          <p:val>
                                            <p:fltVal val="90"/>
                                          </p:val>
                                        </p:tav>
                                        <p:tav tm="100000">
                                          <p:val>
                                            <p:fltVal val="0"/>
                                          </p:val>
                                        </p:tav>
                                      </p:tavLst>
                                    </p:anim>
                                    <p:animEffect transition="in" filter="fade">
                                      <p:cBhvr>
                                        <p:cTn id="94" dur="1000"/>
                                        <p:tgtEl>
                                          <p:spTgt spid="190502"/>
                                        </p:tgtEl>
                                      </p:cBhvr>
                                    </p:animEffect>
                                  </p:childTnLst>
                                  <p:subTnLst>
                                    <p:audio>
                                      <p:cMediaNode>
                                        <p:cTn display="0" masterRel="sameClick">
                                          <p:stCondLst>
                                            <p:cond evt="begin" delay="0">
                                              <p:tn val="89"/>
                                            </p:cond>
                                          </p:stCondLst>
                                          <p:endCondLst>
                                            <p:cond evt="onStopAudio" delay="0">
                                              <p:tgtEl>
                                                <p:sldTgt/>
                                              </p:tgtEl>
                                            </p:cond>
                                          </p:endCondLst>
                                        </p:cTn>
                                        <p:tgtEl>
                                          <p:sndTgt r:embed="rId2" name="chimes.wav"/>
                                        </p:tgtEl>
                                      </p:cMediaNode>
                                    </p:audio>
                                  </p:subTnLst>
                                </p:cTn>
                              </p:par>
                              <p:par>
                                <p:cTn id="95" presetID="31" presetClass="entr" presetSubtype="0" fill="hold" grpId="0" nodeType="withEffect">
                                  <p:stCondLst>
                                    <p:cond delay="0"/>
                                  </p:stCondLst>
                                  <p:iterate type="lt">
                                    <p:tmPct val="5000"/>
                                  </p:iterate>
                                  <p:childTnLst>
                                    <p:set>
                                      <p:cBhvr>
                                        <p:cTn id="96" dur="1" fill="hold">
                                          <p:stCondLst>
                                            <p:cond delay="0"/>
                                          </p:stCondLst>
                                        </p:cTn>
                                        <p:tgtEl>
                                          <p:spTgt spid="190501"/>
                                        </p:tgtEl>
                                        <p:attrNameLst>
                                          <p:attrName>style.visibility</p:attrName>
                                        </p:attrNameLst>
                                      </p:cBhvr>
                                      <p:to>
                                        <p:strVal val="visible"/>
                                      </p:to>
                                    </p:set>
                                    <p:anim calcmode="lin" valueType="num">
                                      <p:cBhvr>
                                        <p:cTn id="97" dur="1000" fill="hold"/>
                                        <p:tgtEl>
                                          <p:spTgt spid="190501"/>
                                        </p:tgtEl>
                                        <p:attrNameLst>
                                          <p:attrName>ppt_w</p:attrName>
                                        </p:attrNameLst>
                                      </p:cBhvr>
                                      <p:tavLst>
                                        <p:tav tm="0">
                                          <p:val>
                                            <p:fltVal val="0"/>
                                          </p:val>
                                        </p:tav>
                                        <p:tav tm="100000">
                                          <p:val>
                                            <p:strVal val="#ppt_w"/>
                                          </p:val>
                                        </p:tav>
                                      </p:tavLst>
                                    </p:anim>
                                    <p:anim calcmode="lin" valueType="num">
                                      <p:cBhvr>
                                        <p:cTn id="98" dur="1000" fill="hold"/>
                                        <p:tgtEl>
                                          <p:spTgt spid="190501"/>
                                        </p:tgtEl>
                                        <p:attrNameLst>
                                          <p:attrName>ppt_h</p:attrName>
                                        </p:attrNameLst>
                                      </p:cBhvr>
                                      <p:tavLst>
                                        <p:tav tm="0">
                                          <p:val>
                                            <p:fltVal val="0"/>
                                          </p:val>
                                        </p:tav>
                                        <p:tav tm="100000">
                                          <p:val>
                                            <p:strVal val="#ppt_h"/>
                                          </p:val>
                                        </p:tav>
                                      </p:tavLst>
                                    </p:anim>
                                    <p:anim calcmode="lin" valueType="num">
                                      <p:cBhvr>
                                        <p:cTn id="99" dur="1000" fill="hold"/>
                                        <p:tgtEl>
                                          <p:spTgt spid="190501"/>
                                        </p:tgtEl>
                                        <p:attrNameLst>
                                          <p:attrName>style.rotation</p:attrName>
                                        </p:attrNameLst>
                                      </p:cBhvr>
                                      <p:tavLst>
                                        <p:tav tm="0">
                                          <p:val>
                                            <p:fltVal val="90"/>
                                          </p:val>
                                        </p:tav>
                                        <p:tav tm="100000">
                                          <p:val>
                                            <p:fltVal val="0"/>
                                          </p:val>
                                        </p:tav>
                                      </p:tavLst>
                                    </p:anim>
                                    <p:animEffect transition="in" filter="fade">
                                      <p:cBhvr>
                                        <p:cTn id="100" dur="1000"/>
                                        <p:tgtEl>
                                          <p:spTgt spid="190501"/>
                                        </p:tgtEl>
                                      </p:cBhvr>
                                    </p:animEffect>
                                  </p:childTnLst>
                                  <p:subTnLst>
                                    <p:audio>
                                      <p:cMediaNode>
                                        <p:cTn display="0" masterRel="sameClick">
                                          <p:stCondLst>
                                            <p:cond evt="begin" delay="0">
                                              <p:tn val="9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0" grpId="0" animBg="1"/>
      <p:bldP spid="190471" grpId="0"/>
      <p:bldP spid="190491" grpId="0" animBg="1"/>
      <p:bldP spid="190492" grpId="0"/>
      <p:bldP spid="190493" grpId="0" animBg="1"/>
      <p:bldP spid="190494" grpId="0"/>
      <p:bldP spid="190495" grpId="0" animBg="1"/>
      <p:bldP spid="190496" grpId="0"/>
      <p:bldP spid="190497" grpId="0" animBg="1"/>
      <p:bldP spid="190498" grpId="0"/>
      <p:bldP spid="190499" grpId="0" animBg="1"/>
      <p:bldP spid="190500" grpId="0"/>
      <p:bldP spid="190501" grpId="0" animBg="1"/>
      <p:bldP spid="1905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FDA8A9F-7A23-5054-05D0-2DE4D12FAA44}"/>
              </a:ext>
            </a:extLst>
          </p:cNvPr>
          <p:cNvSpPr>
            <a:spLocks noChangeArrowheads="1"/>
          </p:cNvSpPr>
          <p:nvPr/>
        </p:nvSpPr>
        <p:spPr bwMode="auto">
          <a:xfrm>
            <a:off x="0" y="0"/>
            <a:ext cx="9144000" cy="6858000"/>
          </a:xfrm>
          <a:prstGeom prst="rect">
            <a:avLst/>
          </a:prstGeom>
          <a:solidFill>
            <a:srgbClr val="EEEA36"/>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pic>
        <p:nvPicPr>
          <p:cNvPr id="7171" name="Picture 3" descr="blumen-pflanzen006">
            <a:extLst>
              <a:ext uri="{FF2B5EF4-FFF2-40B4-BE49-F238E27FC236}">
                <a16:creationId xmlns:a16="http://schemas.microsoft.com/office/drawing/2014/main" id="{42C1B7AA-EE77-EDE4-AA0C-9321EB2BDFA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0"/>
            <a:ext cx="3146425"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a:extLst>
              <a:ext uri="{FF2B5EF4-FFF2-40B4-BE49-F238E27FC236}">
                <a16:creationId xmlns:a16="http://schemas.microsoft.com/office/drawing/2014/main" id="{9C245E77-DA49-896E-EC17-C93BDFF2A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6400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AutoShape 5">
            <a:extLst>
              <a:ext uri="{FF2B5EF4-FFF2-40B4-BE49-F238E27FC236}">
                <a16:creationId xmlns:a16="http://schemas.microsoft.com/office/drawing/2014/main" id="{8642AB20-B47F-59DC-B0C6-004D887BB8B9}"/>
              </a:ext>
            </a:extLst>
          </p:cNvPr>
          <p:cNvSpPr>
            <a:spLocks noChangeArrowheads="1"/>
          </p:cNvSpPr>
          <p:nvPr/>
        </p:nvSpPr>
        <p:spPr bwMode="auto">
          <a:xfrm>
            <a:off x="533400" y="685800"/>
            <a:ext cx="5410200" cy="5410200"/>
          </a:xfrm>
          <a:prstGeom prst="cloudCallout">
            <a:avLst>
              <a:gd name="adj1" fmla="val 51616"/>
              <a:gd name="adj2" fmla="val 25819"/>
            </a:avLst>
          </a:prstGeom>
          <a:solidFill>
            <a:srgbClr val="FF66CC"/>
          </a:solidFill>
          <a:ln w="9525">
            <a:solidFill>
              <a:schemeClr val="tx1"/>
            </a:solidFill>
            <a:round/>
            <a:headEnd/>
            <a:tailEnd/>
          </a:ln>
        </p:spPr>
        <p:txBody>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sz="3200" b="1">
              <a:latin typeface="Arial" panose="020B0604020202020204" pitchFamily="34" charset="0"/>
            </a:endParaRPr>
          </a:p>
          <a:p>
            <a:pPr eaLnBrk="1" hangingPunct="1"/>
            <a:endParaRPr lang="en-US" altLang="en-US" sz="3200" b="1">
              <a:latin typeface="Arial" panose="020B0604020202020204" pitchFamily="34" charset="0"/>
            </a:endParaRPr>
          </a:p>
          <a:p>
            <a:pPr eaLnBrk="1" hangingPunct="1"/>
            <a:r>
              <a:rPr lang="en-US" altLang="en-US" sz="3200" b="1">
                <a:solidFill>
                  <a:srgbClr val="0000FF"/>
                </a:solidFill>
                <a:latin typeface="Arial" panose="020B0604020202020204" pitchFamily="34" charset="0"/>
              </a:rPr>
              <a:t>     Trò chơi</a:t>
            </a:r>
          </a:p>
          <a:p>
            <a:pPr eaLnBrk="1" hangingPunct="1"/>
            <a:r>
              <a:rPr lang="en-US" altLang="en-US" sz="3200" b="1">
                <a:solidFill>
                  <a:srgbClr val="0000FF"/>
                </a:solidFill>
                <a:latin typeface="Arial" panose="020B0604020202020204" pitchFamily="34" charset="0"/>
              </a:rPr>
              <a:t>Zíc zắc cùng bé yêu</a:t>
            </a:r>
          </a:p>
        </p:txBody>
      </p:sp>
    </p:spTree>
  </p:cSld>
  <p:clrMapOvr>
    <a:masterClrMapping/>
  </p:clrMapOvr>
  <p:transition advClick="0" advTm="1000">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62B80CA-BC0F-7B05-1325-22461A4C5214}"/>
              </a:ext>
            </a:extLst>
          </p:cNvPr>
          <p:cNvSpPr>
            <a:spLocks noChangeArrowheads="1"/>
          </p:cNvSpPr>
          <p:nvPr/>
        </p:nvSpPr>
        <p:spPr bwMode="auto">
          <a:xfrm>
            <a:off x="0" y="0"/>
            <a:ext cx="9144000" cy="6858000"/>
          </a:xfrm>
          <a:prstGeom prst="rect">
            <a:avLst/>
          </a:prstGeom>
          <a:solidFill>
            <a:srgbClr val="EEEA36"/>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en-US" altLang="en-US" sz="28000">
              <a:solidFill>
                <a:schemeClr val="accent2"/>
              </a:solidFill>
            </a:endParaRPr>
          </a:p>
        </p:txBody>
      </p:sp>
      <p:sp>
        <p:nvSpPr>
          <p:cNvPr id="8195" name="Text Box 3">
            <a:extLst>
              <a:ext uri="{FF2B5EF4-FFF2-40B4-BE49-F238E27FC236}">
                <a16:creationId xmlns:a16="http://schemas.microsoft.com/office/drawing/2014/main" id="{4224B961-88FD-9D10-83D2-297B36D6E7BF}"/>
              </a:ext>
            </a:extLst>
          </p:cNvPr>
          <p:cNvSpPr txBox="1">
            <a:spLocks noChangeArrowheads="1"/>
          </p:cNvSpPr>
          <p:nvPr/>
        </p:nvSpPr>
        <p:spPr bwMode="auto">
          <a:xfrm>
            <a:off x="120650" y="125413"/>
            <a:ext cx="902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2400" b="1">
                <a:solidFill>
                  <a:srgbClr val="FF0000"/>
                </a:solidFill>
                <a:latin typeface="Arial" panose="020B0604020202020204" pitchFamily="34" charset="0"/>
              </a:rPr>
              <a:t>                     *Trò chơi 3:  Zíc zắc cùng bé yêu.</a:t>
            </a:r>
          </a:p>
        </p:txBody>
      </p:sp>
      <p:sp>
        <p:nvSpPr>
          <p:cNvPr id="8196" name="Rectangle 4">
            <a:extLst>
              <a:ext uri="{FF2B5EF4-FFF2-40B4-BE49-F238E27FC236}">
                <a16:creationId xmlns:a16="http://schemas.microsoft.com/office/drawing/2014/main" id="{256E7132-5D83-A9EA-5C1A-CB8329B46B54}"/>
              </a:ext>
            </a:extLst>
          </p:cNvPr>
          <p:cNvSpPr>
            <a:spLocks noChangeArrowheads="1"/>
          </p:cNvSpPr>
          <p:nvPr/>
        </p:nvSpPr>
        <p:spPr bwMode="auto">
          <a:xfrm>
            <a:off x="152400" y="1066800"/>
            <a:ext cx="8839200" cy="5715000"/>
          </a:xfrm>
          <a:prstGeom prst="rect">
            <a:avLst/>
          </a:prstGeom>
          <a:solidFill>
            <a:srgbClr val="43E152"/>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197" name="Line 5">
            <a:extLst>
              <a:ext uri="{FF2B5EF4-FFF2-40B4-BE49-F238E27FC236}">
                <a16:creationId xmlns:a16="http://schemas.microsoft.com/office/drawing/2014/main" id="{67610C12-5084-952B-C03B-54DF20B053A3}"/>
              </a:ext>
            </a:extLst>
          </p:cNvPr>
          <p:cNvSpPr>
            <a:spLocks noChangeShapeType="1"/>
          </p:cNvSpPr>
          <p:nvPr/>
        </p:nvSpPr>
        <p:spPr bwMode="auto">
          <a:xfrm>
            <a:off x="6096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 name="Line 6">
            <a:extLst>
              <a:ext uri="{FF2B5EF4-FFF2-40B4-BE49-F238E27FC236}">
                <a16:creationId xmlns:a16="http://schemas.microsoft.com/office/drawing/2014/main" id="{384613FE-C001-07A4-6190-2853A3B5708E}"/>
              </a:ext>
            </a:extLst>
          </p:cNvPr>
          <p:cNvSpPr>
            <a:spLocks noChangeShapeType="1"/>
          </p:cNvSpPr>
          <p:nvPr/>
        </p:nvSpPr>
        <p:spPr bwMode="auto">
          <a:xfrm>
            <a:off x="32766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9" name="Line 7">
            <a:extLst>
              <a:ext uri="{FF2B5EF4-FFF2-40B4-BE49-F238E27FC236}">
                <a16:creationId xmlns:a16="http://schemas.microsoft.com/office/drawing/2014/main" id="{A3B88843-7E58-83D9-4BE2-28B9110A698F}"/>
              </a:ext>
            </a:extLst>
          </p:cNvPr>
          <p:cNvSpPr>
            <a:spLocks noChangeShapeType="1"/>
          </p:cNvSpPr>
          <p:nvPr/>
        </p:nvSpPr>
        <p:spPr bwMode="auto">
          <a:xfrm>
            <a:off x="36576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0" name="Line 8">
            <a:extLst>
              <a:ext uri="{FF2B5EF4-FFF2-40B4-BE49-F238E27FC236}">
                <a16:creationId xmlns:a16="http://schemas.microsoft.com/office/drawing/2014/main" id="{DE08C7C0-D6B1-1182-F68C-2499EEEE738F}"/>
              </a:ext>
            </a:extLst>
          </p:cNvPr>
          <p:cNvSpPr>
            <a:spLocks noChangeShapeType="1"/>
          </p:cNvSpPr>
          <p:nvPr/>
        </p:nvSpPr>
        <p:spPr bwMode="auto">
          <a:xfrm>
            <a:off x="40386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1" name="Line 9">
            <a:extLst>
              <a:ext uri="{FF2B5EF4-FFF2-40B4-BE49-F238E27FC236}">
                <a16:creationId xmlns:a16="http://schemas.microsoft.com/office/drawing/2014/main" id="{75B5B2BC-E64B-A758-CD66-85BDD2BE04C3}"/>
              </a:ext>
            </a:extLst>
          </p:cNvPr>
          <p:cNvSpPr>
            <a:spLocks noChangeShapeType="1"/>
          </p:cNvSpPr>
          <p:nvPr/>
        </p:nvSpPr>
        <p:spPr bwMode="auto">
          <a:xfrm>
            <a:off x="4419600" y="11430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2" name="Line 10">
            <a:extLst>
              <a:ext uri="{FF2B5EF4-FFF2-40B4-BE49-F238E27FC236}">
                <a16:creationId xmlns:a16="http://schemas.microsoft.com/office/drawing/2014/main" id="{7C7AB8E8-4EB0-A519-149F-63DEDEF5C167}"/>
              </a:ext>
            </a:extLst>
          </p:cNvPr>
          <p:cNvSpPr>
            <a:spLocks noChangeShapeType="1"/>
          </p:cNvSpPr>
          <p:nvPr/>
        </p:nvSpPr>
        <p:spPr bwMode="auto">
          <a:xfrm>
            <a:off x="48768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3" name="Line 11">
            <a:extLst>
              <a:ext uri="{FF2B5EF4-FFF2-40B4-BE49-F238E27FC236}">
                <a16:creationId xmlns:a16="http://schemas.microsoft.com/office/drawing/2014/main" id="{1D378005-31FE-21AC-851A-059C97FE2B6C}"/>
              </a:ext>
            </a:extLst>
          </p:cNvPr>
          <p:cNvSpPr>
            <a:spLocks noChangeShapeType="1"/>
          </p:cNvSpPr>
          <p:nvPr/>
        </p:nvSpPr>
        <p:spPr bwMode="auto">
          <a:xfrm>
            <a:off x="53340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4" name="Line 12">
            <a:extLst>
              <a:ext uri="{FF2B5EF4-FFF2-40B4-BE49-F238E27FC236}">
                <a16:creationId xmlns:a16="http://schemas.microsoft.com/office/drawing/2014/main" id="{BAEABEE1-C162-97D7-22A3-893A16247BAC}"/>
              </a:ext>
            </a:extLst>
          </p:cNvPr>
          <p:cNvSpPr>
            <a:spLocks noChangeShapeType="1"/>
          </p:cNvSpPr>
          <p:nvPr/>
        </p:nvSpPr>
        <p:spPr bwMode="auto">
          <a:xfrm>
            <a:off x="57150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5" name="Line 13">
            <a:extLst>
              <a:ext uri="{FF2B5EF4-FFF2-40B4-BE49-F238E27FC236}">
                <a16:creationId xmlns:a16="http://schemas.microsoft.com/office/drawing/2014/main" id="{DC49F301-2F83-4BCD-A165-B77FF0D8ECB9}"/>
              </a:ext>
            </a:extLst>
          </p:cNvPr>
          <p:cNvSpPr>
            <a:spLocks noChangeShapeType="1"/>
          </p:cNvSpPr>
          <p:nvPr/>
        </p:nvSpPr>
        <p:spPr bwMode="auto">
          <a:xfrm>
            <a:off x="61722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6" name="Line 14">
            <a:extLst>
              <a:ext uri="{FF2B5EF4-FFF2-40B4-BE49-F238E27FC236}">
                <a16:creationId xmlns:a16="http://schemas.microsoft.com/office/drawing/2014/main" id="{D24C2691-BF1B-F226-4AA2-1B06093508FA}"/>
              </a:ext>
            </a:extLst>
          </p:cNvPr>
          <p:cNvSpPr>
            <a:spLocks noChangeShapeType="1"/>
          </p:cNvSpPr>
          <p:nvPr/>
        </p:nvSpPr>
        <p:spPr bwMode="auto">
          <a:xfrm>
            <a:off x="6629400" y="10668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7" name="Line 15">
            <a:extLst>
              <a:ext uri="{FF2B5EF4-FFF2-40B4-BE49-F238E27FC236}">
                <a16:creationId xmlns:a16="http://schemas.microsoft.com/office/drawing/2014/main" id="{64B4B997-2543-AC4D-21B4-8C99B9F08742}"/>
              </a:ext>
            </a:extLst>
          </p:cNvPr>
          <p:cNvSpPr>
            <a:spLocks noChangeShapeType="1"/>
          </p:cNvSpPr>
          <p:nvPr/>
        </p:nvSpPr>
        <p:spPr bwMode="auto">
          <a:xfrm>
            <a:off x="7086600" y="11430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8" name="Line 16">
            <a:extLst>
              <a:ext uri="{FF2B5EF4-FFF2-40B4-BE49-F238E27FC236}">
                <a16:creationId xmlns:a16="http://schemas.microsoft.com/office/drawing/2014/main" id="{1E7BF306-45FD-F8E5-C045-765EF1246A98}"/>
              </a:ext>
            </a:extLst>
          </p:cNvPr>
          <p:cNvSpPr>
            <a:spLocks noChangeShapeType="1"/>
          </p:cNvSpPr>
          <p:nvPr/>
        </p:nvSpPr>
        <p:spPr bwMode="auto">
          <a:xfrm>
            <a:off x="74676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9" name="Line 17">
            <a:extLst>
              <a:ext uri="{FF2B5EF4-FFF2-40B4-BE49-F238E27FC236}">
                <a16:creationId xmlns:a16="http://schemas.microsoft.com/office/drawing/2014/main" id="{9AEAE6F3-835A-A2D4-CA9F-21A879E8F037}"/>
              </a:ext>
            </a:extLst>
          </p:cNvPr>
          <p:cNvSpPr>
            <a:spLocks noChangeShapeType="1"/>
          </p:cNvSpPr>
          <p:nvPr/>
        </p:nvSpPr>
        <p:spPr bwMode="auto">
          <a:xfrm>
            <a:off x="7848600" y="11430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0" name="Line 18">
            <a:extLst>
              <a:ext uri="{FF2B5EF4-FFF2-40B4-BE49-F238E27FC236}">
                <a16:creationId xmlns:a16="http://schemas.microsoft.com/office/drawing/2014/main" id="{D9598739-C8CF-53B5-EB2E-580C5EB88981}"/>
              </a:ext>
            </a:extLst>
          </p:cNvPr>
          <p:cNvSpPr>
            <a:spLocks noChangeShapeType="1"/>
          </p:cNvSpPr>
          <p:nvPr/>
        </p:nvSpPr>
        <p:spPr bwMode="auto">
          <a:xfrm>
            <a:off x="82296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1" name="Line 19">
            <a:extLst>
              <a:ext uri="{FF2B5EF4-FFF2-40B4-BE49-F238E27FC236}">
                <a16:creationId xmlns:a16="http://schemas.microsoft.com/office/drawing/2014/main" id="{7A3D9332-9EC5-9972-9A3C-7E47A9929954}"/>
              </a:ext>
            </a:extLst>
          </p:cNvPr>
          <p:cNvSpPr>
            <a:spLocks noChangeShapeType="1"/>
          </p:cNvSpPr>
          <p:nvPr/>
        </p:nvSpPr>
        <p:spPr bwMode="auto">
          <a:xfrm>
            <a:off x="86106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2" name="Line 20">
            <a:extLst>
              <a:ext uri="{FF2B5EF4-FFF2-40B4-BE49-F238E27FC236}">
                <a16:creationId xmlns:a16="http://schemas.microsoft.com/office/drawing/2014/main" id="{EE341E01-2332-6DD3-F4A5-909DDF9B9740}"/>
              </a:ext>
            </a:extLst>
          </p:cNvPr>
          <p:cNvSpPr>
            <a:spLocks noChangeShapeType="1"/>
          </p:cNvSpPr>
          <p:nvPr/>
        </p:nvSpPr>
        <p:spPr bwMode="auto">
          <a:xfrm>
            <a:off x="13716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3" name="Line 21">
            <a:extLst>
              <a:ext uri="{FF2B5EF4-FFF2-40B4-BE49-F238E27FC236}">
                <a16:creationId xmlns:a16="http://schemas.microsoft.com/office/drawing/2014/main" id="{7F65CB31-ED67-E60C-4163-64521C962F91}"/>
              </a:ext>
            </a:extLst>
          </p:cNvPr>
          <p:cNvSpPr>
            <a:spLocks noChangeShapeType="1"/>
          </p:cNvSpPr>
          <p:nvPr/>
        </p:nvSpPr>
        <p:spPr bwMode="auto">
          <a:xfrm>
            <a:off x="17526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4" name="Line 22">
            <a:extLst>
              <a:ext uri="{FF2B5EF4-FFF2-40B4-BE49-F238E27FC236}">
                <a16:creationId xmlns:a16="http://schemas.microsoft.com/office/drawing/2014/main" id="{A591C11B-BE29-D6BF-B75A-BB8C546C8DBA}"/>
              </a:ext>
            </a:extLst>
          </p:cNvPr>
          <p:cNvSpPr>
            <a:spLocks noChangeShapeType="1"/>
          </p:cNvSpPr>
          <p:nvPr/>
        </p:nvSpPr>
        <p:spPr bwMode="auto">
          <a:xfrm>
            <a:off x="2133600" y="11430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5" name="Line 23">
            <a:extLst>
              <a:ext uri="{FF2B5EF4-FFF2-40B4-BE49-F238E27FC236}">
                <a16:creationId xmlns:a16="http://schemas.microsoft.com/office/drawing/2014/main" id="{9CC9BBFA-0E66-2D7E-A27B-39FC9D3D1ACC}"/>
              </a:ext>
            </a:extLst>
          </p:cNvPr>
          <p:cNvSpPr>
            <a:spLocks noChangeShapeType="1"/>
          </p:cNvSpPr>
          <p:nvPr/>
        </p:nvSpPr>
        <p:spPr bwMode="auto">
          <a:xfrm>
            <a:off x="25146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6" name="Line 24">
            <a:extLst>
              <a:ext uri="{FF2B5EF4-FFF2-40B4-BE49-F238E27FC236}">
                <a16:creationId xmlns:a16="http://schemas.microsoft.com/office/drawing/2014/main" id="{010A8BDC-076A-5CE7-57DA-D2298AAC62F7}"/>
              </a:ext>
            </a:extLst>
          </p:cNvPr>
          <p:cNvSpPr>
            <a:spLocks noChangeShapeType="1"/>
          </p:cNvSpPr>
          <p:nvPr/>
        </p:nvSpPr>
        <p:spPr bwMode="auto">
          <a:xfrm>
            <a:off x="2895600" y="11430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7" name="Line 25">
            <a:extLst>
              <a:ext uri="{FF2B5EF4-FFF2-40B4-BE49-F238E27FC236}">
                <a16:creationId xmlns:a16="http://schemas.microsoft.com/office/drawing/2014/main" id="{9025FF8F-9A78-74AD-B44A-24DE00369AFE}"/>
              </a:ext>
            </a:extLst>
          </p:cNvPr>
          <p:cNvSpPr>
            <a:spLocks noChangeShapeType="1"/>
          </p:cNvSpPr>
          <p:nvPr/>
        </p:nvSpPr>
        <p:spPr bwMode="auto">
          <a:xfrm>
            <a:off x="990600" y="1066800"/>
            <a:ext cx="0" cy="457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8" name="Line 26">
            <a:extLst>
              <a:ext uri="{FF2B5EF4-FFF2-40B4-BE49-F238E27FC236}">
                <a16:creationId xmlns:a16="http://schemas.microsoft.com/office/drawing/2014/main" id="{9513827E-886D-A839-6DFA-B63F743CBBC4}"/>
              </a:ext>
            </a:extLst>
          </p:cNvPr>
          <p:cNvSpPr>
            <a:spLocks noChangeShapeType="1"/>
          </p:cNvSpPr>
          <p:nvPr/>
        </p:nvSpPr>
        <p:spPr bwMode="auto">
          <a:xfrm>
            <a:off x="152400" y="19812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9" name="Line 27">
            <a:extLst>
              <a:ext uri="{FF2B5EF4-FFF2-40B4-BE49-F238E27FC236}">
                <a16:creationId xmlns:a16="http://schemas.microsoft.com/office/drawing/2014/main" id="{0BD63E7C-7473-60F6-145A-8EE3736D2A11}"/>
              </a:ext>
            </a:extLst>
          </p:cNvPr>
          <p:cNvSpPr>
            <a:spLocks noChangeShapeType="1"/>
          </p:cNvSpPr>
          <p:nvPr/>
        </p:nvSpPr>
        <p:spPr bwMode="auto">
          <a:xfrm>
            <a:off x="152400" y="1752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0" name="Line 28">
            <a:extLst>
              <a:ext uri="{FF2B5EF4-FFF2-40B4-BE49-F238E27FC236}">
                <a16:creationId xmlns:a16="http://schemas.microsoft.com/office/drawing/2014/main" id="{3A6DC559-A8D2-E20A-C3F3-FF2AA4AAF205}"/>
              </a:ext>
            </a:extLst>
          </p:cNvPr>
          <p:cNvSpPr>
            <a:spLocks noChangeShapeType="1"/>
          </p:cNvSpPr>
          <p:nvPr/>
        </p:nvSpPr>
        <p:spPr bwMode="auto">
          <a:xfrm>
            <a:off x="152400" y="22860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1" name="Line 29">
            <a:extLst>
              <a:ext uri="{FF2B5EF4-FFF2-40B4-BE49-F238E27FC236}">
                <a16:creationId xmlns:a16="http://schemas.microsoft.com/office/drawing/2014/main" id="{ABEA9D77-5B0C-AB8D-D075-1A68F721CA65}"/>
              </a:ext>
            </a:extLst>
          </p:cNvPr>
          <p:cNvSpPr>
            <a:spLocks noChangeShapeType="1"/>
          </p:cNvSpPr>
          <p:nvPr/>
        </p:nvSpPr>
        <p:spPr bwMode="auto">
          <a:xfrm>
            <a:off x="152400" y="25908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2" name="Line 30">
            <a:extLst>
              <a:ext uri="{FF2B5EF4-FFF2-40B4-BE49-F238E27FC236}">
                <a16:creationId xmlns:a16="http://schemas.microsoft.com/office/drawing/2014/main" id="{94EA0CE4-AC29-71A7-8C5B-112DF18409F3}"/>
              </a:ext>
            </a:extLst>
          </p:cNvPr>
          <p:cNvSpPr>
            <a:spLocks noChangeShapeType="1"/>
          </p:cNvSpPr>
          <p:nvPr/>
        </p:nvSpPr>
        <p:spPr bwMode="auto">
          <a:xfrm>
            <a:off x="152400" y="2895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3" name="Line 31">
            <a:extLst>
              <a:ext uri="{FF2B5EF4-FFF2-40B4-BE49-F238E27FC236}">
                <a16:creationId xmlns:a16="http://schemas.microsoft.com/office/drawing/2014/main" id="{057A610E-81BF-5761-6A56-55C5A033B1EB}"/>
              </a:ext>
            </a:extLst>
          </p:cNvPr>
          <p:cNvSpPr>
            <a:spLocks noChangeShapeType="1"/>
          </p:cNvSpPr>
          <p:nvPr/>
        </p:nvSpPr>
        <p:spPr bwMode="auto">
          <a:xfrm>
            <a:off x="152400" y="32004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4" name="Line 32">
            <a:extLst>
              <a:ext uri="{FF2B5EF4-FFF2-40B4-BE49-F238E27FC236}">
                <a16:creationId xmlns:a16="http://schemas.microsoft.com/office/drawing/2014/main" id="{3EEA002B-9450-8254-C9DE-AD83480A7EB8}"/>
              </a:ext>
            </a:extLst>
          </p:cNvPr>
          <p:cNvSpPr>
            <a:spLocks noChangeShapeType="1"/>
          </p:cNvSpPr>
          <p:nvPr/>
        </p:nvSpPr>
        <p:spPr bwMode="auto">
          <a:xfrm>
            <a:off x="152400" y="35052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5" name="Line 33">
            <a:extLst>
              <a:ext uri="{FF2B5EF4-FFF2-40B4-BE49-F238E27FC236}">
                <a16:creationId xmlns:a16="http://schemas.microsoft.com/office/drawing/2014/main" id="{4D4AD916-FF25-3EDD-4D93-310FB8FD9942}"/>
              </a:ext>
            </a:extLst>
          </p:cNvPr>
          <p:cNvSpPr>
            <a:spLocks noChangeShapeType="1"/>
          </p:cNvSpPr>
          <p:nvPr/>
        </p:nvSpPr>
        <p:spPr bwMode="auto">
          <a:xfrm>
            <a:off x="152400" y="38100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6" name="Line 34">
            <a:extLst>
              <a:ext uri="{FF2B5EF4-FFF2-40B4-BE49-F238E27FC236}">
                <a16:creationId xmlns:a16="http://schemas.microsoft.com/office/drawing/2014/main" id="{B1A02B7F-15A7-55A4-134D-0618D9EF5B31}"/>
              </a:ext>
            </a:extLst>
          </p:cNvPr>
          <p:cNvSpPr>
            <a:spLocks noChangeShapeType="1"/>
          </p:cNvSpPr>
          <p:nvPr/>
        </p:nvSpPr>
        <p:spPr bwMode="auto">
          <a:xfrm>
            <a:off x="152400" y="41148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7" name="Line 35">
            <a:extLst>
              <a:ext uri="{FF2B5EF4-FFF2-40B4-BE49-F238E27FC236}">
                <a16:creationId xmlns:a16="http://schemas.microsoft.com/office/drawing/2014/main" id="{086ADF71-B2E6-538C-9F8D-B2D201579D85}"/>
              </a:ext>
            </a:extLst>
          </p:cNvPr>
          <p:cNvSpPr>
            <a:spLocks noChangeShapeType="1"/>
          </p:cNvSpPr>
          <p:nvPr/>
        </p:nvSpPr>
        <p:spPr bwMode="auto">
          <a:xfrm>
            <a:off x="152400" y="4419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8" name="Line 36">
            <a:extLst>
              <a:ext uri="{FF2B5EF4-FFF2-40B4-BE49-F238E27FC236}">
                <a16:creationId xmlns:a16="http://schemas.microsoft.com/office/drawing/2014/main" id="{4524AAD3-5878-72E4-9671-371F3CB9C6C6}"/>
              </a:ext>
            </a:extLst>
          </p:cNvPr>
          <p:cNvSpPr>
            <a:spLocks noChangeShapeType="1"/>
          </p:cNvSpPr>
          <p:nvPr/>
        </p:nvSpPr>
        <p:spPr bwMode="auto">
          <a:xfrm>
            <a:off x="152400" y="4800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9" name="Line 37">
            <a:extLst>
              <a:ext uri="{FF2B5EF4-FFF2-40B4-BE49-F238E27FC236}">
                <a16:creationId xmlns:a16="http://schemas.microsoft.com/office/drawing/2014/main" id="{058AE786-85BC-A61E-B414-DF55B53AFCB2}"/>
              </a:ext>
            </a:extLst>
          </p:cNvPr>
          <p:cNvSpPr>
            <a:spLocks noChangeShapeType="1"/>
          </p:cNvSpPr>
          <p:nvPr/>
        </p:nvSpPr>
        <p:spPr bwMode="auto">
          <a:xfrm>
            <a:off x="152400" y="5181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0" name="Line 38">
            <a:extLst>
              <a:ext uri="{FF2B5EF4-FFF2-40B4-BE49-F238E27FC236}">
                <a16:creationId xmlns:a16="http://schemas.microsoft.com/office/drawing/2014/main" id="{D9AED1FE-D15F-DC0B-7227-A213CA133DA0}"/>
              </a:ext>
            </a:extLst>
          </p:cNvPr>
          <p:cNvSpPr>
            <a:spLocks noChangeShapeType="1"/>
          </p:cNvSpPr>
          <p:nvPr/>
        </p:nvSpPr>
        <p:spPr bwMode="auto">
          <a:xfrm>
            <a:off x="152400" y="5562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1" name="Line 39">
            <a:extLst>
              <a:ext uri="{FF2B5EF4-FFF2-40B4-BE49-F238E27FC236}">
                <a16:creationId xmlns:a16="http://schemas.microsoft.com/office/drawing/2014/main" id="{E56695C9-7451-7D62-5B06-86B072AFF152}"/>
              </a:ext>
            </a:extLst>
          </p:cNvPr>
          <p:cNvSpPr>
            <a:spLocks noChangeShapeType="1"/>
          </p:cNvSpPr>
          <p:nvPr/>
        </p:nvSpPr>
        <p:spPr bwMode="auto">
          <a:xfrm>
            <a:off x="152400" y="14478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2" name="Oval 40">
            <a:extLst>
              <a:ext uri="{FF2B5EF4-FFF2-40B4-BE49-F238E27FC236}">
                <a16:creationId xmlns:a16="http://schemas.microsoft.com/office/drawing/2014/main" id="{21DD9AF2-4F1D-39F4-FCE2-231838BDBC28}"/>
              </a:ext>
            </a:extLst>
          </p:cNvPr>
          <p:cNvSpPr>
            <a:spLocks noChangeArrowheads="1"/>
          </p:cNvSpPr>
          <p:nvPr/>
        </p:nvSpPr>
        <p:spPr bwMode="auto">
          <a:xfrm>
            <a:off x="1676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3" name="Oval 41">
            <a:extLst>
              <a:ext uri="{FF2B5EF4-FFF2-40B4-BE49-F238E27FC236}">
                <a16:creationId xmlns:a16="http://schemas.microsoft.com/office/drawing/2014/main" id="{171FF5B5-379C-B2FD-156B-C87D9A7F0E9C}"/>
              </a:ext>
            </a:extLst>
          </p:cNvPr>
          <p:cNvSpPr>
            <a:spLocks noChangeArrowheads="1"/>
          </p:cNvSpPr>
          <p:nvPr/>
        </p:nvSpPr>
        <p:spPr bwMode="auto">
          <a:xfrm>
            <a:off x="8610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4" name="Oval 42">
            <a:extLst>
              <a:ext uri="{FF2B5EF4-FFF2-40B4-BE49-F238E27FC236}">
                <a16:creationId xmlns:a16="http://schemas.microsoft.com/office/drawing/2014/main" id="{7B59C749-D944-A4D3-99F1-AA8A225CF089}"/>
              </a:ext>
            </a:extLst>
          </p:cNvPr>
          <p:cNvSpPr>
            <a:spLocks noChangeArrowheads="1"/>
          </p:cNvSpPr>
          <p:nvPr/>
        </p:nvSpPr>
        <p:spPr bwMode="auto">
          <a:xfrm>
            <a:off x="7848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5" name="Oval 43">
            <a:extLst>
              <a:ext uri="{FF2B5EF4-FFF2-40B4-BE49-F238E27FC236}">
                <a16:creationId xmlns:a16="http://schemas.microsoft.com/office/drawing/2014/main" id="{4817A91F-68A9-3FDB-F217-4DF96E6A8FDF}"/>
              </a:ext>
            </a:extLst>
          </p:cNvPr>
          <p:cNvSpPr>
            <a:spLocks noChangeArrowheads="1"/>
          </p:cNvSpPr>
          <p:nvPr/>
        </p:nvSpPr>
        <p:spPr bwMode="auto">
          <a:xfrm>
            <a:off x="7086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6" name="Oval 44">
            <a:extLst>
              <a:ext uri="{FF2B5EF4-FFF2-40B4-BE49-F238E27FC236}">
                <a16:creationId xmlns:a16="http://schemas.microsoft.com/office/drawing/2014/main" id="{58EB98F8-BC67-BCF3-ABC1-05035E60AE95}"/>
              </a:ext>
            </a:extLst>
          </p:cNvPr>
          <p:cNvSpPr>
            <a:spLocks noChangeArrowheads="1"/>
          </p:cNvSpPr>
          <p:nvPr/>
        </p:nvSpPr>
        <p:spPr bwMode="auto">
          <a:xfrm>
            <a:off x="61722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7" name="Oval 45">
            <a:extLst>
              <a:ext uri="{FF2B5EF4-FFF2-40B4-BE49-F238E27FC236}">
                <a16:creationId xmlns:a16="http://schemas.microsoft.com/office/drawing/2014/main" id="{11DF9D80-02E2-2182-B43A-6A160B502584}"/>
              </a:ext>
            </a:extLst>
          </p:cNvPr>
          <p:cNvSpPr>
            <a:spLocks noChangeArrowheads="1"/>
          </p:cNvSpPr>
          <p:nvPr/>
        </p:nvSpPr>
        <p:spPr bwMode="auto">
          <a:xfrm>
            <a:off x="53340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8" name="Oval 46">
            <a:extLst>
              <a:ext uri="{FF2B5EF4-FFF2-40B4-BE49-F238E27FC236}">
                <a16:creationId xmlns:a16="http://schemas.microsoft.com/office/drawing/2014/main" id="{24AD3EAB-F3FF-8352-5971-BBC3098791A0}"/>
              </a:ext>
            </a:extLst>
          </p:cNvPr>
          <p:cNvSpPr>
            <a:spLocks noChangeArrowheads="1"/>
          </p:cNvSpPr>
          <p:nvPr/>
        </p:nvSpPr>
        <p:spPr bwMode="auto">
          <a:xfrm>
            <a:off x="4419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9" name="Oval 47">
            <a:extLst>
              <a:ext uri="{FF2B5EF4-FFF2-40B4-BE49-F238E27FC236}">
                <a16:creationId xmlns:a16="http://schemas.microsoft.com/office/drawing/2014/main" id="{C9DDFD38-EF27-91E0-4194-09405720AF89}"/>
              </a:ext>
            </a:extLst>
          </p:cNvPr>
          <p:cNvSpPr>
            <a:spLocks noChangeArrowheads="1"/>
          </p:cNvSpPr>
          <p:nvPr/>
        </p:nvSpPr>
        <p:spPr bwMode="auto">
          <a:xfrm>
            <a:off x="3657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0" name="Oval 48">
            <a:extLst>
              <a:ext uri="{FF2B5EF4-FFF2-40B4-BE49-F238E27FC236}">
                <a16:creationId xmlns:a16="http://schemas.microsoft.com/office/drawing/2014/main" id="{792A9768-190A-BB6F-EBA9-A95B587A72B0}"/>
              </a:ext>
            </a:extLst>
          </p:cNvPr>
          <p:cNvSpPr>
            <a:spLocks noChangeArrowheads="1"/>
          </p:cNvSpPr>
          <p:nvPr/>
        </p:nvSpPr>
        <p:spPr bwMode="auto">
          <a:xfrm>
            <a:off x="2895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1" name="Oval 49">
            <a:extLst>
              <a:ext uri="{FF2B5EF4-FFF2-40B4-BE49-F238E27FC236}">
                <a16:creationId xmlns:a16="http://schemas.microsoft.com/office/drawing/2014/main" id="{68EB67B3-CE20-F079-E753-1BD065019451}"/>
              </a:ext>
            </a:extLst>
          </p:cNvPr>
          <p:cNvSpPr>
            <a:spLocks noChangeArrowheads="1"/>
          </p:cNvSpPr>
          <p:nvPr/>
        </p:nvSpPr>
        <p:spPr bwMode="auto">
          <a:xfrm>
            <a:off x="2133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2" name="Oval 50">
            <a:extLst>
              <a:ext uri="{FF2B5EF4-FFF2-40B4-BE49-F238E27FC236}">
                <a16:creationId xmlns:a16="http://schemas.microsoft.com/office/drawing/2014/main" id="{7D572FF3-63C0-349A-0275-0F1718E70C24}"/>
              </a:ext>
            </a:extLst>
          </p:cNvPr>
          <p:cNvSpPr>
            <a:spLocks noChangeArrowheads="1"/>
          </p:cNvSpPr>
          <p:nvPr/>
        </p:nvSpPr>
        <p:spPr bwMode="auto">
          <a:xfrm>
            <a:off x="5334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3" name="Oval 51">
            <a:extLst>
              <a:ext uri="{FF2B5EF4-FFF2-40B4-BE49-F238E27FC236}">
                <a16:creationId xmlns:a16="http://schemas.microsoft.com/office/drawing/2014/main" id="{4D1F1D0E-51E0-19D0-AA53-3108743369D1}"/>
              </a:ext>
            </a:extLst>
          </p:cNvPr>
          <p:cNvSpPr>
            <a:spLocks noChangeArrowheads="1"/>
          </p:cNvSpPr>
          <p:nvPr/>
        </p:nvSpPr>
        <p:spPr bwMode="auto">
          <a:xfrm>
            <a:off x="1371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4" name="Oval 52">
            <a:extLst>
              <a:ext uri="{FF2B5EF4-FFF2-40B4-BE49-F238E27FC236}">
                <a16:creationId xmlns:a16="http://schemas.microsoft.com/office/drawing/2014/main" id="{6D9C5AB6-5AF1-08BD-CECE-2812C59A9A80}"/>
              </a:ext>
            </a:extLst>
          </p:cNvPr>
          <p:cNvSpPr>
            <a:spLocks noChangeArrowheads="1"/>
          </p:cNvSpPr>
          <p:nvPr/>
        </p:nvSpPr>
        <p:spPr bwMode="auto">
          <a:xfrm>
            <a:off x="89154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5" name="Oval 53">
            <a:extLst>
              <a:ext uri="{FF2B5EF4-FFF2-40B4-BE49-F238E27FC236}">
                <a16:creationId xmlns:a16="http://schemas.microsoft.com/office/drawing/2014/main" id="{20ECAF2A-01A9-AACC-B13E-5E4653CA9059}"/>
              </a:ext>
            </a:extLst>
          </p:cNvPr>
          <p:cNvSpPr>
            <a:spLocks noChangeArrowheads="1"/>
          </p:cNvSpPr>
          <p:nvPr/>
        </p:nvSpPr>
        <p:spPr bwMode="auto">
          <a:xfrm>
            <a:off x="82296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6" name="Oval 54">
            <a:extLst>
              <a:ext uri="{FF2B5EF4-FFF2-40B4-BE49-F238E27FC236}">
                <a16:creationId xmlns:a16="http://schemas.microsoft.com/office/drawing/2014/main" id="{92D3C05A-60EA-2E55-32C6-088F2494B0E1}"/>
              </a:ext>
            </a:extLst>
          </p:cNvPr>
          <p:cNvSpPr>
            <a:spLocks noChangeArrowheads="1"/>
          </p:cNvSpPr>
          <p:nvPr/>
        </p:nvSpPr>
        <p:spPr bwMode="auto">
          <a:xfrm>
            <a:off x="74676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7" name="Oval 55">
            <a:extLst>
              <a:ext uri="{FF2B5EF4-FFF2-40B4-BE49-F238E27FC236}">
                <a16:creationId xmlns:a16="http://schemas.microsoft.com/office/drawing/2014/main" id="{6BF0BE9B-E684-45C9-70ED-A82C11B0D57A}"/>
              </a:ext>
            </a:extLst>
          </p:cNvPr>
          <p:cNvSpPr>
            <a:spLocks noChangeArrowheads="1"/>
          </p:cNvSpPr>
          <p:nvPr/>
        </p:nvSpPr>
        <p:spPr bwMode="auto">
          <a:xfrm>
            <a:off x="66294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8" name="Oval 56">
            <a:extLst>
              <a:ext uri="{FF2B5EF4-FFF2-40B4-BE49-F238E27FC236}">
                <a16:creationId xmlns:a16="http://schemas.microsoft.com/office/drawing/2014/main" id="{B54A8BCD-6CF5-D686-4870-9C5F84536A06}"/>
              </a:ext>
            </a:extLst>
          </p:cNvPr>
          <p:cNvSpPr>
            <a:spLocks noChangeArrowheads="1"/>
          </p:cNvSpPr>
          <p:nvPr/>
        </p:nvSpPr>
        <p:spPr bwMode="auto">
          <a:xfrm>
            <a:off x="57150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9" name="Oval 57">
            <a:extLst>
              <a:ext uri="{FF2B5EF4-FFF2-40B4-BE49-F238E27FC236}">
                <a16:creationId xmlns:a16="http://schemas.microsoft.com/office/drawing/2014/main" id="{324B10C3-37D6-A880-EB11-B17055049181}"/>
              </a:ext>
            </a:extLst>
          </p:cNvPr>
          <p:cNvSpPr>
            <a:spLocks noChangeArrowheads="1"/>
          </p:cNvSpPr>
          <p:nvPr/>
        </p:nvSpPr>
        <p:spPr bwMode="auto">
          <a:xfrm>
            <a:off x="4876800" y="54102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0" name="Oval 58">
            <a:extLst>
              <a:ext uri="{FF2B5EF4-FFF2-40B4-BE49-F238E27FC236}">
                <a16:creationId xmlns:a16="http://schemas.microsoft.com/office/drawing/2014/main" id="{C5F0D64A-67DE-CC44-99F8-4F7622FE8C30}"/>
              </a:ext>
            </a:extLst>
          </p:cNvPr>
          <p:cNvSpPr>
            <a:spLocks noChangeArrowheads="1"/>
          </p:cNvSpPr>
          <p:nvPr/>
        </p:nvSpPr>
        <p:spPr bwMode="auto">
          <a:xfrm>
            <a:off x="40386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1" name="Oval 59">
            <a:extLst>
              <a:ext uri="{FF2B5EF4-FFF2-40B4-BE49-F238E27FC236}">
                <a16:creationId xmlns:a16="http://schemas.microsoft.com/office/drawing/2014/main" id="{A7389A14-3C70-625A-52B2-DD6ED90F3D62}"/>
              </a:ext>
            </a:extLst>
          </p:cNvPr>
          <p:cNvSpPr>
            <a:spLocks noChangeArrowheads="1"/>
          </p:cNvSpPr>
          <p:nvPr/>
        </p:nvSpPr>
        <p:spPr bwMode="auto">
          <a:xfrm>
            <a:off x="32004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2" name="Oval 60">
            <a:extLst>
              <a:ext uri="{FF2B5EF4-FFF2-40B4-BE49-F238E27FC236}">
                <a16:creationId xmlns:a16="http://schemas.microsoft.com/office/drawing/2014/main" id="{36703376-76D5-5344-12F1-77C085B58242}"/>
              </a:ext>
            </a:extLst>
          </p:cNvPr>
          <p:cNvSpPr>
            <a:spLocks noChangeArrowheads="1"/>
          </p:cNvSpPr>
          <p:nvPr/>
        </p:nvSpPr>
        <p:spPr bwMode="auto">
          <a:xfrm>
            <a:off x="25146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3" name="Oval 61">
            <a:extLst>
              <a:ext uri="{FF2B5EF4-FFF2-40B4-BE49-F238E27FC236}">
                <a16:creationId xmlns:a16="http://schemas.microsoft.com/office/drawing/2014/main" id="{FB554480-ECD4-5486-E071-9C4947FED092}"/>
              </a:ext>
            </a:extLst>
          </p:cNvPr>
          <p:cNvSpPr>
            <a:spLocks noChangeArrowheads="1"/>
          </p:cNvSpPr>
          <p:nvPr/>
        </p:nvSpPr>
        <p:spPr bwMode="auto">
          <a:xfrm>
            <a:off x="17526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4" name="Oval 62">
            <a:extLst>
              <a:ext uri="{FF2B5EF4-FFF2-40B4-BE49-F238E27FC236}">
                <a16:creationId xmlns:a16="http://schemas.microsoft.com/office/drawing/2014/main" id="{A54043B1-4B35-60D8-96A5-46EEEC6E05DC}"/>
              </a:ext>
            </a:extLst>
          </p:cNvPr>
          <p:cNvSpPr>
            <a:spLocks noChangeArrowheads="1"/>
          </p:cNvSpPr>
          <p:nvPr/>
        </p:nvSpPr>
        <p:spPr bwMode="auto">
          <a:xfrm>
            <a:off x="9144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5" name="Oval 63">
            <a:extLst>
              <a:ext uri="{FF2B5EF4-FFF2-40B4-BE49-F238E27FC236}">
                <a16:creationId xmlns:a16="http://schemas.microsoft.com/office/drawing/2014/main" id="{6D2F967D-01CA-8E83-9721-8B0504A9DF3D}"/>
              </a:ext>
            </a:extLst>
          </p:cNvPr>
          <p:cNvSpPr>
            <a:spLocks noChangeArrowheads="1"/>
          </p:cNvSpPr>
          <p:nvPr/>
        </p:nvSpPr>
        <p:spPr bwMode="auto">
          <a:xfrm>
            <a:off x="762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6" name="Oval 64">
            <a:extLst>
              <a:ext uri="{FF2B5EF4-FFF2-40B4-BE49-F238E27FC236}">
                <a16:creationId xmlns:a16="http://schemas.microsoft.com/office/drawing/2014/main" id="{BCE3A0F6-6EC2-F0C3-9DE5-78C22198D2D4}"/>
              </a:ext>
            </a:extLst>
          </p:cNvPr>
          <p:cNvSpPr>
            <a:spLocks noChangeArrowheads="1"/>
          </p:cNvSpPr>
          <p:nvPr/>
        </p:nvSpPr>
        <p:spPr bwMode="auto">
          <a:xfrm>
            <a:off x="60960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7" name="Oval 65">
            <a:extLst>
              <a:ext uri="{FF2B5EF4-FFF2-40B4-BE49-F238E27FC236}">
                <a16:creationId xmlns:a16="http://schemas.microsoft.com/office/drawing/2014/main" id="{046F07BE-36BB-AB86-7C91-7C86F332B03C}"/>
              </a:ext>
            </a:extLst>
          </p:cNvPr>
          <p:cNvSpPr>
            <a:spLocks noChangeArrowheads="1"/>
          </p:cNvSpPr>
          <p:nvPr/>
        </p:nvSpPr>
        <p:spPr bwMode="auto">
          <a:xfrm>
            <a:off x="53340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8" name="Oval 66">
            <a:extLst>
              <a:ext uri="{FF2B5EF4-FFF2-40B4-BE49-F238E27FC236}">
                <a16:creationId xmlns:a16="http://schemas.microsoft.com/office/drawing/2014/main" id="{E3DAFA7D-40C4-9C4E-7A12-876587717692}"/>
              </a:ext>
            </a:extLst>
          </p:cNvPr>
          <p:cNvSpPr>
            <a:spLocks noChangeArrowheads="1"/>
          </p:cNvSpPr>
          <p:nvPr/>
        </p:nvSpPr>
        <p:spPr bwMode="auto">
          <a:xfrm>
            <a:off x="44196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9" name="Oval 67">
            <a:extLst>
              <a:ext uri="{FF2B5EF4-FFF2-40B4-BE49-F238E27FC236}">
                <a16:creationId xmlns:a16="http://schemas.microsoft.com/office/drawing/2014/main" id="{4AE55E31-3E1F-8510-8E06-124548D9351D}"/>
              </a:ext>
            </a:extLst>
          </p:cNvPr>
          <p:cNvSpPr>
            <a:spLocks noChangeArrowheads="1"/>
          </p:cNvSpPr>
          <p:nvPr/>
        </p:nvSpPr>
        <p:spPr bwMode="auto">
          <a:xfrm>
            <a:off x="36576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0" name="Oval 68">
            <a:extLst>
              <a:ext uri="{FF2B5EF4-FFF2-40B4-BE49-F238E27FC236}">
                <a16:creationId xmlns:a16="http://schemas.microsoft.com/office/drawing/2014/main" id="{1AA701F5-CFF3-5E0E-386E-41A359A719CB}"/>
              </a:ext>
            </a:extLst>
          </p:cNvPr>
          <p:cNvSpPr>
            <a:spLocks noChangeArrowheads="1"/>
          </p:cNvSpPr>
          <p:nvPr/>
        </p:nvSpPr>
        <p:spPr bwMode="auto">
          <a:xfrm>
            <a:off x="28194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1" name="Oval 69">
            <a:extLst>
              <a:ext uri="{FF2B5EF4-FFF2-40B4-BE49-F238E27FC236}">
                <a16:creationId xmlns:a16="http://schemas.microsoft.com/office/drawing/2014/main" id="{1EC14B42-AFB5-9593-6665-5C720513E7F2}"/>
              </a:ext>
            </a:extLst>
          </p:cNvPr>
          <p:cNvSpPr>
            <a:spLocks noChangeArrowheads="1"/>
          </p:cNvSpPr>
          <p:nvPr/>
        </p:nvSpPr>
        <p:spPr bwMode="auto">
          <a:xfrm>
            <a:off x="20574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2" name="Oval 70">
            <a:extLst>
              <a:ext uri="{FF2B5EF4-FFF2-40B4-BE49-F238E27FC236}">
                <a16:creationId xmlns:a16="http://schemas.microsoft.com/office/drawing/2014/main" id="{AACC2FF6-8475-524C-78C0-C7A93B502A3B}"/>
              </a:ext>
            </a:extLst>
          </p:cNvPr>
          <p:cNvSpPr>
            <a:spLocks noChangeArrowheads="1"/>
          </p:cNvSpPr>
          <p:nvPr/>
        </p:nvSpPr>
        <p:spPr bwMode="auto">
          <a:xfrm>
            <a:off x="13716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3" name="Oval 71">
            <a:extLst>
              <a:ext uri="{FF2B5EF4-FFF2-40B4-BE49-F238E27FC236}">
                <a16:creationId xmlns:a16="http://schemas.microsoft.com/office/drawing/2014/main" id="{0F77DF17-A3ED-4024-84AB-A9AF08EFDCD7}"/>
              </a:ext>
            </a:extLst>
          </p:cNvPr>
          <p:cNvSpPr>
            <a:spLocks noChangeArrowheads="1"/>
          </p:cNvSpPr>
          <p:nvPr/>
        </p:nvSpPr>
        <p:spPr bwMode="auto">
          <a:xfrm>
            <a:off x="5334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4" name="Oval 72">
            <a:extLst>
              <a:ext uri="{FF2B5EF4-FFF2-40B4-BE49-F238E27FC236}">
                <a16:creationId xmlns:a16="http://schemas.microsoft.com/office/drawing/2014/main" id="{C2656A74-175B-863E-8403-3C7959F5F0E9}"/>
              </a:ext>
            </a:extLst>
          </p:cNvPr>
          <p:cNvSpPr>
            <a:spLocks noChangeArrowheads="1"/>
          </p:cNvSpPr>
          <p:nvPr/>
        </p:nvSpPr>
        <p:spPr bwMode="auto">
          <a:xfrm>
            <a:off x="76200" y="3962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5" name="Oval 73">
            <a:extLst>
              <a:ext uri="{FF2B5EF4-FFF2-40B4-BE49-F238E27FC236}">
                <a16:creationId xmlns:a16="http://schemas.microsoft.com/office/drawing/2014/main" id="{78C30231-38EF-D5D6-64C2-1C589691AF08}"/>
              </a:ext>
            </a:extLst>
          </p:cNvPr>
          <p:cNvSpPr>
            <a:spLocks noChangeArrowheads="1"/>
          </p:cNvSpPr>
          <p:nvPr/>
        </p:nvSpPr>
        <p:spPr bwMode="auto">
          <a:xfrm>
            <a:off x="9144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6" name="Oval 74">
            <a:extLst>
              <a:ext uri="{FF2B5EF4-FFF2-40B4-BE49-F238E27FC236}">
                <a16:creationId xmlns:a16="http://schemas.microsoft.com/office/drawing/2014/main" id="{5C14572F-B0A5-33AD-7516-9F509C1B9E74}"/>
              </a:ext>
            </a:extLst>
          </p:cNvPr>
          <p:cNvSpPr>
            <a:spLocks noChangeArrowheads="1"/>
          </p:cNvSpPr>
          <p:nvPr/>
        </p:nvSpPr>
        <p:spPr bwMode="auto">
          <a:xfrm>
            <a:off x="17526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7" name="Oval 75">
            <a:extLst>
              <a:ext uri="{FF2B5EF4-FFF2-40B4-BE49-F238E27FC236}">
                <a16:creationId xmlns:a16="http://schemas.microsoft.com/office/drawing/2014/main" id="{A79033C5-409C-1135-3877-DCD8B4848912}"/>
              </a:ext>
            </a:extLst>
          </p:cNvPr>
          <p:cNvSpPr>
            <a:spLocks noChangeArrowheads="1"/>
          </p:cNvSpPr>
          <p:nvPr/>
        </p:nvSpPr>
        <p:spPr bwMode="auto">
          <a:xfrm>
            <a:off x="24384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8" name="Oval 76">
            <a:extLst>
              <a:ext uri="{FF2B5EF4-FFF2-40B4-BE49-F238E27FC236}">
                <a16:creationId xmlns:a16="http://schemas.microsoft.com/office/drawing/2014/main" id="{C1DE4359-BB6E-3CBE-714D-5E166B1271DE}"/>
              </a:ext>
            </a:extLst>
          </p:cNvPr>
          <p:cNvSpPr>
            <a:spLocks noChangeArrowheads="1"/>
          </p:cNvSpPr>
          <p:nvPr/>
        </p:nvSpPr>
        <p:spPr bwMode="auto">
          <a:xfrm>
            <a:off x="32766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9" name="Oval 77">
            <a:extLst>
              <a:ext uri="{FF2B5EF4-FFF2-40B4-BE49-F238E27FC236}">
                <a16:creationId xmlns:a16="http://schemas.microsoft.com/office/drawing/2014/main" id="{8773B3B5-7855-DE59-CF19-4D4213875B62}"/>
              </a:ext>
            </a:extLst>
          </p:cNvPr>
          <p:cNvSpPr>
            <a:spLocks noChangeArrowheads="1"/>
          </p:cNvSpPr>
          <p:nvPr/>
        </p:nvSpPr>
        <p:spPr bwMode="auto">
          <a:xfrm>
            <a:off x="40386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0" name="Oval 78">
            <a:extLst>
              <a:ext uri="{FF2B5EF4-FFF2-40B4-BE49-F238E27FC236}">
                <a16:creationId xmlns:a16="http://schemas.microsoft.com/office/drawing/2014/main" id="{D5F9010D-3D8D-E472-C5DE-FF49BB71694C}"/>
              </a:ext>
            </a:extLst>
          </p:cNvPr>
          <p:cNvSpPr>
            <a:spLocks noChangeArrowheads="1"/>
          </p:cNvSpPr>
          <p:nvPr/>
        </p:nvSpPr>
        <p:spPr bwMode="auto">
          <a:xfrm>
            <a:off x="48006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1" name="Oval 79">
            <a:extLst>
              <a:ext uri="{FF2B5EF4-FFF2-40B4-BE49-F238E27FC236}">
                <a16:creationId xmlns:a16="http://schemas.microsoft.com/office/drawing/2014/main" id="{9DB0190B-9EFB-B4B6-496C-375D16C24E47}"/>
              </a:ext>
            </a:extLst>
          </p:cNvPr>
          <p:cNvSpPr>
            <a:spLocks noChangeArrowheads="1"/>
          </p:cNvSpPr>
          <p:nvPr/>
        </p:nvSpPr>
        <p:spPr bwMode="auto">
          <a:xfrm>
            <a:off x="57150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2" name="Oval 80">
            <a:extLst>
              <a:ext uri="{FF2B5EF4-FFF2-40B4-BE49-F238E27FC236}">
                <a16:creationId xmlns:a16="http://schemas.microsoft.com/office/drawing/2014/main" id="{883FD384-85AD-42CD-25E9-9C7ECF75B55D}"/>
              </a:ext>
            </a:extLst>
          </p:cNvPr>
          <p:cNvSpPr>
            <a:spLocks noChangeArrowheads="1"/>
          </p:cNvSpPr>
          <p:nvPr/>
        </p:nvSpPr>
        <p:spPr bwMode="auto">
          <a:xfrm>
            <a:off x="66294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3" name="Oval 81">
            <a:extLst>
              <a:ext uri="{FF2B5EF4-FFF2-40B4-BE49-F238E27FC236}">
                <a16:creationId xmlns:a16="http://schemas.microsoft.com/office/drawing/2014/main" id="{998E93C2-502A-96B3-F8CC-01521DDD3FB7}"/>
              </a:ext>
            </a:extLst>
          </p:cNvPr>
          <p:cNvSpPr>
            <a:spLocks noChangeArrowheads="1"/>
          </p:cNvSpPr>
          <p:nvPr/>
        </p:nvSpPr>
        <p:spPr bwMode="auto">
          <a:xfrm>
            <a:off x="73914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4" name="Oval 82">
            <a:extLst>
              <a:ext uri="{FF2B5EF4-FFF2-40B4-BE49-F238E27FC236}">
                <a16:creationId xmlns:a16="http://schemas.microsoft.com/office/drawing/2014/main" id="{BDF76578-9C2D-9ADC-C3EF-6C671226DD14}"/>
              </a:ext>
            </a:extLst>
          </p:cNvPr>
          <p:cNvSpPr>
            <a:spLocks noChangeArrowheads="1"/>
          </p:cNvSpPr>
          <p:nvPr/>
        </p:nvSpPr>
        <p:spPr bwMode="auto">
          <a:xfrm>
            <a:off x="82296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5" name="Oval 83">
            <a:extLst>
              <a:ext uri="{FF2B5EF4-FFF2-40B4-BE49-F238E27FC236}">
                <a16:creationId xmlns:a16="http://schemas.microsoft.com/office/drawing/2014/main" id="{2E4E153E-4A02-3693-42DA-676B5EB73A89}"/>
              </a:ext>
            </a:extLst>
          </p:cNvPr>
          <p:cNvSpPr>
            <a:spLocks noChangeArrowheads="1"/>
          </p:cNvSpPr>
          <p:nvPr/>
        </p:nvSpPr>
        <p:spPr bwMode="auto">
          <a:xfrm>
            <a:off x="89154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6" name="Oval 84">
            <a:extLst>
              <a:ext uri="{FF2B5EF4-FFF2-40B4-BE49-F238E27FC236}">
                <a16:creationId xmlns:a16="http://schemas.microsoft.com/office/drawing/2014/main" id="{B51C1457-9E1B-0528-0D2F-7F8CF84AA936}"/>
              </a:ext>
            </a:extLst>
          </p:cNvPr>
          <p:cNvSpPr>
            <a:spLocks noChangeArrowheads="1"/>
          </p:cNvSpPr>
          <p:nvPr/>
        </p:nvSpPr>
        <p:spPr bwMode="auto">
          <a:xfrm>
            <a:off x="73914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7" name="Oval 85">
            <a:extLst>
              <a:ext uri="{FF2B5EF4-FFF2-40B4-BE49-F238E27FC236}">
                <a16:creationId xmlns:a16="http://schemas.microsoft.com/office/drawing/2014/main" id="{B27DD817-8E1B-1A56-9E97-9CE7629E7ECB}"/>
              </a:ext>
            </a:extLst>
          </p:cNvPr>
          <p:cNvSpPr>
            <a:spLocks noChangeArrowheads="1"/>
          </p:cNvSpPr>
          <p:nvPr/>
        </p:nvSpPr>
        <p:spPr bwMode="auto">
          <a:xfrm>
            <a:off x="65532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8" name="Oval 86">
            <a:extLst>
              <a:ext uri="{FF2B5EF4-FFF2-40B4-BE49-F238E27FC236}">
                <a16:creationId xmlns:a16="http://schemas.microsoft.com/office/drawing/2014/main" id="{93DE4087-D624-269C-7688-595BE0E4A952}"/>
              </a:ext>
            </a:extLst>
          </p:cNvPr>
          <p:cNvSpPr>
            <a:spLocks noChangeArrowheads="1"/>
          </p:cNvSpPr>
          <p:nvPr/>
        </p:nvSpPr>
        <p:spPr bwMode="auto">
          <a:xfrm>
            <a:off x="56388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9" name="Oval 87">
            <a:extLst>
              <a:ext uri="{FF2B5EF4-FFF2-40B4-BE49-F238E27FC236}">
                <a16:creationId xmlns:a16="http://schemas.microsoft.com/office/drawing/2014/main" id="{CCAB28BB-D2AC-DEB4-8268-A6CCFD482C41}"/>
              </a:ext>
            </a:extLst>
          </p:cNvPr>
          <p:cNvSpPr>
            <a:spLocks noChangeArrowheads="1"/>
          </p:cNvSpPr>
          <p:nvPr/>
        </p:nvSpPr>
        <p:spPr bwMode="auto">
          <a:xfrm>
            <a:off x="48006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0" name="Oval 88">
            <a:extLst>
              <a:ext uri="{FF2B5EF4-FFF2-40B4-BE49-F238E27FC236}">
                <a16:creationId xmlns:a16="http://schemas.microsoft.com/office/drawing/2014/main" id="{ACF6A889-461C-7F8A-BE54-5BA764DC98D3}"/>
              </a:ext>
            </a:extLst>
          </p:cNvPr>
          <p:cNvSpPr>
            <a:spLocks noChangeArrowheads="1"/>
          </p:cNvSpPr>
          <p:nvPr/>
        </p:nvSpPr>
        <p:spPr bwMode="auto">
          <a:xfrm>
            <a:off x="39624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1" name="Oval 89">
            <a:extLst>
              <a:ext uri="{FF2B5EF4-FFF2-40B4-BE49-F238E27FC236}">
                <a16:creationId xmlns:a16="http://schemas.microsoft.com/office/drawing/2014/main" id="{FABB9323-779B-59CF-AB20-BC2FF2BB447A}"/>
              </a:ext>
            </a:extLst>
          </p:cNvPr>
          <p:cNvSpPr>
            <a:spLocks noChangeArrowheads="1"/>
          </p:cNvSpPr>
          <p:nvPr/>
        </p:nvSpPr>
        <p:spPr bwMode="auto">
          <a:xfrm>
            <a:off x="32004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2" name="Oval 90">
            <a:extLst>
              <a:ext uri="{FF2B5EF4-FFF2-40B4-BE49-F238E27FC236}">
                <a16:creationId xmlns:a16="http://schemas.microsoft.com/office/drawing/2014/main" id="{C6F85ECD-D8BE-CBC9-CF0F-19C761987E07}"/>
              </a:ext>
            </a:extLst>
          </p:cNvPr>
          <p:cNvSpPr>
            <a:spLocks noChangeArrowheads="1"/>
          </p:cNvSpPr>
          <p:nvPr/>
        </p:nvSpPr>
        <p:spPr bwMode="auto">
          <a:xfrm>
            <a:off x="25146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3" name="Oval 91">
            <a:extLst>
              <a:ext uri="{FF2B5EF4-FFF2-40B4-BE49-F238E27FC236}">
                <a16:creationId xmlns:a16="http://schemas.microsoft.com/office/drawing/2014/main" id="{D0713AEF-9833-8B3B-EE42-C08925774201}"/>
              </a:ext>
            </a:extLst>
          </p:cNvPr>
          <p:cNvSpPr>
            <a:spLocks noChangeArrowheads="1"/>
          </p:cNvSpPr>
          <p:nvPr/>
        </p:nvSpPr>
        <p:spPr bwMode="auto">
          <a:xfrm>
            <a:off x="17526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4" name="Oval 92">
            <a:extLst>
              <a:ext uri="{FF2B5EF4-FFF2-40B4-BE49-F238E27FC236}">
                <a16:creationId xmlns:a16="http://schemas.microsoft.com/office/drawing/2014/main" id="{1A5DB234-0F9D-194E-4C8F-9F25E5DC6833}"/>
              </a:ext>
            </a:extLst>
          </p:cNvPr>
          <p:cNvSpPr>
            <a:spLocks noChangeArrowheads="1"/>
          </p:cNvSpPr>
          <p:nvPr/>
        </p:nvSpPr>
        <p:spPr bwMode="auto">
          <a:xfrm>
            <a:off x="9144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5" name="Oval 93">
            <a:extLst>
              <a:ext uri="{FF2B5EF4-FFF2-40B4-BE49-F238E27FC236}">
                <a16:creationId xmlns:a16="http://schemas.microsoft.com/office/drawing/2014/main" id="{FA946019-436B-4681-0FDF-3A69754DA848}"/>
              </a:ext>
            </a:extLst>
          </p:cNvPr>
          <p:cNvSpPr>
            <a:spLocks noChangeArrowheads="1"/>
          </p:cNvSpPr>
          <p:nvPr/>
        </p:nvSpPr>
        <p:spPr bwMode="auto">
          <a:xfrm>
            <a:off x="762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6" name="Oval 94">
            <a:extLst>
              <a:ext uri="{FF2B5EF4-FFF2-40B4-BE49-F238E27FC236}">
                <a16:creationId xmlns:a16="http://schemas.microsoft.com/office/drawing/2014/main" id="{92D072F6-4755-9BF6-9CB0-07EC4AB5F3DB}"/>
              </a:ext>
            </a:extLst>
          </p:cNvPr>
          <p:cNvSpPr>
            <a:spLocks noChangeArrowheads="1"/>
          </p:cNvSpPr>
          <p:nvPr/>
        </p:nvSpPr>
        <p:spPr bwMode="auto">
          <a:xfrm>
            <a:off x="86106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7" name="Oval 95">
            <a:extLst>
              <a:ext uri="{FF2B5EF4-FFF2-40B4-BE49-F238E27FC236}">
                <a16:creationId xmlns:a16="http://schemas.microsoft.com/office/drawing/2014/main" id="{B3D1EEEC-80B5-E3CE-A298-77FCC48D15DC}"/>
              </a:ext>
            </a:extLst>
          </p:cNvPr>
          <p:cNvSpPr>
            <a:spLocks noChangeArrowheads="1"/>
          </p:cNvSpPr>
          <p:nvPr/>
        </p:nvSpPr>
        <p:spPr bwMode="auto">
          <a:xfrm>
            <a:off x="78486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8" name="Oval 96">
            <a:extLst>
              <a:ext uri="{FF2B5EF4-FFF2-40B4-BE49-F238E27FC236}">
                <a16:creationId xmlns:a16="http://schemas.microsoft.com/office/drawing/2014/main" id="{7D49D75A-1AA8-A583-250E-0229862DC9D6}"/>
              </a:ext>
            </a:extLst>
          </p:cNvPr>
          <p:cNvSpPr>
            <a:spLocks noChangeArrowheads="1"/>
          </p:cNvSpPr>
          <p:nvPr/>
        </p:nvSpPr>
        <p:spPr bwMode="auto">
          <a:xfrm>
            <a:off x="7086600" y="3352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9" name="Oval 97">
            <a:extLst>
              <a:ext uri="{FF2B5EF4-FFF2-40B4-BE49-F238E27FC236}">
                <a16:creationId xmlns:a16="http://schemas.microsoft.com/office/drawing/2014/main" id="{31B50FB0-3ADD-D7A9-AEA3-E1B00F01FC1F}"/>
              </a:ext>
            </a:extLst>
          </p:cNvPr>
          <p:cNvSpPr>
            <a:spLocks noChangeArrowheads="1"/>
          </p:cNvSpPr>
          <p:nvPr/>
        </p:nvSpPr>
        <p:spPr bwMode="auto">
          <a:xfrm>
            <a:off x="914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0" name="Oval 98">
            <a:extLst>
              <a:ext uri="{FF2B5EF4-FFF2-40B4-BE49-F238E27FC236}">
                <a16:creationId xmlns:a16="http://schemas.microsoft.com/office/drawing/2014/main" id="{16FC8F62-3438-F886-A939-7DB257C454F7}"/>
              </a:ext>
            </a:extLst>
          </p:cNvPr>
          <p:cNvSpPr>
            <a:spLocks noChangeArrowheads="1"/>
          </p:cNvSpPr>
          <p:nvPr/>
        </p:nvSpPr>
        <p:spPr bwMode="auto">
          <a:xfrm>
            <a:off x="8534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1" name="Oval 99">
            <a:extLst>
              <a:ext uri="{FF2B5EF4-FFF2-40B4-BE49-F238E27FC236}">
                <a16:creationId xmlns:a16="http://schemas.microsoft.com/office/drawing/2014/main" id="{B4D81D3A-8CE4-0B50-FC20-311E91B41F04}"/>
              </a:ext>
            </a:extLst>
          </p:cNvPr>
          <p:cNvSpPr>
            <a:spLocks noChangeArrowheads="1"/>
          </p:cNvSpPr>
          <p:nvPr/>
        </p:nvSpPr>
        <p:spPr bwMode="auto">
          <a:xfrm>
            <a:off x="7772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2" name="Oval 100">
            <a:extLst>
              <a:ext uri="{FF2B5EF4-FFF2-40B4-BE49-F238E27FC236}">
                <a16:creationId xmlns:a16="http://schemas.microsoft.com/office/drawing/2014/main" id="{176D69E5-3F24-3449-5375-E9A42264F7B8}"/>
              </a:ext>
            </a:extLst>
          </p:cNvPr>
          <p:cNvSpPr>
            <a:spLocks noChangeArrowheads="1"/>
          </p:cNvSpPr>
          <p:nvPr/>
        </p:nvSpPr>
        <p:spPr bwMode="auto">
          <a:xfrm>
            <a:off x="70866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3" name="Oval 101">
            <a:extLst>
              <a:ext uri="{FF2B5EF4-FFF2-40B4-BE49-F238E27FC236}">
                <a16:creationId xmlns:a16="http://schemas.microsoft.com/office/drawing/2014/main" id="{4BEC87AF-3FDF-2AE0-A5F4-66EEDA42EACF}"/>
              </a:ext>
            </a:extLst>
          </p:cNvPr>
          <p:cNvSpPr>
            <a:spLocks noChangeArrowheads="1"/>
          </p:cNvSpPr>
          <p:nvPr/>
        </p:nvSpPr>
        <p:spPr bwMode="auto">
          <a:xfrm>
            <a:off x="60960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4" name="Oval 102">
            <a:extLst>
              <a:ext uri="{FF2B5EF4-FFF2-40B4-BE49-F238E27FC236}">
                <a16:creationId xmlns:a16="http://schemas.microsoft.com/office/drawing/2014/main" id="{66FABB1E-F715-6C1D-42AC-8CAC1A905014}"/>
              </a:ext>
            </a:extLst>
          </p:cNvPr>
          <p:cNvSpPr>
            <a:spLocks noChangeArrowheads="1"/>
          </p:cNvSpPr>
          <p:nvPr/>
        </p:nvSpPr>
        <p:spPr bwMode="auto">
          <a:xfrm>
            <a:off x="5257800" y="2286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5" name="Oval 103">
            <a:extLst>
              <a:ext uri="{FF2B5EF4-FFF2-40B4-BE49-F238E27FC236}">
                <a16:creationId xmlns:a16="http://schemas.microsoft.com/office/drawing/2014/main" id="{F000AD76-EEC4-1367-BB2F-4E0B90504DC0}"/>
              </a:ext>
            </a:extLst>
          </p:cNvPr>
          <p:cNvSpPr>
            <a:spLocks noChangeArrowheads="1"/>
          </p:cNvSpPr>
          <p:nvPr/>
        </p:nvSpPr>
        <p:spPr bwMode="auto">
          <a:xfrm>
            <a:off x="4343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6" name="Oval 104">
            <a:extLst>
              <a:ext uri="{FF2B5EF4-FFF2-40B4-BE49-F238E27FC236}">
                <a16:creationId xmlns:a16="http://schemas.microsoft.com/office/drawing/2014/main" id="{AB542AC0-F6D2-0383-10EF-3A1B5B740BCA}"/>
              </a:ext>
            </a:extLst>
          </p:cNvPr>
          <p:cNvSpPr>
            <a:spLocks noChangeArrowheads="1"/>
          </p:cNvSpPr>
          <p:nvPr/>
        </p:nvSpPr>
        <p:spPr bwMode="auto">
          <a:xfrm>
            <a:off x="3581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7" name="Oval 105">
            <a:extLst>
              <a:ext uri="{FF2B5EF4-FFF2-40B4-BE49-F238E27FC236}">
                <a16:creationId xmlns:a16="http://schemas.microsoft.com/office/drawing/2014/main" id="{061886A4-8913-0261-9BDB-EB0414B0ED0B}"/>
              </a:ext>
            </a:extLst>
          </p:cNvPr>
          <p:cNvSpPr>
            <a:spLocks noChangeArrowheads="1"/>
          </p:cNvSpPr>
          <p:nvPr/>
        </p:nvSpPr>
        <p:spPr bwMode="auto">
          <a:xfrm>
            <a:off x="2819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8" name="Oval 106">
            <a:extLst>
              <a:ext uri="{FF2B5EF4-FFF2-40B4-BE49-F238E27FC236}">
                <a16:creationId xmlns:a16="http://schemas.microsoft.com/office/drawing/2014/main" id="{4C6241DC-61C1-1EE4-5B22-2CB253E5BD74}"/>
              </a:ext>
            </a:extLst>
          </p:cNvPr>
          <p:cNvSpPr>
            <a:spLocks noChangeArrowheads="1"/>
          </p:cNvSpPr>
          <p:nvPr/>
        </p:nvSpPr>
        <p:spPr bwMode="auto">
          <a:xfrm>
            <a:off x="2057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9" name="Oval 107">
            <a:extLst>
              <a:ext uri="{FF2B5EF4-FFF2-40B4-BE49-F238E27FC236}">
                <a16:creationId xmlns:a16="http://schemas.microsoft.com/office/drawing/2014/main" id="{F5C33BDA-7C49-AFF5-94D8-3B2AA10B73EB}"/>
              </a:ext>
            </a:extLst>
          </p:cNvPr>
          <p:cNvSpPr>
            <a:spLocks noChangeArrowheads="1"/>
          </p:cNvSpPr>
          <p:nvPr/>
        </p:nvSpPr>
        <p:spPr bwMode="auto">
          <a:xfrm>
            <a:off x="533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0" name="Oval 108">
            <a:extLst>
              <a:ext uri="{FF2B5EF4-FFF2-40B4-BE49-F238E27FC236}">
                <a16:creationId xmlns:a16="http://schemas.microsoft.com/office/drawing/2014/main" id="{201DAED3-5270-06B0-247D-ECC8F68E002E}"/>
              </a:ext>
            </a:extLst>
          </p:cNvPr>
          <p:cNvSpPr>
            <a:spLocks noChangeArrowheads="1"/>
          </p:cNvSpPr>
          <p:nvPr/>
        </p:nvSpPr>
        <p:spPr bwMode="auto">
          <a:xfrm>
            <a:off x="89154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1" name="Oval 109">
            <a:extLst>
              <a:ext uri="{FF2B5EF4-FFF2-40B4-BE49-F238E27FC236}">
                <a16:creationId xmlns:a16="http://schemas.microsoft.com/office/drawing/2014/main" id="{FC95AAA1-B4C3-A490-38A5-F6058409E02A}"/>
              </a:ext>
            </a:extLst>
          </p:cNvPr>
          <p:cNvSpPr>
            <a:spLocks noChangeArrowheads="1"/>
          </p:cNvSpPr>
          <p:nvPr/>
        </p:nvSpPr>
        <p:spPr bwMode="auto">
          <a:xfrm>
            <a:off x="82296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2" name="Oval 110">
            <a:extLst>
              <a:ext uri="{FF2B5EF4-FFF2-40B4-BE49-F238E27FC236}">
                <a16:creationId xmlns:a16="http://schemas.microsoft.com/office/drawing/2014/main" id="{9C73679C-3DC7-87A3-0D15-9CA98BD52357}"/>
              </a:ext>
            </a:extLst>
          </p:cNvPr>
          <p:cNvSpPr>
            <a:spLocks noChangeArrowheads="1"/>
          </p:cNvSpPr>
          <p:nvPr/>
        </p:nvSpPr>
        <p:spPr bwMode="auto">
          <a:xfrm>
            <a:off x="48006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3" name="Oval 111">
            <a:extLst>
              <a:ext uri="{FF2B5EF4-FFF2-40B4-BE49-F238E27FC236}">
                <a16:creationId xmlns:a16="http://schemas.microsoft.com/office/drawing/2014/main" id="{CDE99159-6F97-C1B0-2122-01002B64857C}"/>
              </a:ext>
            </a:extLst>
          </p:cNvPr>
          <p:cNvSpPr>
            <a:spLocks noChangeArrowheads="1"/>
          </p:cNvSpPr>
          <p:nvPr/>
        </p:nvSpPr>
        <p:spPr bwMode="auto">
          <a:xfrm>
            <a:off x="3962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4" name="Oval 112">
            <a:extLst>
              <a:ext uri="{FF2B5EF4-FFF2-40B4-BE49-F238E27FC236}">
                <a16:creationId xmlns:a16="http://schemas.microsoft.com/office/drawing/2014/main" id="{02406791-D96B-B4AC-89E7-670E3317E46E}"/>
              </a:ext>
            </a:extLst>
          </p:cNvPr>
          <p:cNvSpPr>
            <a:spLocks noChangeArrowheads="1"/>
          </p:cNvSpPr>
          <p:nvPr/>
        </p:nvSpPr>
        <p:spPr bwMode="auto">
          <a:xfrm>
            <a:off x="3200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5" name="Oval 113">
            <a:extLst>
              <a:ext uri="{FF2B5EF4-FFF2-40B4-BE49-F238E27FC236}">
                <a16:creationId xmlns:a16="http://schemas.microsoft.com/office/drawing/2014/main" id="{49C52DB8-9487-1504-041A-B1F241BADD80}"/>
              </a:ext>
            </a:extLst>
          </p:cNvPr>
          <p:cNvSpPr>
            <a:spLocks noChangeArrowheads="1"/>
          </p:cNvSpPr>
          <p:nvPr/>
        </p:nvSpPr>
        <p:spPr bwMode="auto">
          <a:xfrm>
            <a:off x="2438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6" name="Oval 114">
            <a:extLst>
              <a:ext uri="{FF2B5EF4-FFF2-40B4-BE49-F238E27FC236}">
                <a16:creationId xmlns:a16="http://schemas.microsoft.com/office/drawing/2014/main" id="{4B76F09C-834B-2529-9CE4-7986CF1FA76A}"/>
              </a:ext>
            </a:extLst>
          </p:cNvPr>
          <p:cNvSpPr>
            <a:spLocks noChangeArrowheads="1"/>
          </p:cNvSpPr>
          <p:nvPr/>
        </p:nvSpPr>
        <p:spPr bwMode="auto">
          <a:xfrm>
            <a:off x="7391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7" name="Oval 115">
            <a:extLst>
              <a:ext uri="{FF2B5EF4-FFF2-40B4-BE49-F238E27FC236}">
                <a16:creationId xmlns:a16="http://schemas.microsoft.com/office/drawing/2014/main" id="{3D539F0A-F024-583F-C1B8-427A973237EC}"/>
              </a:ext>
            </a:extLst>
          </p:cNvPr>
          <p:cNvSpPr>
            <a:spLocks noChangeArrowheads="1"/>
          </p:cNvSpPr>
          <p:nvPr/>
        </p:nvSpPr>
        <p:spPr bwMode="auto">
          <a:xfrm>
            <a:off x="65532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8" name="Oval 116">
            <a:extLst>
              <a:ext uri="{FF2B5EF4-FFF2-40B4-BE49-F238E27FC236}">
                <a16:creationId xmlns:a16="http://schemas.microsoft.com/office/drawing/2014/main" id="{3D42D42B-6F0B-72C7-5DE0-995AA5F2EFF8}"/>
              </a:ext>
            </a:extLst>
          </p:cNvPr>
          <p:cNvSpPr>
            <a:spLocks noChangeArrowheads="1"/>
          </p:cNvSpPr>
          <p:nvPr/>
        </p:nvSpPr>
        <p:spPr bwMode="auto">
          <a:xfrm>
            <a:off x="56388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9" name="Oval 117">
            <a:extLst>
              <a:ext uri="{FF2B5EF4-FFF2-40B4-BE49-F238E27FC236}">
                <a16:creationId xmlns:a16="http://schemas.microsoft.com/office/drawing/2014/main" id="{2AB51FA6-80FD-4F2B-B470-7F0BFCD21238}"/>
              </a:ext>
            </a:extLst>
          </p:cNvPr>
          <p:cNvSpPr>
            <a:spLocks noChangeArrowheads="1"/>
          </p:cNvSpPr>
          <p:nvPr/>
        </p:nvSpPr>
        <p:spPr bwMode="auto">
          <a:xfrm>
            <a:off x="762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0" name="Oval 118">
            <a:extLst>
              <a:ext uri="{FF2B5EF4-FFF2-40B4-BE49-F238E27FC236}">
                <a16:creationId xmlns:a16="http://schemas.microsoft.com/office/drawing/2014/main" id="{541745C2-D12E-6257-A1C8-CC6C9ECECD3A}"/>
              </a:ext>
            </a:extLst>
          </p:cNvPr>
          <p:cNvSpPr>
            <a:spLocks noChangeArrowheads="1"/>
          </p:cNvSpPr>
          <p:nvPr/>
        </p:nvSpPr>
        <p:spPr bwMode="auto">
          <a:xfrm>
            <a:off x="8915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1" name="Oval 119">
            <a:extLst>
              <a:ext uri="{FF2B5EF4-FFF2-40B4-BE49-F238E27FC236}">
                <a16:creationId xmlns:a16="http://schemas.microsoft.com/office/drawing/2014/main" id="{2C18A3CE-F84A-BBF1-47A3-F679A0BBB13B}"/>
              </a:ext>
            </a:extLst>
          </p:cNvPr>
          <p:cNvSpPr>
            <a:spLocks noChangeArrowheads="1"/>
          </p:cNvSpPr>
          <p:nvPr/>
        </p:nvSpPr>
        <p:spPr bwMode="auto">
          <a:xfrm>
            <a:off x="8153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2" name="Oval 120">
            <a:extLst>
              <a:ext uri="{FF2B5EF4-FFF2-40B4-BE49-F238E27FC236}">
                <a16:creationId xmlns:a16="http://schemas.microsoft.com/office/drawing/2014/main" id="{94314523-5632-F94A-5B76-F3B2F0769C40}"/>
              </a:ext>
            </a:extLst>
          </p:cNvPr>
          <p:cNvSpPr>
            <a:spLocks noChangeArrowheads="1"/>
          </p:cNvSpPr>
          <p:nvPr/>
        </p:nvSpPr>
        <p:spPr bwMode="auto">
          <a:xfrm>
            <a:off x="60960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3" name="Oval 121">
            <a:extLst>
              <a:ext uri="{FF2B5EF4-FFF2-40B4-BE49-F238E27FC236}">
                <a16:creationId xmlns:a16="http://schemas.microsoft.com/office/drawing/2014/main" id="{A97D6B1B-5C5C-26E1-6744-B37FB31F9BDB}"/>
              </a:ext>
            </a:extLst>
          </p:cNvPr>
          <p:cNvSpPr>
            <a:spLocks noChangeArrowheads="1"/>
          </p:cNvSpPr>
          <p:nvPr/>
        </p:nvSpPr>
        <p:spPr bwMode="auto">
          <a:xfrm>
            <a:off x="1295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4" name="Oval 122">
            <a:extLst>
              <a:ext uri="{FF2B5EF4-FFF2-40B4-BE49-F238E27FC236}">
                <a16:creationId xmlns:a16="http://schemas.microsoft.com/office/drawing/2014/main" id="{A71FC0B4-A513-0C39-F79A-C100758A85CE}"/>
              </a:ext>
            </a:extLst>
          </p:cNvPr>
          <p:cNvSpPr>
            <a:spLocks noChangeArrowheads="1"/>
          </p:cNvSpPr>
          <p:nvPr/>
        </p:nvSpPr>
        <p:spPr bwMode="auto">
          <a:xfrm>
            <a:off x="762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5" name="Oval 123">
            <a:extLst>
              <a:ext uri="{FF2B5EF4-FFF2-40B4-BE49-F238E27FC236}">
                <a16:creationId xmlns:a16="http://schemas.microsoft.com/office/drawing/2014/main" id="{866F56DD-2E6D-1A3A-89A2-5F09721BBE8B}"/>
              </a:ext>
            </a:extLst>
          </p:cNvPr>
          <p:cNvSpPr>
            <a:spLocks noChangeArrowheads="1"/>
          </p:cNvSpPr>
          <p:nvPr/>
        </p:nvSpPr>
        <p:spPr bwMode="auto">
          <a:xfrm>
            <a:off x="7010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6" name="Oval 124">
            <a:extLst>
              <a:ext uri="{FF2B5EF4-FFF2-40B4-BE49-F238E27FC236}">
                <a16:creationId xmlns:a16="http://schemas.microsoft.com/office/drawing/2014/main" id="{8B821225-1420-88A1-5E29-732B7B3486AD}"/>
              </a:ext>
            </a:extLst>
          </p:cNvPr>
          <p:cNvSpPr>
            <a:spLocks noChangeArrowheads="1"/>
          </p:cNvSpPr>
          <p:nvPr/>
        </p:nvSpPr>
        <p:spPr bwMode="auto">
          <a:xfrm>
            <a:off x="7772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7" name="Oval 125">
            <a:extLst>
              <a:ext uri="{FF2B5EF4-FFF2-40B4-BE49-F238E27FC236}">
                <a16:creationId xmlns:a16="http://schemas.microsoft.com/office/drawing/2014/main" id="{5C0727C5-4B8E-F5F3-5EE1-38FA06E12E18}"/>
              </a:ext>
            </a:extLst>
          </p:cNvPr>
          <p:cNvSpPr>
            <a:spLocks noChangeArrowheads="1"/>
          </p:cNvSpPr>
          <p:nvPr/>
        </p:nvSpPr>
        <p:spPr bwMode="auto">
          <a:xfrm>
            <a:off x="8534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8" name="Oval 126">
            <a:extLst>
              <a:ext uri="{FF2B5EF4-FFF2-40B4-BE49-F238E27FC236}">
                <a16:creationId xmlns:a16="http://schemas.microsoft.com/office/drawing/2014/main" id="{9745EAE6-E776-EFB6-991D-B02E313C389A}"/>
              </a:ext>
            </a:extLst>
          </p:cNvPr>
          <p:cNvSpPr>
            <a:spLocks noChangeArrowheads="1"/>
          </p:cNvSpPr>
          <p:nvPr/>
        </p:nvSpPr>
        <p:spPr bwMode="auto">
          <a:xfrm>
            <a:off x="52578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9" name="Oval 127">
            <a:extLst>
              <a:ext uri="{FF2B5EF4-FFF2-40B4-BE49-F238E27FC236}">
                <a16:creationId xmlns:a16="http://schemas.microsoft.com/office/drawing/2014/main" id="{BF2EC424-1353-EB5E-C3A1-86F7F0170A01}"/>
              </a:ext>
            </a:extLst>
          </p:cNvPr>
          <p:cNvSpPr>
            <a:spLocks noChangeArrowheads="1"/>
          </p:cNvSpPr>
          <p:nvPr/>
        </p:nvSpPr>
        <p:spPr bwMode="auto">
          <a:xfrm>
            <a:off x="4343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20" name="Oval 128">
            <a:extLst>
              <a:ext uri="{FF2B5EF4-FFF2-40B4-BE49-F238E27FC236}">
                <a16:creationId xmlns:a16="http://schemas.microsoft.com/office/drawing/2014/main" id="{356B8B6D-6BD9-229C-6D86-9802FF438809}"/>
              </a:ext>
            </a:extLst>
          </p:cNvPr>
          <p:cNvSpPr>
            <a:spLocks noChangeArrowheads="1"/>
          </p:cNvSpPr>
          <p:nvPr/>
        </p:nvSpPr>
        <p:spPr bwMode="auto">
          <a:xfrm>
            <a:off x="3581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21" name="Oval 129">
            <a:extLst>
              <a:ext uri="{FF2B5EF4-FFF2-40B4-BE49-F238E27FC236}">
                <a16:creationId xmlns:a16="http://schemas.microsoft.com/office/drawing/2014/main" id="{AEE1DAEE-DE1B-5AEE-7F8A-6168B922EA61}"/>
              </a:ext>
            </a:extLst>
          </p:cNvPr>
          <p:cNvSpPr>
            <a:spLocks noChangeArrowheads="1"/>
          </p:cNvSpPr>
          <p:nvPr/>
        </p:nvSpPr>
        <p:spPr bwMode="auto">
          <a:xfrm>
            <a:off x="2819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22" name="Oval 130">
            <a:extLst>
              <a:ext uri="{FF2B5EF4-FFF2-40B4-BE49-F238E27FC236}">
                <a16:creationId xmlns:a16="http://schemas.microsoft.com/office/drawing/2014/main" id="{B90E0D95-9364-3712-DD73-38FBF8327CAE}"/>
              </a:ext>
            </a:extLst>
          </p:cNvPr>
          <p:cNvSpPr>
            <a:spLocks noChangeArrowheads="1"/>
          </p:cNvSpPr>
          <p:nvPr/>
        </p:nvSpPr>
        <p:spPr bwMode="auto">
          <a:xfrm>
            <a:off x="2057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23" name="Text Box 131">
            <a:extLst>
              <a:ext uri="{FF2B5EF4-FFF2-40B4-BE49-F238E27FC236}">
                <a16:creationId xmlns:a16="http://schemas.microsoft.com/office/drawing/2014/main" id="{3EBBCA6B-4D68-85A2-6CD2-510D63FA7A6C}"/>
              </a:ext>
            </a:extLst>
          </p:cNvPr>
          <p:cNvSpPr txBox="1">
            <a:spLocks noChangeArrowheads="1"/>
          </p:cNvSpPr>
          <p:nvPr/>
        </p:nvSpPr>
        <p:spPr bwMode="auto">
          <a:xfrm>
            <a:off x="304800" y="5638800"/>
            <a:ext cx="762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 </a:t>
            </a:r>
            <a:endParaRPr lang="en-US" altLang="en-US" sz="2400" b="1" i="1"/>
          </a:p>
        </p:txBody>
      </p:sp>
      <p:sp>
        <p:nvSpPr>
          <p:cNvPr id="189572" name="Text Box 132">
            <a:extLst>
              <a:ext uri="{FF2B5EF4-FFF2-40B4-BE49-F238E27FC236}">
                <a16:creationId xmlns:a16="http://schemas.microsoft.com/office/drawing/2014/main" id="{21CDCB10-4854-ED51-98B0-E354C7A5CA0E}"/>
              </a:ext>
            </a:extLst>
          </p:cNvPr>
          <p:cNvSpPr txBox="1">
            <a:spLocks noChangeArrowheads="1"/>
          </p:cNvSpPr>
          <p:nvPr/>
        </p:nvSpPr>
        <p:spPr bwMode="auto">
          <a:xfrm>
            <a:off x="5410200" y="56388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O</a:t>
            </a:r>
          </a:p>
        </p:txBody>
      </p:sp>
      <p:sp>
        <p:nvSpPr>
          <p:cNvPr id="189574" name="Text Box 134">
            <a:extLst>
              <a:ext uri="{FF2B5EF4-FFF2-40B4-BE49-F238E27FC236}">
                <a16:creationId xmlns:a16="http://schemas.microsoft.com/office/drawing/2014/main" id="{812BAB20-20E9-0D42-6505-0979DA835230}"/>
              </a:ext>
            </a:extLst>
          </p:cNvPr>
          <p:cNvSpPr txBox="1">
            <a:spLocks noChangeArrowheads="1"/>
          </p:cNvSpPr>
          <p:nvPr/>
        </p:nvSpPr>
        <p:spPr bwMode="auto">
          <a:xfrm>
            <a:off x="8001000" y="56388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O</a:t>
            </a:r>
          </a:p>
        </p:txBody>
      </p:sp>
      <p:sp>
        <p:nvSpPr>
          <p:cNvPr id="189575" name="Text Box 135">
            <a:extLst>
              <a:ext uri="{FF2B5EF4-FFF2-40B4-BE49-F238E27FC236}">
                <a16:creationId xmlns:a16="http://schemas.microsoft.com/office/drawing/2014/main" id="{5D4DBE42-CCF3-0D4E-2965-E9A262AF7421}"/>
              </a:ext>
            </a:extLst>
          </p:cNvPr>
          <p:cNvSpPr txBox="1">
            <a:spLocks noChangeArrowheads="1"/>
          </p:cNvSpPr>
          <p:nvPr/>
        </p:nvSpPr>
        <p:spPr bwMode="auto">
          <a:xfrm>
            <a:off x="1752600" y="56388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a:t>
            </a:r>
          </a:p>
        </p:txBody>
      </p:sp>
      <p:sp>
        <p:nvSpPr>
          <p:cNvPr id="189577" name="AutoShape 137">
            <a:extLst>
              <a:ext uri="{FF2B5EF4-FFF2-40B4-BE49-F238E27FC236}">
                <a16:creationId xmlns:a16="http://schemas.microsoft.com/office/drawing/2014/main" id="{AB4D6155-51BB-409D-EDA6-035015A16E30}"/>
              </a:ext>
            </a:extLst>
          </p:cNvPr>
          <p:cNvSpPr>
            <a:spLocks noChangeArrowheads="1"/>
          </p:cNvSpPr>
          <p:nvPr/>
        </p:nvSpPr>
        <p:spPr bwMode="auto">
          <a:xfrm>
            <a:off x="4572000" y="914400"/>
            <a:ext cx="6858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chemeClr val="tx1"/>
            </a:solidFill>
            <a:round/>
            <a:headEnd/>
            <a:tailEnd/>
          </a:ln>
        </p:spPr>
        <p:txBody>
          <a:bodyPr wrap="none" anchor="ctr"/>
          <a:lstStyle/>
          <a:p>
            <a:endParaRPr lang="en-US"/>
          </a:p>
        </p:txBody>
      </p:sp>
      <p:sp>
        <p:nvSpPr>
          <p:cNvPr id="189578" name="Text Box 138">
            <a:extLst>
              <a:ext uri="{FF2B5EF4-FFF2-40B4-BE49-F238E27FC236}">
                <a16:creationId xmlns:a16="http://schemas.microsoft.com/office/drawing/2014/main" id="{B34F7B2A-4ADB-80C1-2C39-3D6303EB4245}"/>
              </a:ext>
            </a:extLst>
          </p:cNvPr>
          <p:cNvSpPr txBox="1">
            <a:spLocks noChangeArrowheads="1"/>
          </p:cNvSpPr>
          <p:nvPr/>
        </p:nvSpPr>
        <p:spPr bwMode="auto">
          <a:xfrm>
            <a:off x="2819400" y="5638800"/>
            <a:ext cx="53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a:t>
            </a:r>
          </a:p>
        </p:txBody>
      </p:sp>
      <p:sp>
        <p:nvSpPr>
          <p:cNvPr id="8329" name="Oval 139">
            <a:extLst>
              <a:ext uri="{FF2B5EF4-FFF2-40B4-BE49-F238E27FC236}">
                <a16:creationId xmlns:a16="http://schemas.microsoft.com/office/drawing/2014/main" id="{993FD7E5-5D56-9614-B15F-09E6AFCA7BF5}"/>
              </a:ext>
            </a:extLst>
          </p:cNvPr>
          <p:cNvSpPr>
            <a:spLocks noChangeArrowheads="1"/>
          </p:cNvSpPr>
          <p:nvPr/>
        </p:nvSpPr>
        <p:spPr bwMode="auto">
          <a:xfrm>
            <a:off x="1295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41" name="Text Box 135">
            <a:extLst>
              <a:ext uri="{FF2B5EF4-FFF2-40B4-BE49-F238E27FC236}">
                <a16:creationId xmlns:a16="http://schemas.microsoft.com/office/drawing/2014/main" id="{6425C817-F503-5AC6-2A79-32ECD61FA71D}"/>
              </a:ext>
            </a:extLst>
          </p:cNvPr>
          <p:cNvSpPr txBox="1">
            <a:spLocks noChangeArrowheads="1"/>
          </p:cNvSpPr>
          <p:nvPr/>
        </p:nvSpPr>
        <p:spPr bwMode="auto">
          <a:xfrm>
            <a:off x="457200" y="56388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O</a:t>
            </a:r>
          </a:p>
        </p:txBody>
      </p:sp>
      <p:sp>
        <p:nvSpPr>
          <p:cNvPr id="143" name="Text Box 135">
            <a:extLst>
              <a:ext uri="{FF2B5EF4-FFF2-40B4-BE49-F238E27FC236}">
                <a16:creationId xmlns:a16="http://schemas.microsoft.com/office/drawing/2014/main" id="{DB6A1DF4-CCA0-CE9D-BC9A-19457D043787}"/>
              </a:ext>
            </a:extLst>
          </p:cNvPr>
          <p:cNvSpPr txBox="1">
            <a:spLocks noChangeArrowheads="1"/>
          </p:cNvSpPr>
          <p:nvPr/>
        </p:nvSpPr>
        <p:spPr bwMode="auto">
          <a:xfrm>
            <a:off x="4114800" y="57150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a:t>
            </a:r>
          </a:p>
        </p:txBody>
      </p:sp>
      <p:sp>
        <p:nvSpPr>
          <p:cNvPr id="144" name="Text Box 134">
            <a:extLst>
              <a:ext uri="{FF2B5EF4-FFF2-40B4-BE49-F238E27FC236}">
                <a16:creationId xmlns:a16="http://schemas.microsoft.com/office/drawing/2014/main" id="{CAC19E5D-D550-6AB2-B316-22EA3480F7E1}"/>
              </a:ext>
            </a:extLst>
          </p:cNvPr>
          <p:cNvSpPr txBox="1">
            <a:spLocks noChangeArrowheads="1"/>
          </p:cNvSpPr>
          <p:nvPr/>
        </p:nvSpPr>
        <p:spPr bwMode="auto">
          <a:xfrm>
            <a:off x="6553200" y="56388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a:t>
            </a: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770" decel="100000"/>
                                        <p:tgtEl>
                                          <p:spTgt spid="141">
                                            <p:txEl>
                                              <p:pRg st="0" end="0"/>
                                            </p:txEl>
                                          </p:spTgt>
                                        </p:tgtEl>
                                      </p:cBhvr>
                                    </p:animEffect>
                                    <p:animScale>
                                      <p:cBhvr>
                                        <p:cTn id="8" dur="770" decel="100000"/>
                                        <p:tgtEl>
                                          <p:spTgt spid="141">
                                            <p:txEl>
                                              <p:pRg st="0" end="0"/>
                                            </p:txEl>
                                          </p:spTgt>
                                        </p:tgtEl>
                                      </p:cBhvr>
                                      <p:from x="10000" y="10000"/>
                                      <p:to x="200000" y="450000"/>
                                    </p:animScale>
                                    <p:animScale>
                                      <p:cBhvr>
                                        <p:cTn id="9" dur="1230" accel="100000" fill="hold">
                                          <p:stCondLst>
                                            <p:cond delay="770"/>
                                          </p:stCondLst>
                                        </p:cTn>
                                        <p:tgtEl>
                                          <p:spTgt spid="141">
                                            <p:txEl>
                                              <p:pRg st="0" end="0"/>
                                            </p:txEl>
                                          </p:spTgt>
                                        </p:tgtEl>
                                      </p:cBhvr>
                                      <p:from x="200000" y="450000"/>
                                      <p:to x="100000" y="100000"/>
                                    </p:animScale>
                                    <p:set>
                                      <p:cBhvr>
                                        <p:cTn id="10" dur="770" fill="hold"/>
                                        <p:tgtEl>
                                          <p:spTgt spid="141">
                                            <p:txEl>
                                              <p:pRg st="0" end="0"/>
                                            </p:txEl>
                                          </p:spTgt>
                                        </p:tgtEl>
                                        <p:attrNameLst>
                                          <p:attrName>ppt_x</p:attrName>
                                        </p:attrNameLst>
                                      </p:cBhvr>
                                      <p:to>
                                        <p:strVal val="(0.5)"/>
                                      </p:to>
                                    </p:set>
                                    <p:anim from="(0.5)" to="(#ppt_x)" calcmode="lin" valueType="num">
                                      <p:cBhvr>
                                        <p:cTn id="11" dur="1230" accel="100000" fill="hold">
                                          <p:stCondLst>
                                            <p:cond delay="770"/>
                                          </p:stCondLst>
                                        </p:cTn>
                                        <p:tgtEl>
                                          <p:spTgt spid="141">
                                            <p:txEl>
                                              <p:pRg st="0" end="0"/>
                                            </p:txEl>
                                          </p:spTgt>
                                        </p:tgtEl>
                                        <p:attrNameLst>
                                          <p:attrName>ppt_x</p:attrName>
                                        </p:attrNameLst>
                                      </p:cBhvr>
                                    </p:anim>
                                    <p:set>
                                      <p:cBhvr>
                                        <p:cTn id="12" dur="770" fill="hold"/>
                                        <p:tgtEl>
                                          <p:spTgt spid="141">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41">
                                            <p:txEl>
                                              <p:pRg st="0" end="0"/>
                                            </p:txEl>
                                          </p:spTgt>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0"/>
                                  </p:stCondLst>
                                  <p:childTnLst>
                                    <p:set>
                                      <p:cBhvr>
                                        <p:cTn id="17" dur="1" fill="hold">
                                          <p:stCondLst>
                                            <p:cond delay="0"/>
                                          </p:stCondLst>
                                        </p:cTn>
                                        <p:tgtEl>
                                          <p:spTgt spid="189575">
                                            <p:txEl>
                                              <p:pRg st="0" end="0"/>
                                            </p:txEl>
                                          </p:spTgt>
                                        </p:tgtEl>
                                        <p:attrNameLst>
                                          <p:attrName>style.visibility</p:attrName>
                                        </p:attrNameLst>
                                      </p:cBhvr>
                                      <p:to>
                                        <p:strVal val="visible"/>
                                      </p:to>
                                    </p:set>
                                    <p:animEffect transition="in" filter="fade">
                                      <p:cBhvr>
                                        <p:cTn id="18" dur="770" decel="100000"/>
                                        <p:tgtEl>
                                          <p:spTgt spid="189575">
                                            <p:txEl>
                                              <p:pRg st="0" end="0"/>
                                            </p:txEl>
                                          </p:spTgt>
                                        </p:tgtEl>
                                      </p:cBhvr>
                                    </p:animEffect>
                                    <p:animScale>
                                      <p:cBhvr>
                                        <p:cTn id="19" dur="770" decel="100000"/>
                                        <p:tgtEl>
                                          <p:spTgt spid="189575">
                                            <p:txEl>
                                              <p:pRg st="0" end="0"/>
                                            </p:txEl>
                                          </p:spTgt>
                                        </p:tgtEl>
                                      </p:cBhvr>
                                      <p:from x="10000" y="10000"/>
                                      <p:to x="200000" y="450000"/>
                                    </p:animScale>
                                    <p:animScale>
                                      <p:cBhvr>
                                        <p:cTn id="20" dur="1230" accel="100000" fill="hold">
                                          <p:stCondLst>
                                            <p:cond delay="770"/>
                                          </p:stCondLst>
                                        </p:cTn>
                                        <p:tgtEl>
                                          <p:spTgt spid="189575">
                                            <p:txEl>
                                              <p:pRg st="0" end="0"/>
                                            </p:txEl>
                                          </p:spTgt>
                                        </p:tgtEl>
                                      </p:cBhvr>
                                      <p:from x="200000" y="450000"/>
                                      <p:to x="100000" y="100000"/>
                                    </p:animScale>
                                    <p:set>
                                      <p:cBhvr>
                                        <p:cTn id="21" dur="770" fill="hold"/>
                                        <p:tgtEl>
                                          <p:spTgt spid="189575">
                                            <p:txEl>
                                              <p:pRg st="0" end="0"/>
                                            </p:txEl>
                                          </p:spTgt>
                                        </p:tgtEl>
                                        <p:attrNameLst>
                                          <p:attrName>ppt_x</p:attrName>
                                        </p:attrNameLst>
                                      </p:cBhvr>
                                      <p:to>
                                        <p:strVal val="(0.5)"/>
                                      </p:to>
                                    </p:set>
                                    <p:anim from="(0.5)" to="(#ppt_x)" calcmode="lin" valueType="num">
                                      <p:cBhvr>
                                        <p:cTn id="22" dur="1230" accel="100000" fill="hold">
                                          <p:stCondLst>
                                            <p:cond delay="770"/>
                                          </p:stCondLst>
                                        </p:cTn>
                                        <p:tgtEl>
                                          <p:spTgt spid="189575">
                                            <p:txEl>
                                              <p:pRg st="0" end="0"/>
                                            </p:txEl>
                                          </p:spTgt>
                                        </p:tgtEl>
                                        <p:attrNameLst>
                                          <p:attrName>ppt_x</p:attrName>
                                        </p:attrNameLst>
                                      </p:cBhvr>
                                    </p:anim>
                                    <p:set>
                                      <p:cBhvr>
                                        <p:cTn id="23" dur="770" fill="hold"/>
                                        <p:tgtEl>
                                          <p:spTgt spid="189575">
                                            <p:txEl>
                                              <p:pRg st="0" end="0"/>
                                            </p:txEl>
                                          </p:spTgt>
                                        </p:tgtEl>
                                        <p:attrNameLst>
                                          <p:attrName>ppt_y</p:attrName>
                                        </p:attrNameLst>
                                      </p:cBhvr>
                                      <p:to>
                                        <p:strVal val="(#ppt_y+0.4)"/>
                                      </p:to>
                                    </p:set>
                                    <p:anim from="(#ppt_y+0.4)" to="(#ppt_y)" calcmode="lin" valueType="num">
                                      <p:cBhvr>
                                        <p:cTn id="24" dur="1230" accel="100000" fill="hold">
                                          <p:stCondLst>
                                            <p:cond delay="770"/>
                                          </p:stCondLst>
                                        </p:cTn>
                                        <p:tgtEl>
                                          <p:spTgt spid="189575">
                                            <p:txEl>
                                              <p:pRg st="0" end="0"/>
                                            </p:txEl>
                                          </p:spTgt>
                                        </p:tgtEl>
                                        <p:attrNameLst>
                                          <p:attrName>ppt_y</p:attrName>
                                        </p:attrNameLst>
                                      </p:cBhvr>
                                    </p:anim>
                                  </p:childTnLst>
                                  <p:subTnLst>
                                    <p:audio>
                                      <p:cMediaNode>
                                        <p:cTn display="0" masterRel="sameClick">
                                          <p:stCondLst>
                                            <p:cond evt="begin" delay="0">
                                              <p:tn val="16"/>
                                            </p:cond>
                                          </p:stCondLst>
                                          <p:endCondLst>
                                            <p:cond evt="onStopAudio" delay="0">
                                              <p:tgtEl>
                                                <p:sldTgt/>
                                              </p:tgtEl>
                                            </p:cond>
                                          </p:endCondLst>
                                        </p:cTn>
                                        <p:tgtEl>
                                          <p:sndTgt r:embed="rId2" name="laser.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189578"/>
                                        </p:tgtEl>
                                        <p:attrNameLst>
                                          <p:attrName>style.visibility</p:attrName>
                                        </p:attrNameLst>
                                      </p:cBhvr>
                                      <p:to>
                                        <p:strVal val="visible"/>
                                      </p:to>
                                    </p:set>
                                    <p:animEffect transition="in" filter="wheel(4)">
                                      <p:cBhvr>
                                        <p:cTn id="29" dur="2000"/>
                                        <p:tgtEl>
                                          <p:spTgt spid="189578"/>
                                        </p:tgtEl>
                                      </p:cBhvr>
                                    </p:animEffect>
                                  </p:childTnLst>
                                  <p:subTnLst>
                                    <p:audio>
                                      <p:cMediaNode>
                                        <p:cTn display="0" masterRel="sameClick">
                                          <p:stCondLst>
                                            <p:cond evt="begin" delay="0">
                                              <p:tn val="27"/>
                                            </p:cond>
                                          </p:stCondLst>
                                          <p:endCondLst>
                                            <p:cond evt="onStopAudio" delay="0">
                                              <p:tgtEl>
                                                <p:sldTgt/>
                                              </p:tgtEl>
                                            </p:cond>
                                          </p:endCondLst>
                                        </p:cTn>
                                        <p:tgtEl>
                                          <p:sndTgt r:embed="rId2" name="laser.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51" presetClass="entr" presetSubtype="0" fill="hold" nodeType="clickEffect">
                                  <p:stCondLst>
                                    <p:cond delay="0"/>
                                  </p:stCondLst>
                                  <p:childTnLst>
                                    <p:set>
                                      <p:cBhvr>
                                        <p:cTn id="33" dur="1" fill="hold">
                                          <p:stCondLst>
                                            <p:cond delay="0"/>
                                          </p:stCondLst>
                                        </p:cTn>
                                        <p:tgtEl>
                                          <p:spTgt spid="143">
                                            <p:txEl>
                                              <p:pRg st="0" end="0"/>
                                            </p:txEl>
                                          </p:spTgt>
                                        </p:tgtEl>
                                        <p:attrNameLst>
                                          <p:attrName>style.visibility</p:attrName>
                                        </p:attrNameLst>
                                      </p:cBhvr>
                                      <p:to>
                                        <p:strVal val="visible"/>
                                      </p:to>
                                    </p:set>
                                    <p:animEffect transition="in" filter="fade">
                                      <p:cBhvr>
                                        <p:cTn id="34" dur="770" decel="100000"/>
                                        <p:tgtEl>
                                          <p:spTgt spid="143">
                                            <p:txEl>
                                              <p:pRg st="0" end="0"/>
                                            </p:txEl>
                                          </p:spTgt>
                                        </p:tgtEl>
                                      </p:cBhvr>
                                    </p:animEffect>
                                    <p:animScale>
                                      <p:cBhvr>
                                        <p:cTn id="35" dur="770" decel="100000"/>
                                        <p:tgtEl>
                                          <p:spTgt spid="143">
                                            <p:txEl>
                                              <p:pRg st="0" end="0"/>
                                            </p:txEl>
                                          </p:spTgt>
                                        </p:tgtEl>
                                      </p:cBhvr>
                                      <p:from x="10000" y="10000"/>
                                      <p:to x="200000" y="450000"/>
                                    </p:animScale>
                                    <p:animScale>
                                      <p:cBhvr>
                                        <p:cTn id="36" dur="1230" accel="100000" fill="hold">
                                          <p:stCondLst>
                                            <p:cond delay="770"/>
                                          </p:stCondLst>
                                        </p:cTn>
                                        <p:tgtEl>
                                          <p:spTgt spid="143">
                                            <p:txEl>
                                              <p:pRg st="0" end="0"/>
                                            </p:txEl>
                                          </p:spTgt>
                                        </p:tgtEl>
                                      </p:cBhvr>
                                      <p:from x="200000" y="450000"/>
                                      <p:to x="100000" y="100000"/>
                                    </p:animScale>
                                    <p:set>
                                      <p:cBhvr>
                                        <p:cTn id="37" dur="770" fill="hold"/>
                                        <p:tgtEl>
                                          <p:spTgt spid="143">
                                            <p:txEl>
                                              <p:pRg st="0" end="0"/>
                                            </p:txEl>
                                          </p:spTgt>
                                        </p:tgtEl>
                                        <p:attrNameLst>
                                          <p:attrName>ppt_x</p:attrName>
                                        </p:attrNameLst>
                                      </p:cBhvr>
                                      <p:to>
                                        <p:strVal val="(0.5)"/>
                                      </p:to>
                                    </p:set>
                                    <p:anim from="(0.5)" to="(#ppt_x)" calcmode="lin" valueType="num">
                                      <p:cBhvr>
                                        <p:cTn id="38" dur="1230" accel="100000" fill="hold">
                                          <p:stCondLst>
                                            <p:cond delay="770"/>
                                          </p:stCondLst>
                                        </p:cTn>
                                        <p:tgtEl>
                                          <p:spTgt spid="143">
                                            <p:txEl>
                                              <p:pRg st="0" end="0"/>
                                            </p:txEl>
                                          </p:spTgt>
                                        </p:tgtEl>
                                        <p:attrNameLst>
                                          <p:attrName>ppt_x</p:attrName>
                                        </p:attrNameLst>
                                      </p:cBhvr>
                                    </p:anim>
                                    <p:set>
                                      <p:cBhvr>
                                        <p:cTn id="39" dur="770" fill="hold"/>
                                        <p:tgtEl>
                                          <p:spTgt spid="143">
                                            <p:txEl>
                                              <p:pRg st="0" end="0"/>
                                            </p:txEl>
                                          </p:spTgt>
                                        </p:tgtEl>
                                        <p:attrNameLst>
                                          <p:attrName>ppt_y</p:attrName>
                                        </p:attrNameLst>
                                      </p:cBhvr>
                                      <p:to>
                                        <p:strVal val="(#ppt_y+0.4)"/>
                                      </p:to>
                                    </p:set>
                                    <p:anim from="(#ppt_y+0.4)" to="(#ppt_y)" calcmode="lin" valueType="num">
                                      <p:cBhvr>
                                        <p:cTn id="40" dur="1230" accel="100000" fill="hold">
                                          <p:stCondLst>
                                            <p:cond delay="770"/>
                                          </p:stCondLst>
                                        </p:cTn>
                                        <p:tgtEl>
                                          <p:spTgt spid="143">
                                            <p:txEl>
                                              <p:pRg st="0" end="0"/>
                                            </p:txEl>
                                          </p:spTgt>
                                        </p:tgtEl>
                                        <p:attrNameLst>
                                          <p:attrName>ppt_y</p:attrName>
                                        </p:attrNameLst>
                                      </p:cBhvr>
                                    </p:anim>
                                  </p:childTnLst>
                                  <p:subTnLst>
                                    <p:audio>
                                      <p:cMediaNode>
                                        <p:cTn display="0" masterRel="sameClick">
                                          <p:stCondLst>
                                            <p:cond evt="begin" delay="0">
                                              <p:tn val="32"/>
                                            </p:cond>
                                          </p:stCondLst>
                                          <p:endCondLst>
                                            <p:cond evt="onStopAudio" delay="0">
                                              <p:tgtEl>
                                                <p:sldTgt/>
                                              </p:tgtEl>
                                            </p:cond>
                                          </p:endCondLst>
                                        </p:cTn>
                                        <p:tgtEl>
                                          <p:sndTgt r:embed="rId2" name="laser.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189572"/>
                                        </p:tgtEl>
                                        <p:attrNameLst>
                                          <p:attrName>style.visibility</p:attrName>
                                        </p:attrNameLst>
                                      </p:cBhvr>
                                      <p:to>
                                        <p:strVal val="visible"/>
                                      </p:to>
                                    </p:set>
                                    <p:anim calcmode="lin" valueType="num">
                                      <p:cBhvr>
                                        <p:cTn id="45" dur="1000" fill="hold"/>
                                        <p:tgtEl>
                                          <p:spTgt spid="189572"/>
                                        </p:tgtEl>
                                        <p:attrNameLst>
                                          <p:attrName>ppt_w</p:attrName>
                                        </p:attrNameLst>
                                      </p:cBhvr>
                                      <p:tavLst>
                                        <p:tav tm="0">
                                          <p:val>
                                            <p:fltVal val="0"/>
                                          </p:val>
                                        </p:tav>
                                        <p:tav tm="100000">
                                          <p:val>
                                            <p:strVal val="#ppt_w"/>
                                          </p:val>
                                        </p:tav>
                                      </p:tavLst>
                                    </p:anim>
                                    <p:anim calcmode="lin" valueType="num">
                                      <p:cBhvr>
                                        <p:cTn id="46" dur="1000" fill="hold"/>
                                        <p:tgtEl>
                                          <p:spTgt spid="189572"/>
                                        </p:tgtEl>
                                        <p:attrNameLst>
                                          <p:attrName>ppt_h</p:attrName>
                                        </p:attrNameLst>
                                      </p:cBhvr>
                                      <p:tavLst>
                                        <p:tav tm="0">
                                          <p:val>
                                            <p:fltVal val="0"/>
                                          </p:val>
                                        </p:tav>
                                        <p:tav tm="100000">
                                          <p:val>
                                            <p:strVal val="#ppt_h"/>
                                          </p:val>
                                        </p:tav>
                                      </p:tavLst>
                                    </p:anim>
                                    <p:anim calcmode="lin" valueType="num">
                                      <p:cBhvr>
                                        <p:cTn id="47" dur="1000" fill="hold"/>
                                        <p:tgtEl>
                                          <p:spTgt spid="189572"/>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8957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3"/>
                                            </p:cond>
                                          </p:stCondLst>
                                          <p:endCondLst>
                                            <p:cond evt="onStopAudio" delay="0">
                                              <p:tgtEl>
                                                <p:sldTgt/>
                                              </p:tgtEl>
                                            </p:cond>
                                          </p:endCondLst>
                                        </p:cTn>
                                        <p:tgtEl>
                                          <p:sndTgt r:embed="rId2" name="laser.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ntr" presetSubtype="4" fill="hold" grpId="0" nodeType="clickEffect">
                                  <p:stCondLst>
                                    <p:cond delay="0"/>
                                  </p:stCondLst>
                                  <p:childTnLst>
                                    <p:set>
                                      <p:cBhvr>
                                        <p:cTn id="52" dur="1" fill="hold">
                                          <p:stCondLst>
                                            <p:cond delay="0"/>
                                          </p:stCondLst>
                                        </p:cTn>
                                        <p:tgtEl>
                                          <p:spTgt spid="144"/>
                                        </p:tgtEl>
                                        <p:attrNameLst>
                                          <p:attrName>style.visibility</p:attrName>
                                        </p:attrNameLst>
                                      </p:cBhvr>
                                      <p:to>
                                        <p:strVal val="visible"/>
                                      </p:to>
                                    </p:set>
                                    <p:animEffect transition="in" filter="wheel(4)">
                                      <p:cBhvr>
                                        <p:cTn id="53" dur="2000"/>
                                        <p:tgtEl>
                                          <p:spTgt spid="144"/>
                                        </p:tgtEl>
                                      </p:cBhvr>
                                    </p:animEffect>
                                  </p:childTnLst>
                                  <p:subTnLst>
                                    <p:audio>
                                      <p:cMediaNode>
                                        <p:cTn display="0" masterRel="sameClick">
                                          <p:stCondLst>
                                            <p:cond evt="begin" delay="0">
                                              <p:tn val="51"/>
                                            </p:cond>
                                          </p:stCondLst>
                                          <p:endCondLst>
                                            <p:cond evt="onStopAudio" delay="0">
                                              <p:tgtEl>
                                                <p:sldTgt/>
                                              </p:tgtEl>
                                            </p:cond>
                                          </p:endCondLst>
                                        </p:cTn>
                                        <p:tgtEl>
                                          <p:sndTgt r:embed="rId2" name="laser.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1" presetClass="entr" presetSubtype="4" fill="hold" grpId="0" nodeType="clickEffect">
                                  <p:stCondLst>
                                    <p:cond delay="0"/>
                                  </p:stCondLst>
                                  <p:childTnLst>
                                    <p:set>
                                      <p:cBhvr>
                                        <p:cTn id="57" dur="1" fill="hold">
                                          <p:stCondLst>
                                            <p:cond delay="0"/>
                                          </p:stCondLst>
                                        </p:cTn>
                                        <p:tgtEl>
                                          <p:spTgt spid="189574"/>
                                        </p:tgtEl>
                                        <p:attrNameLst>
                                          <p:attrName>style.visibility</p:attrName>
                                        </p:attrNameLst>
                                      </p:cBhvr>
                                      <p:to>
                                        <p:strVal val="visible"/>
                                      </p:to>
                                    </p:set>
                                    <p:animEffect transition="in" filter="wheel(4)">
                                      <p:cBhvr>
                                        <p:cTn id="58" dur="2000"/>
                                        <p:tgtEl>
                                          <p:spTgt spid="189574"/>
                                        </p:tgtEl>
                                      </p:cBhvr>
                                    </p:animEffect>
                                  </p:childTnLst>
                                  <p:subTnLst>
                                    <p:audio>
                                      <p:cMediaNode>
                                        <p:cTn display="0" masterRel="sameClick">
                                          <p:stCondLst>
                                            <p:cond evt="begin" delay="0">
                                              <p:tn val="56"/>
                                            </p:cond>
                                          </p:stCondLst>
                                          <p:endCondLst>
                                            <p:cond evt="onStopAudio" delay="0">
                                              <p:tgtEl>
                                                <p:sldTgt/>
                                              </p:tgtEl>
                                            </p:cond>
                                          </p:endCondLst>
                                        </p:cTn>
                                        <p:tgtEl>
                                          <p:sndTgt r:embed="rId2" name="laser.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0" presetClass="path" presetSubtype="0" accel="50000" decel="50000" fill="hold" nodeType="clickEffect">
                                  <p:stCondLst>
                                    <p:cond delay="0"/>
                                  </p:stCondLst>
                                  <p:childTnLst>
                                    <p:animMotion origin="layout" path="M -0.04358 0.02636 C -0.08906 0.02567 -0.13472 0.02544 -0.18021 0.02428 C -0.1849 0.02405 -0.19444 0.0222 -0.19444 0.02243 C -0.1908 0.03653 -0.19115 0.05272 -0.19601 0.06659 C -0.21927 0.06659 -0.24253 0.06659 -0.2658 0.06659 C -0.26979 0.07168 -0.27083 0.07723 -0.27378 0.08347 C -0.27378 0.08393 -0.27517 0.09942 -0.27691 0.10243 C -0.27917 0.10636 -0.2849 0.11307 -0.2849 0.1133 C -0.28611 0.12671 -0.28872 0.16162 -0.30399 0.16162 C -0.30087 0.16231 -0.2974 0.16208 -0.29444 0.1637 C -0.28924 0.16625 -0.28889 0.17989 -0.28802 0.18497 C -0.28299 0.2148 -0.28333 0.20463 -0.28333 0.24625 C -0.29288 0.24948 -0.3059 0.25226 -0.3151 0.25896 C -0.32552 0.26636 -0.32587 0.26844 -0.33733 0.27168 C -0.34201 0.27584 -0.34757 0.27885 -0.35156 0.28416 C -0.35469 0.28833 -0.35955 0.29619 -0.36424 0.29896 C -0.37378 0.30474 -0.3809 0.3059 -0.39132 0.30752 C -0.39653 0.30983 -0.39601 0.30752 -0.39601 0.31168 C -0.38559 0.31399 -0.38559 0.31376 -0.38021 0.3244 C -0.37726 0.33896 -0.37812 0.35399 -0.37535 0.36879 C -0.37639 0.38197 -0.38125 0.40786 -0.3691 0.41318 C -0.36545 0.41781 -0.36493 0.42197 -0.36267 0.42798 C -0.39549 0.42867 -0.4283 0.4289 -0.46111 0.43006 C -0.4691 0.43029 -0.4776 0.43168 -0.4849 0.43653 C -0.49219 0.44139 -0.49601 0.44786 -0.50243 0.45341 C -0.50035 0.47561 -0.49913 0.4844 -0.49913 0.50844 C -0.4901 0.54474 -0.49444 0.58497 -0.49757 0.62243 C -0.49757 0.63098 -0.5375 0.85318 -0.4849 0.80648 C -0.48038 0.79723 -0.47361 0.79399 -0.46736 0.78729 C -0.46597 0.78567 -0.46319 0.78544 -0.46267 0.78312 C -0.46146 0.77711 -0.46267 0.77041 -0.46267 0.76416 " pathEditMode="relative" rAng="0" ptsTypes="ffffffffffffffffffffffffffffffA">
                                      <p:cBhvr>
                                        <p:cTn id="62" dur="3000" fill="hold"/>
                                        <p:tgtEl>
                                          <p:spTgt spid="189577"/>
                                        </p:tgtEl>
                                        <p:attrNameLst>
                                          <p:attrName>ppt_x</p:attrName>
                                          <p:attrName>ppt_y</p:attrName>
                                        </p:attrNameLst>
                                      </p:cBhvr>
                                      <p:rCtr x="-24705" y="41133"/>
                                    </p:animMotion>
                                  </p:childTnLst>
                                  <p:subTnLst>
                                    <p:audio>
                                      <p:cMediaNode>
                                        <p:cTn display="0" masterRel="sameClick">
                                          <p:stCondLst>
                                            <p:cond evt="begin" delay="0">
                                              <p:tn val="61"/>
                                            </p:cond>
                                          </p:stCondLst>
                                          <p:endCondLst>
                                            <p:cond evt="onStopAudio" delay="0">
                                              <p:tgtEl>
                                                <p:sldTgt/>
                                              </p:tgtEl>
                                            </p:cond>
                                          </p:endCondLst>
                                        </p:cTn>
                                        <p:tgtEl>
                                          <p:sndTgt r:embed="rId3" name="chimes.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0" presetClass="path" presetSubtype="0" accel="50000" decel="50000" fill="hold" nodeType="clickEffect">
                                  <p:stCondLst>
                                    <p:cond delay="0"/>
                                  </p:stCondLst>
                                  <p:childTnLst>
                                    <p:animMotion origin="layout" path="M -0.02083 0.07769 C -0.00486 0.07908 0.00833 0.08116 0.02361 0.08393 C 0.03142 0.08717 0.03924 0.08879 0.0474 0.09041 C 0.05226 0.09457 0.05486 0.09919 0.05851 0.1052 C 0.05972 0.10729 0.06181 0.11145 0.06181 0.11168 C 0.05972 0.117 0.05799 0.12301 0.05538 0.12833 C 0.0533 0.13249 0.04896 0.14104 0.04896 0.14127 C 0.04618 0.1563 0.03958 0.16786 0.0316 0.17919 C 0.03108 0.18197 0.03108 0.18497 0.03003 0.18752 C 0.02934 0.18937 0.02743 0.18983 0.02674 0.19168 C 0.01962 0.21041 0.02674 0.20023 0.02205 0.20648 C 0.04549 0.1963 0.0651 0.20347 0.08872 0.20648 C 0.09531 0.20879 0.10139 0.21156 0.10781 0.21503 C 0.11684 0.22729 0.11215 0.22405 0.12049 0.22775 C 0.13229 0.24347 0.12813 0.237 0.13958 0.24671 C 0.14809 0.26451 0.14722 0.27422 0.16649 0.27422 C 0.1651 0.28856 0.16372 0.31191 0.15382 0.3207 C 0.15191 0.32463 0.14913 0.3274 0.1474 0.33133 C 0.14653 0.33318 0.1467 0.33572 0.14583 0.33757 C 0.14063 0.35006 0.13524 0.35885 0.12361 0.35885 C 0.13038 0.36463 0.13524 0.36833 0.14115 0.37572 C 0.14444 0.3889 0.15208 0.40023 0.15851 0.41156 C 0.16094 0.42174 0.16007 0.44971 0.17292 0.44971 C 0.16493 0.4548 0.1592 0.45781 0.15226 0.46451 C 0.13854 0.47769 0.12969 0.49249 0.1125 0.49619 C 0.10625 0.49896 0.09913 0.50266 0.0934 0.50682 C 0.08472 0.5133 0.07917 0.5237 0.06962 0.52786 C 0.06389 0.53989 0.05556 0.53873 0.04583 0.54058 C 0.04427 0.54127 0.04253 0.54151 0.04115 0.54266 C 0.03524 0.54729 0.0401 0.54682 0.03628 0.54682 C 0.03889 0.59052 0.04965 0.64486 0.0316 0.68231 C 0.02726 0.70567 0.03333 0.677 0.02674 0.69711 C 0.02361 0.70636 0.02483 0.71561 0.02049 0.7244 C 0.02188 0.74197 0.02396 0.76 0.02674 0.77734 C 0.0276 0.78266 0.0316 0.78544 0.0316 0.79006 L 0.05538 0.77318 " pathEditMode="relative" rAng="0" ptsTypes="ffffffffffffffffffffffffffffffffffAA">
                                      <p:cBhvr>
                                        <p:cTn id="66" dur="3000" fill="hold"/>
                                        <p:tgtEl>
                                          <p:spTgt spid="189577"/>
                                        </p:tgtEl>
                                        <p:attrNameLst>
                                          <p:attrName>ppt_x</p:attrName>
                                          <p:attrName>ppt_y</p:attrName>
                                        </p:attrNameLst>
                                      </p:cBhvr>
                                      <p:rCtr x="9687" y="35607"/>
                                    </p:animMotion>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0" presetClass="path" presetSubtype="0" accel="50000" decel="50000" fill="hold" nodeType="clickEffect">
                                  <p:stCondLst>
                                    <p:cond delay="0"/>
                                  </p:stCondLst>
                                  <p:childTnLst>
                                    <p:animMotion origin="layout" path="M 0.02917 0.0333 C 0.07813 0.04948 0.13993 0.03746 0.19253 0.03746 C 0.19688 0.04278 0.20174 0.05087 0.20694 0.05434 C 0.21997 0.06289 0.24045 0.06197 0.25295 0.06289 C 0.2566 0.06451 0.26059 0.06474 0.26406 0.06705 C 0.26632 0.06867 0.26806 0.07145 0.27031 0.0733 C 0.27882 0.07977 0.27274 0.07237 0.27674 0.07769 C 0.27378 0.08948 0.26927 0.09827 0.26563 0.10937 C 0.26424 0.11353 0.2625 0.12208 0.2625 0.12231 C 0.26198 0.12763 0.26198 0.13341 0.26076 0.13896 C 0.2599 0.14335 0.25139 0.16208 0.25139 0.16648 C 0.25295 0.1637 0.25365 0.15954 0.25608 0.15792 C 0.25747 0.157 0.2592 0.15908 0.26076 0.16 C 0.27049 0.16555 0.26441 0.1637 0.27517 0.17064 C 0.28802 0.17919 0.30139 0.18729 0.31476 0.19399 C 0.32465 0.19908 0.33125 0.20948 0.34184 0.21295 C 0.34774 0.21827 0.35208 0.21942 0.3592 0.22127 C 0.36372 0.22729 0.36528 0.23075 0.37031 0.23607 C 0.37483 0.24093 0.3717 0.24046 0.37517 0.24046 C 0.37622 0.24463 0.37882 0.24879 0.3783 0.25318 C 0.3776 0.25804 0.37188 0.26567 0.37188 0.2659 C 0.36771 0.28856 0.37396 0.26081 0.36563 0.28023 C 0.36024 0.29295 0.36719 0.28463 0.3625 0.29526 C 0.35677 0.30775 0.34757 0.31838 0.33698 0.32278 C 0.33524 0.33018 0.33663 0.32763 0.33385 0.33133 C 0.33681 0.33388 0.34045 0.33503 0.3434 0.33757 C 0.34531 0.33919 0.34635 0.3422 0.34809 0.34405 C 0.35486 0.35168 0.36337 0.35607 0.37188 0.35885 C 0.37795 0.36393 0.3842 0.36902 0.39097 0.37156 C 0.39583 0.38127 0.40156 0.39307 0.41007 0.39677 C 0.41476 0.40648 0.41788 0.40971 0.42274 0.41804 C 0.42396 0.42012 0.42431 0.42289 0.42587 0.42428 C 0.42865 0.42659 0.43542 0.42844 0.43542 0.42867 C 0.42691 0.4326 0.42205 0.4407 0.41476 0.44763 C 0.40712 0.45503 0.40417 0.45619 0.39896 0.46451 C 0.39462 0.47168 0.39531 0.47607 0.38941 0.48139 C 0.37847 0.50335 0.3625 0.52578 0.34184 0.52578 C 0.33108 0.54289 0.33299 0.53642 0.33854 0.55538 C 0.34149 0.58428 0.34774 0.61711 0.34809 0.64625 C 0.34861 0.68694 0.34809 0.72763 0.34809 0.76856 " pathEditMode="relative" rAng="0" ptsTypes="fffffffffffffffffffffffffffffffffffffffA">
                                      <p:cBhvr>
                                        <p:cTn id="70" dur="3000" fill="hold"/>
                                        <p:tgtEl>
                                          <p:spTgt spid="189577"/>
                                        </p:tgtEl>
                                        <p:attrNameLst>
                                          <p:attrName>ppt_x</p:attrName>
                                          <p:attrName>ppt_y</p:attrName>
                                        </p:attrNameLst>
                                      </p:cBhvr>
                                      <p:rCtr x="20313" y="36763"/>
                                    </p:animMotion>
                                  </p:childTnLst>
                                  <p:subTnLst>
                                    <p:audio>
                                      <p:cMediaNode>
                                        <p:cTn display="0" masterRel="sameClick">
                                          <p:stCondLst>
                                            <p:cond evt="begin" delay="0">
                                              <p:tn val="69"/>
                                            </p:cond>
                                          </p:stCondLst>
                                          <p:endCondLst>
                                            <p:cond evt="onStopAudio" delay="0">
                                              <p:tgtEl>
                                                <p:sldTgt/>
                                              </p:tgtEl>
                                            </p:cond>
                                          </p:endCondLst>
                                        </p:cTn>
                                        <p:tgtEl>
                                          <p:sndTgt r:embed="rId3" name="chimes.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nodeType="clickEffect">
                                  <p:stCondLst>
                                    <p:cond delay="0"/>
                                  </p:stCondLst>
                                  <p:childTnLst>
                                    <p:animMotion origin="layout" path="M -0.04306 -2.25434E-6 C -0.04444 0.00046 -0.05347 0.00231 -0.05573 0.00416 C -0.06319 0.01018 -0.05382 0.00786 -0.06354 0.01064 C -0.08142 0.01596 -0.09948 0.01757 -0.11753 0.01896 C -0.12292 0.02127 -0.12812 0.02312 -0.13351 0.02544 C -0.14149 0.03237 -0.15122 0.0444 -0.16042 0.04856 C -0.16667 0.05734 -0.17031 0.05896 -0.17951 0.06127 C -0.18108 0.06266 -0.18247 0.06428 -0.1842 0.06544 C -0.18576 0.06636 -0.18785 0.06613 -0.18906 0.06775 C -0.19028 0.06937 -0.19062 0.07399 -0.19062 0.07422 C -0.18646 0.07468 -0.18194 0.07445 -0.17795 0.07607 C -0.16875 0.08 -0.16354 0.08578 -0.15417 0.08879 C -0.14896 0.09549 -0.14531 0.10058 -0.13819 0.10359 C -0.13611 0.10544 -0.12118 0.11584 -0.1191 0.11838 C -0.11181 0.12671 -0.10694 0.13526 -0.10174 0.1459 C -0.10087 0.14775 -0.09149 0.15353 -0.09062 0.15422 C -0.08437 0.16324 -0.07622 0.16902 -0.06684 0.16902 C -0.08177 0.17642 -0.09861 0.17827 -0.11441 0.18174 C -0.12691 0.18451 -0.13889 0.19122 -0.15087 0.19653 C -0.15747 0.19954 -0.16458 0.19792 -0.17153 0.19861 C -0.1842 0.2044 -0.17778 0.20231 -0.19062 0.20509 C -0.20278 0.21041 -0.2151 0.21226 -0.22708 0.21781 C -0.24045 0.22382 -0.23299 0.22382 -0.23976 0.23052 C -0.24826 0.23908 -0.2559 0.24301 -0.26684 0.24301 C -0.25451 0.24879 -0.27014 0.24046 -0.25729 0.25156 C -0.25399 0.25457 -0.24983 0.25549 -0.24618 0.25781 C -0.23698 0.27075 -0.22743 0.28601 -0.21441 0.29179 C -0.20642 0.30474 -0.20799 0.30312 -0.19531 0.30867 C -0.18507 0.31769 -0.17413 0.32278 -0.16198 0.32555 C -0.15312 0.32948 -0.14757 0.33619 -0.13819 0.33619 C -0.15625 0.33688 -0.17413 0.33688 -0.19219 0.33827 C -0.20937 0.33942 -0.22413 0.35445 -0.23976 0.36139 C -0.24601 0.36971 -0.23976 0.36301 -0.25087 0.36786 C -0.26215 0.37272 -0.27135 0.3852 -0.28264 0.3889 C -0.28889 0.39468 -0.29601 0.39931 -0.3033 0.40162 C -0.30608 0.40416 -0.30816 0.40809 -0.31128 0.41018 C -0.31424 0.41226 -0.32083 0.41434 -0.32083 0.41457 C -0.32986 0.42243 -0.33715 0.42312 -0.34774 0.42497 C -0.35295 0.4296 -0.35052 0.42914 -0.35417 0.42914 C -0.34722 0.43376 -0.33663 0.44255 -0.32865 0.44601 C -0.325 0.46544 -0.33021 0.44555 -0.3224 0.45873 C -0.31562 0.46983 -0.32431 0.48671 -0.31128 0.49249 C -0.30451 0.50127 -0.30937 0.51353 -0.30486 0.52416 C -0.30122 0.53226 -0.29497 0.53272 -0.28906 0.5348 C -0.28177 0.53734 -0.27378 0.54058 -0.26684 0.54544 C -0.2658 0.54405 -0.26493 0.54058 -0.26354 0.54127 C -0.25972 0.54289 -0.26319 0.55214 -0.26354 0.55376 C -0.2625 0.56231 -0.26076 0.57064 -0.26042 0.57919 C -0.25955 0.6044 -0.26927 0.63723 -0.27465 0.66174 C -0.27674 0.67052 -0.2809 0.677 -0.28264 0.68694 C -0.2842 0.69596 -0.28646 0.70197 -0.28906 0.71029 C -0.29306 0.72324 -0.29375 0.73295 -0.30017 0.74405 C -0.30069 0.7489 -0.30052 0.75376 -0.30174 0.75861 C -0.30226 0.7607 -0.30417 0.76116 -0.30486 0.76324 C -0.30573 0.76578 -0.30556 0.76856 -0.30642 0.77156 C -0.31007 0.78243 -0.31771 0.78428 -0.32552 0.78428 " pathEditMode="relative" rAng="0" ptsTypes="fffffffffffffffffffffffffffffffffffffffffffffffffffffffA">
                                      <p:cBhvr>
                                        <p:cTn id="74" dur="3000" fill="hold"/>
                                        <p:tgtEl>
                                          <p:spTgt spid="189577"/>
                                        </p:tgtEl>
                                        <p:attrNameLst>
                                          <p:attrName>ppt_x</p:attrName>
                                          <p:attrName>ppt_y</p:attrName>
                                        </p:attrNameLst>
                                      </p:cBhvr>
                                      <p:rCtr x="-15556" y="39214"/>
                                    </p:animMotion>
                                  </p:childTnLst>
                                  <p:subTnLst>
                                    <p:audio>
                                      <p:cMediaNode>
                                        <p:cTn display="0" masterRel="sameClick">
                                          <p:stCondLst>
                                            <p:cond evt="begin" delay="0">
                                              <p:tn val="73"/>
                                            </p:cond>
                                          </p:stCondLst>
                                          <p:endCondLst>
                                            <p:cond evt="onStopAudio" delay="0">
                                              <p:tgtEl>
                                                <p:sldTgt/>
                                              </p:tgtEl>
                                            </p:cond>
                                          </p:endCondLst>
                                        </p:cTn>
                                        <p:tgtEl>
                                          <p:sndTgt r:embed="rId3" name="chimes.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0" presetClass="path" presetSubtype="0" accel="50000" decel="50000" fill="hold" nodeType="clickEffect">
                                  <p:stCondLst>
                                    <p:cond delay="0"/>
                                  </p:stCondLst>
                                  <p:childTnLst>
                                    <p:animMotion origin="layout" path="M 0.0375 -0.0111 C 0.0434 -0.00763 0.04878 -0.00254 0.05503 -0.00046 C 0.07813 0.00717 0.05868 -0.00277 0.07569 0.0037 C 0.08316 0.00648 0.0908 0.01041 0.09792 0.01434 C 0.10451 0.01804 0.11042 0.02312 0.11684 0.02705 C 0.11997 0.0289 0.12639 0.03122 0.12639 0.03145 C 0.13177 0.03885 0.14132 0.04231 0.14861 0.04601 C 0.15729 0.06382 0.18559 0.06081 0.19792 0.06081 C 0.19271 0.06312 0.18733 0.06567 0.18194 0.06729 C 0.17465 0.06937 0.16667 0.0696 0.15972 0.07353 C 0.1526 0.07746 0.14635 0.08324 0.13906 0.08625 C 0.13438 0.09041 0.13003 0.09226 0.12483 0.0948 C 0.11719 0.10474 0.10938 0.10983 0.10104 0.11792 C 0.0908 0.12763 0.10191 0.12255 0.08993 0.12648 C 0.08142 0.13388 0.07726 0.13318 0.06615 0.1348 C 0.05313 0.14035 0.06944 0.13341 0.0566 0.13919 C 0.05503 0.13989 0.05174 0.14127 0.05174 0.14151 C 0.06806 0.14474 0.08455 0.14682 0.10104 0.1496 C 0.10469 0.15122 0.10868 0.15191 0.11215 0.15399 C 0.11389 0.15492 0.11528 0.157 0.11684 0.15815 C 0.11892 0.15977 0.12101 0.16116 0.12326 0.16231 C 0.12639 0.16393 0.13281 0.16648 0.13281 0.16671 C 0.13802 0.17133 0.14306 0.17133 0.14861 0.17503 C 0.16094 0.18312 0.14653 0.17619 0.15816 0.18127 C 0.16649 0.19283 0.17813 0.19723 0.18837 0.20463 C 0.19844 0.21203 0.20885 0.21919 0.2184 0.22798 C 0.21997 0.22937 0.24323 0.24046 0.24705 0.24278 C 0.25382 0.24671 0.25903 0.2548 0.26615 0.25757 C 0.26927 0.25873 0.28663 0.26151 0.28837 0.26174 C 0.30139 0.26752 0.29462 0.2659 0.30903 0.2659 C 0.2941 0.26983 0.27986 0.2726 0.26458 0.27445 C 0.2526 0.27977 0.23958 0.28278 0.22795 0.28925 C 0.22205 0.29249 0.21649 0.29665 0.21059 0.29966 C 0.19931 0.30544 0.20903 0.29781 0.19618 0.30613 C 0.18125 0.31607 0.19444 0.30983 0.18351 0.31445 C 0.17726 0.32324 0.18403 0.31515 0.17396 0.32093 C 0.17222 0.32185 0.17101 0.32393 0.16927 0.32509 C 0.16788 0.32601 0.16615 0.32648 0.16458 0.32717 C 0.15365 0.33711 0.14514 0.35098 0.13438 0.36116 C 0.13333 0.36324 0.13281 0.36578 0.13125 0.3674 C 0.12986 0.36879 0.12795 0.36856 0.12639 0.36948 C 0.12118 0.37295 0.11927 0.37757 0.11372 0.38012 C 0.10885 0.38636 0.10573 0.39283 0.10104 0.39908 C 0.1066 0.41064 0.10122 0.40231 0.11372 0.40971 C 0.12274 0.41503 0.13194 0.42035 0.14063 0.42659 C 0.14514 0.42983 0.14948 0.4333 0.15347 0.43723 C 0.15556 0.43931 0.15747 0.44185 0.15972 0.44347 C 0.16476 0.44717 0.17135 0.44833 0.17569 0.45411 C 0.18194 0.46243 0.18559 0.47075 0.19306 0.47723 C 0.19878 0.48902 0.19306 0.47931 0.20417 0.48994 C 0.22014 0.5052 0.225 0.51515 0.24549 0.51954 C 0.25069 0.52185 0.24861 0.52162 0.25174 0.52162 C 0.25365 0.54867 0.25747 0.57503 0.25972 0.60208 C 0.2592 0.64555 0.27899 0.73272 0.24861 0.77549 C 0.22431 0.77295 0.22639 0.78312 0.22639 0.76486 " pathEditMode="relative" rAng="0" ptsTypes="ffffffffffffffffffffffffffffffffffffffffffffffffffffffA">
                                      <p:cBhvr>
                                        <p:cTn id="78" dur="3000" fill="hold"/>
                                        <p:tgtEl>
                                          <p:spTgt spid="189577"/>
                                        </p:tgtEl>
                                        <p:attrNameLst>
                                          <p:attrName>ppt_x</p:attrName>
                                          <p:attrName>ppt_y</p:attrName>
                                        </p:attrNameLst>
                                      </p:cBhvr>
                                      <p:rCtr x="13576" y="39699"/>
                                    </p:animMotion>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0" presetClass="path" presetSubtype="0" accel="50000" decel="50000" fill="hold" nodeType="clickEffect">
                                  <p:stCondLst>
                                    <p:cond delay="0"/>
                                  </p:stCondLst>
                                  <p:childTnLst>
                                    <p:animMotion origin="layout" path="M -0.02309 0.0222 C -0.02778 0.02636 -0.03264 0.03376 -0.0375 0.037 C -0.04097 0.03931 -0.04497 0.03977 -0.04861 0.04139 C -0.05903 0.05179 -0.05295 0.04509 -0.06597 0.06243 C -0.06736 0.06428 -0.06927 0.06497 -0.07083 0.06659 C -0.07205 0.06775 -0.07292 0.0696 -0.07396 0.07098 C -0.07674 0.08231 -0.0816 0.08694 -0.08819 0.09411 C -0.09323 0.09966 -0.09635 0.10729 -0.10087 0.1133 C -0.10312 0.1163 -0.1059 0.11977 -0.10885 0.12162 C -0.11198 0.12347 -0.1184 0.12578 -0.1184 0.12601 C -0.1224 0.13156 -0.12604 0.13295 -0.13108 0.13642 C -0.13281 0.13757 -0.13576 0.14058 -0.13576 0.14081 C -0.11736 0.1422 -0.10174 0.14682 -0.08351 0.14914 C -0.0684 0.15561 -0.05312 0.16185 -0.0375 0.16601 C -0.03177 0.17318 -0.02587 0.17757 -0.0184 0.18081 C -0.00712 0.19214 0.00903 0.19515 0.02292 0.19769 C 0.02552 0.20046 0.02795 0.20393 0.0309 0.20625 C 0.03281 0.20763 0.03524 0.20694 0.03715 0.20833 C 0.03906 0.20971 0.0401 0.21295 0.04201 0.21457 C 0.04514 0.21711 0.05087 0.21942 0.05469 0.22104 C 0.06042 0.22613 0.06563 0.22844 0.07205 0.23168 C 0.07639 0.23376 0.08003 0.23792 0.08472 0.23792 C 0.05747 0.24393 0.09149 0.237 0.02917 0.24208 C 0.02309 0.24255 0.01424 0.24809 0.00868 0.25064 C 0.00174 0.25364 -0.00503 0.25619 -0.01198 0.25896 C -0.01545 0.26035 -0.01806 0.26428 -0.02153 0.26544 C -0.02674 0.26705 -0.03212 0.26682 -0.0375 0.26752 C -0.04427 0.27052 -0.05122 0.27075 -0.05799 0.27376 C -0.06545 0.28046 -0.07517 0.2807 -0.08194 0.28856 C -0.08837 0.29596 -0.09497 0.3059 -0.10087 0.31399 C -0.10243 0.31607 -0.12083 0.31607 -0.12951 0.31607 C -0.12153 0.31954 -0.11285 0.32278 -0.10573 0.32879 C -0.10347 0.33064 -0.10191 0.33434 -0.09931 0.33526 C -0.09375 0.33734 -0.08767 0.33665 -0.08194 0.33734 C -0.05382 0.3496 -0.02396 0.35769 0.00538 0.36255 C 0.01285 0.36601 0.02014 0.36786 0.0276 0.3711 C 0.03368 0.37873 0.04167 0.37989 0.04983 0.38174 C 0.0592 0.38775 0.06701 0.39653 0.07691 0.4007 C 0.08194 0.40532 0.07969 0.40486 0.08316 0.40486 C 0.07517 0.40694 0.06736 0.40925 0.05938 0.41133 C 0.05608 0.41226 0.05313 0.41526 0.04983 0.41549 C 0.0342 0.41688 0.01875 0.41734 0.00382 0.42405 C -0.00781 0.42914 -0.0217 0.43145 -0.03264 0.43885 C -0.04115 0.44463 -0.05035 0.45087 -0.05972 0.45364 C -0.06128 0.45503 -0.06267 0.45665 -0.06441 0.45781 C -0.0658 0.45873 -0.06771 0.45873 -0.0691 0.45989 C -0.07101 0.46151 -0.07205 0.46451 -0.07396 0.46613 C -0.07882 0.47052 -0.08628 0.47098 -0.09132 0.47468 C -0.10729 0.48625 -0.09444 0.48116 -0.10729 0.48532 C -0.11372 0.4911 -0.11979 0.49411 -0.12639 0.50012 C -0.12795 0.50151 -0.12917 0.50359 -0.13108 0.50428 C -0.13316 0.50497 -0.1375 0.50636 -0.1375 0.50659 C -0.13264 0.50914 -0.12778 0.51168 -0.12309 0.51492 C -0.12135 0.51607 -0.12031 0.51861 -0.1184 0.51908 C -0.10226 0.52301 -0.08403 0.52324 -0.06753 0.52532 C -0.06146 0.52971 -0.05694 0.53364 -0.05017 0.53596 C -0.04392 0.54382 -0.03281 0.5452 -0.02465 0.54867 C -0.02153 0.55006 -0.01528 0.55283 -0.01528 0.55307 C -0.01372 0.55422 -0.01215 0.55607 -0.01042 0.55723 C -0.00851 0.55838 -0.00417 0.55931 -0.00417 0.55954 C -0.00521 0.56208 -0.00642 0.56463 -0.00729 0.56763 C -0.00799 0.57041 -0.00799 0.57341 -0.00885 0.57619 C -0.01198 0.58613 -0.01128 0.57896 -0.01528 0.58682 C -0.01649 0.58937 -0.01719 0.59237 -0.0184 0.59515 C -0.02031 0.59954 -0.02465 0.60786 -0.02465 0.60809 C -0.02899 0.64509 -0.02465 0.60162 -0.02465 0.67769 C -0.02465 0.69064 -0.01198 0.7533 -0.0342 0.7644 C -0.04045 0.77226 -0.04566 0.77133 -0.05486 0.77272 C -0.05642 0.76648 -0.05799 0.7644 -0.06128 0.76 " pathEditMode="relative" rAng="0" ptsTypes="ffffffffffffffffffffffffffffffffffffffffffffffffffffffffffffffffffffA">
                                      <p:cBhvr>
                                        <p:cTn id="82" dur="3000" fill="hold"/>
                                        <p:tgtEl>
                                          <p:spTgt spid="189577"/>
                                        </p:tgtEl>
                                        <p:attrNameLst>
                                          <p:attrName>ppt_x</p:attrName>
                                          <p:attrName>ppt_y</p:attrName>
                                        </p:attrNameLst>
                                      </p:cBhvr>
                                      <p:rCtr x="0" y="37526"/>
                                    </p:animMotion>
                                  </p:childTnLst>
                                  <p:subTnLst>
                                    <p:audio>
                                      <p:cMediaNode>
                                        <p:cTn display="0" masterRel="sameClick">
                                          <p:stCondLst>
                                            <p:cond evt="begin" delay="0">
                                              <p:tn val="8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572" grpId="0"/>
      <p:bldP spid="189574" grpId="0"/>
      <p:bldP spid="189578" grpId="0"/>
      <p:bldP spid="1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nen5">
            <a:extLst>
              <a:ext uri="{FF2B5EF4-FFF2-40B4-BE49-F238E27FC236}">
                <a16:creationId xmlns:a16="http://schemas.microsoft.com/office/drawing/2014/main" id="{9E05D656-192E-4099-99C7-25FA43BEF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Group 4">
            <a:extLst>
              <a:ext uri="{FF2B5EF4-FFF2-40B4-BE49-F238E27FC236}">
                <a16:creationId xmlns:a16="http://schemas.microsoft.com/office/drawing/2014/main" id="{110C1760-87F6-F26A-E1A1-2CE52F05F237}"/>
              </a:ext>
            </a:extLst>
          </p:cNvPr>
          <p:cNvGrpSpPr>
            <a:grpSpLocks/>
          </p:cNvGrpSpPr>
          <p:nvPr/>
        </p:nvGrpSpPr>
        <p:grpSpPr bwMode="auto">
          <a:xfrm>
            <a:off x="0" y="0"/>
            <a:ext cx="9144000" cy="6972300"/>
            <a:chOff x="0" y="0"/>
            <a:chExt cx="5760" cy="4320"/>
          </a:xfrm>
        </p:grpSpPr>
        <p:pic>
          <p:nvPicPr>
            <p:cNvPr id="9223" name="Picture 5" descr="xlights1[1]">
              <a:extLst>
                <a:ext uri="{FF2B5EF4-FFF2-40B4-BE49-F238E27FC236}">
                  <a16:creationId xmlns:a16="http://schemas.microsoft.com/office/drawing/2014/main" id="{2CCC8509-3D33-5BEC-9B58-FCD2E8ECC2D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059" y="2068"/>
              <a:ext cx="432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6" descr="xlights1[1]">
              <a:extLst>
                <a:ext uri="{FF2B5EF4-FFF2-40B4-BE49-F238E27FC236}">
                  <a16:creationId xmlns:a16="http://schemas.microsoft.com/office/drawing/2014/main" id="{39522A3A-1CAE-34AA-B7D6-F9764E60FB1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 y="0"/>
              <a:ext cx="568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7" descr="xlights1[1]">
              <a:extLst>
                <a:ext uri="{FF2B5EF4-FFF2-40B4-BE49-F238E27FC236}">
                  <a16:creationId xmlns:a16="http://schemas.microsoft.com/office/drawing/2014/main" id="{42EA4CCA-FF8D-DD9F-F4A7-3F4F44DC321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4135"/>
              <a:ext cx="5760"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8" descr="xlights1[1]">
              <a:extLst>
                <a:ext uri="{FF2B5EF4-FFF2-40B4-BE49-F238E27FC236}">
                  <a16:creationId xmlns:a16="http://schemas.microsoft.com/office/drawing/2014/main" id="{D061A7BC-14A4-B3A6-0D6E-BBF81B42C88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31" y="2090"/>
              <a:ext cx="432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35" name="AutoShape 15">
            <a:extLst>
              <a:ext uri="{FF2B5EF4-FFF2-40B4-BE49-F238E27FC236}">
                <a16:creationId xmlns:a16="http://schemas.microsoft.com/office/drawing/2014/main" id="{536D8098-3FF2-FAB9-C9A5-843F57FC59D8}"/>
              </a:ext>
            </a:extLst>
          </p:cNvPr>
          <p:cNvSpPr>
            <a:spLocks noChangeArrowheads="1"/>
          </p:cNvSpPr>
          <p:nvPr/>
        </p:nvSpPr>
        <p:spPr bwMode="auto">
          <a:xfrm>
            <a:off x="762000" y="533400"/>
            <a:ext cx="7162800" cy="3581400"/>
          </a:xfrm>
          <a:prstGeom prst="irregularSeal1">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en-US" altLang="en-US"/>
          </a:p>
        </p:txBody>
      </p:sp>
      <p:sp>
        <p:nvSpPr>
          <p:cNvPr id="56336" name="WordArt 16">
            <a:extLst>
              <a:ext uri="{FF2B5EF4-FFF2-40B4-BE49-F238E27FC236}">
                <a16:creationId xmlns:a16="http://schemas.microsoft.com/office/drawing/2014/main" id="{1BDF8005-9F11-A680-2D93-429E2F31E3CB}"/>
              </a:ext>
            </a:extLst>
          </p:cNvPr>
          <p:cNvSpPr>
            <a:spLocks noChangeArrowheads="1" noChangeShapeType="1" noTextEdit="1"/>
          </p:cNvSpPr>
          <p:nvPr/>
        </p:nvSpPr>
        <p:spPr bwMode="auto">
          <a:xfrm>
            <a:off x="2590800" y="842963"/>
            <a:ext cx="3962400" cy="2641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Trắc nghiệm thông minh</a:t>
            </a:r>
          </a:p>
        </p:txBody>
      </p:sp>
      <p:sp>
        <p:nvSpPr>
          <p:cNvPr id="2" name="Rectangle 1">
            <a:extLst>
              <a:ext uri="{FF2B5EF4-FFF2-40B4-BE49-F238E27FC236}">
                <a16:creationId xmlns:a16="http://schemas.microsoft.com/office/drawing/2014/main" id="{98C1C7E7-D6A3-87A2-5C98-29A985C0D8F0}"/>
              </a:ext>
            </a:extLst>
          </p:cNvPr>
          <p:cNvSpPr/>
          <p:nvPr/>
        </p:nvSpPr>
        <p:spPr>
          <a:xfrm>
            <a:off x="1257300" y="3733800"/>
            <a:ext cx="68961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rgbClr val="0000FF"/>
                </a:solidFill>
              </a:rPr>
              <a:t>Ở trò chơi này cô sẽ đưa ra các câu hỏi và mỗi câu hỏi có  đáp án 1,2,và 3 và nhiệm vụ các bé hãy quan sát thật nhanh trả lời chính xác các câu hỏi mà cô đưa ra. </a:t>
            </a:r>
            <a:r>
              <a:rPr lang="en-US" dirty="0" err="1">
                <a:solidFill>
                  <a:srgbClr val="0000FF"/>
                </a:solidFill>
              </a:rPr>
              <a:t>Bạn</a:t>
            </a:r>
            <a:r>
              <a:rPr lang="en-US" dirty="0">
                <a:solidFill>
                  <a:srgbClr val="0000FF"/>
                </a:solidFill>
              </a:rPr>
              <a:t> </a:t>
            </a:r>
            <a:r>
              <a:rPr lang="en-US" dirty="0" err="1">
                <a:solidFill>
                  <a:srgbClr val="0000FF"/>
                </a:solidFill>
              </a:rPr>
              <a:t>nào</a:t>
            </a:r>
            <a:r>
              <a:rPr lang="en-US" dirty="0">
                <a:solidFill>
                  <a:srgbClr val="0000FF"/>
                </a:solidFill>
              </a:rPr>
              <a:t> </a:t>
            </a:r>
            <a:r>
              <a:rPr lang="en-US" dirty="0" err="1">
                <a:solidFill>
                  <a:srgbClr val="0000FF"/>
                </a:solidFill>
              </a:rPr>
              <a:t>trả</a:t>
            </a:r>
            <a:r>
              <a:rPr lang="en-US" dirty="0">
                <a:solidFill>
                  <a:srgbClr val="0000FF"/>
                </a:solidFill>
              </a:rPr>
              <a:t> </a:t>
            </a:r>
            <a:r>
              <a:rPr lang="en-US" dirty="0" err="1">
                <a:solidFill>
                  <a:srgbClr val="0000FF"/>
                </a:solidFill>
              </a:rPr>
              <a:t>lời</a:t>
            </a:r>
            <a:r>
              <a:rPr lang="en-US" dirty="0">
                <a:solidFill>
                  <a:srgbClr val="0000FF"/>
                </a:solidFill>
              </a:rPr>
              <a:t> </a:t>
            </a:r>
            <a:r>
              <a:rPr lang="en-US" dirty="0" err="1">
                <a:solidFill>
                  <a:srgbClr val="0000FF"/>
                </a:solidFill>
              </a:rPr>
              <a:t>đúng</a:t>
            </a:r>
            <a:r>
              <a:rPr lang="en-US" dirty="0">
                <a:solidFill>
                  <a:srgbClr val="0000FF"/>
                </a:solidFill>
              </a:rPr>
              <a:t> </a:t>
            </a:r>
            <a:r>
              <a:rPr lang="en-US" dirty="0" err="1">
                <a:solidFill>
                  <a:srgbClr val="0000FF"/>
                </a:solidFill>
              </a:rPr>
              <a:t>sẽ</a:t>
            </a:r>
            <a:r>
              <a:rPr lang="en-US" dirty="0">
                <a:solidFill>
                  <a:srgbClr val="0000FF"/>
                </a:solidFill>
              </a:rPr>
              <a:t> </a:t>
            </a:r>
            <a:r>
              <a:rPr lang="en-US" dirty="0" err="1">
                <a:solidFill>
                  <a:srgbClr val="0000FF"/>
                </a:solidFill>
              </a:rPr>
              <a:t>nhận</a:t>
            </a:r>
            <a:r>
              <a:rPr lang="en-US" dirty="0">
                <a:solidFill>
                  <a:srgbClr val="0000FF"/>
                </a:solidFill>
              </a:rPr>
              <a:t> </a:t>
            </a:r>
            <a:r>
              <a:rPr lang="en-US" dirty="0" err="1">
                <a:solidFill>
                  <a:srgbClr val="0000FF"/>
                </a:solidFill>
              </a:rPr>
              <a:t>được</a:t>
            </a:r>
            <a:r>
              <a:rPr lang="en-US" dirty="0">
                <a:solidFill>
                  <a:srgbClr val="0000FF"/>
                </a:solidFill>
              </a:rPr>
              <a:t> 1 </a:t>
            </a:r>
            <a:r>
              <a:rPr lang="en-US" dirty="0" err="1">
                <a:solidFill>
                  <a:srgbClr val="0000FF"/>
                </a:solidFill>
              </a:rPr>
              <a:t>tràng</a:t>
            </a:r>
            <a:r>
              <a:rPr lang="en-US" dirty="0">
                <a:solidFill>
                  <a:srgbClr val="0000FF"/>
                </a:solidFill>
              </a:rPr>
              <a:t> </a:t>
            </a:r>
            <a:r>
              <a:rPr lang="en-US" dirty="0" err="1">
                <a:solidFill>
                  <a:srgbClr val="0000FF"/>
                </a:solidFill>
              </a:rPr>
              <a:t>pháo</a:t>
            </a:r>
            <a:r>
              <a:rPr lang="en-US" dirty="0">
                <a:solidFill>
                  <a:srgbClr val="0000FF"/>
                </a:solidFill>
              </a:rPr>
              <a:t> </a:t>
            </a:r>
            <a:r>
              <a:rPr lang="en-US" dirty="0" err="1">
                <a:solidFill>
                  <a:srgbClr val="0000FF"/>
                </a:solidFill>
              </a:rPr>
              <a:t>tay</a:t>
            </a:r>
            <a:r>
              <a:rPr lang="en-US" dirty="0">
                <a:solidFill>
                  <a:srgbClr val="0000FF"/>
                </a:solidFill>
              </a:rPr>
              <a:t> </a:t>
            </a:r>
            <a:r>
              <a:rPr lang="en-US" dirty="0" err="1">
                <a:solidFill>
                  <a:srgbClr val="0000FF"/>
                </a:solidFill>
              </a:rPr>
              <a:t>từ</a:t>
            </a:r>
            <a:r>
              <a:rPr lang="en-US" dirty="0">
                <a:solidFill>
                  <a:srgbClr val="0000FF"/>
                </a:solidFill>
              </a:rPr>
              <a:t> </a:t>
            </a:r>
            <a:r>
              <a:rPr lang="en-US" dirty="0" err="1">
                <a:solidFill>
                  <a:srgbClr val="0000FF"/>
                </a:solidFill>
              </a:rPr>
              <a:t>các</a:t>
            </a:r>
            <a:r>
              <a:rPr lang="en-US" dirty="0">
                <a:solidFill>
                  <a:srgbClr val="0000FF"/>
                </a:solidFill>
              </a:rPr>
              <a:t> </a:t>
            </a:r>
            <a:r>
              <a:rPr lang="en-US" dirty="0" err="1">
                <a:solidFill>
                  <a:srgbClr val="0000FF"/>
                </a:solidFill>
              </a:rPr>
              <a:t>bạn</a:t>
            </a:r>
            <a:r>
              <a:rPr lang="en-US" dirty="0">
                <a:solidFill>
                  <a:srgbClr val="0000FF"/>
                </a:solidFill>
              </a:rPr>
              <a:t>. </a:t>
            </a:r>
            <a:r>
              <a:rPr lang="en-US" dirty="0" err="1">
                <a:solidFill>
                  <a:srgbClr val="0000FF"/>
                </a:solidFill>
              </a:rPr>
              <a:t>Các</a:t>
            </a:r>
            <a:r>
              <a:rPr lang="en-US" dirty="0">
                <a:solidFill>
                  <a:srgbClr val="0000FF"/>
                </a:solidFill>
              </a:rPr>
              <a:t> con </a:t>
            </a:r>
            <a:r>
              <a:rPr lang="en-US" dirty="0" err="1">
                <a:solidFill>
                  <a:srgbClr val="0000FF"/>
                </a:solidFill>
              </a:rPr>
              <a:t>đã</a:t>
            </a:r>
            <a:r>
              <a:rPr lang="en-US" dirty="0">
                <a:solidFill>
                  <a:srgbClr val="0000FF"/>
                </a:solidFill>
              </a:rPr>
              <a:t> </a:t>
            </a:r>
            <a:r>
              <a:rPr lang="en-US" dirty="0" err="1">
                <a:solidFill>
                  <a:srgbClr val="0000FF"/>
                </a:solidFill>
              </a:rPr>
              <a:t>sẵn</a:t>
            </a:r>
            <a:r>
              <a:rPr lang="en-US" dirty="0">
                <a:solidFill>
                  <a:srgbClr val="0000FF"/>
                </a:solidFill>
              </a:rPr>
              <a:t> </a:t>
            </a:r>
            <a:r>
              <a:rPr lang="en-US" dirty="0" err="1">
                <a:solidFill>
                  <a:srgbClr val="0000FF"/>
                </a:solidFill>
              </a:rPr>
              <a:t>sàng</a:t>
            </a:r>
            <a:r>
              <a:rPr lang="en-US" dirty="0">
                <a:solidFill>
                  <a:srgbClr val="0000FF"/>
                </a:solidFill>
              </a:rPr>
              <a:t> </a:t>
            </a:r>
            <a:r>
              <a:rPr lang="en-US" dirty="0" err="1">
                <a:solidFill>
                  <a:srgbClr val="0000FF"/>
                </a:solidFill>
              </a:rPr>
              <a:t>chưa</a:t>
            </a:r>
            <a:r>
              <a:rPr lang="en-US" dirty="0">
                <a:solidFill>
                  <a:srgbClr val="0000FF"/>
                </a:solidFill>
              </a:rPr>
              <a:t>?</a:t>
            </a: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56335"/>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563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943DEF6-BCDE-EAF4-7FED-1A4E84B880F2}"/>
              </a:ext>
            </a:extLst>
          </p:cNvPr>
          <p:cNvSpPr>
            <a:spLocks noGrp="1" noChangeArrowheads="1"/>
          </p:cNvSpPr>
          <p:nvPr>
            <p:ph type="title"/>
          </p:nvPr>
        </p:nvSpPr>
        <p:spPr/>
        <p:txBody>
          <a:bodyPr/>
          <a:lstStyle/>
          <a:p>
            <a:pPr eaLnBrk="1" hangingPunct="1"/>
            <a:r>
              <a:rPr lang="en-US" altLang="en-US" sz="3600">
                <a:solidFill>
                  <a:srgbClr val="FF0000"/>
                </a:solidFill>
              </a:rPr>
              <a:t>Câu 1</a:t>
            </a:r>
            <a:br>
              <a:rPr lang="en-US" altLang="en-US" sz="2800"/>
            </a:br>
            <a:r>
              <a:rPr lang="en-US" altLang="en-US" sz="2800"/>
              <a:t>Cô có 1 nét cong tròn khép kín và 1 dấu mũ </a:t>
            </a:r>
            <a:br>
              <a:rPr lang="en-US" altLang="en-US" sz="2800"/>
            </a:br>
            <a:r>
              <a:rPr lang="en-US" altLang="en-US" sz="2800"/>
              <a:t>cô sẽ ghép được chữ gì?</a:t>
            </a:r>
          </a:p>
        </p:txBody>
      </p:sp>
      <p:sp>
        <p:nvSpPr>
          <p:cNvPr id="10243" name="Rectangle 3">
            <a:extLst>
              <a:ext uri="{FF2B5EF4-FFF2-40B4-BE49-F238E27FC236}">
                <a16:creationId xmlns:a16="http://schemas.microsoft.com/office/drawing/2014/main" id="{5DA371B5-BF54-2F1B-7871-EA49C6137A25}"/>
              </a:ext>
            </a:extLst>
          </p:cNvPr>
          <p:cNvSpPr>
            <a:spLocks noGrp="1" noChangeArrowheads="1"/>
          </p:cNvSpPr>
          <p:nvPr>
            <p:ph type="body" idx="1"/>
          </p:nvPr>
        </p:nvSpPr>
        <p:spPr>
          <a:xfrm>
            <a:off x="1371600" y="1828800"/>
            <a:ext cx="7315200" cy="4297363"/>
          </a:xfrm>
        </p:spPr>
        <p:txBody>
          <a:bodyPr/>
          <a:lstStyle/>
          <a:p>
            <a:pPr eaLnBrk="1" hangingPunct="1">
              <a:buFontTx/>
              <a:buNone/>
            </a:pPr>
            <a:r>
              <a:rPr lang="en-US" altLang="en-US"/>
              <a:t>1. Chữ </a:t>
            </a:r>
          </a:p>
          <a:p>
            <a:pPr eaLnBrk="1" hangingPunct="1">
              <a:buFontTx/>
              <a:buNone/>
            </a:pPr>
            <a:endParaRPr lang="en-US" altLang="en-US"/>
          </a:p>
          <a:p>
            <a:pPr eaLnBrk="1" hangingPunct="1">
              <a:buFontTx/>
              <a:buNone/>
            </a:pPr>
            <a:r>
              <a:rPr lang="en-US" altLang="en-US"/>
              <a:t>2. Chữ </a:t>
            </a:r>
          </a:p>
          <a:p>
            <a:pPr eaLnBrk="1" hangingPunct="1">
              <a:buFontTx/>
              <a:buNone/>
            </a:pPr>
            <a:endParaRPr lang="en-US" altLang="en-US"/>
          </a:p>
          <a:p>
            <a:pPr eaLnBrk="1" hangingPunct="1">
              <a:buFontTx/>
              <a:buNone/>
            </a:pPr>
            <a:r>
              <a:rPr lang="en-US" altLang="en-US"/>
              <a:t>3. Chữ </a:t>
            </a:r>
          </a:p>
        </p:txBody>
      </p:sp>
      <p:sp>
        <p:nvSpPr>
          <p:cNvPr id="10244" name="Rectangle 9">
            <a:extLst>
              <a:ext uri="{FF2B5EF4-FFF2-40B4-BE49-F238E27FC236}">
                <a16:creationId xmlns:a16="http://schemas.microsoft.com/office/drawing/2014/main" id="{E5A8E2A3-740B-81D4-9057-681855C05C50}"/>
              </a:ext>
            </a:extLst>
          </p:cNvPr>
          <p:cNvSpPr>
            <a:spLocks noChangeArrowheads="1"/>
          </p:cNvSpPr>
          <p:nvPr/>
        </p:nvSpPr>
        <p:spPr bwMode="auto">
          <a:xfrm>
            <a:off x="2951163" y="1828800"/>
            <a:ext cx="685800" cy="914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5400" b="1">
                <a:solidFill>
                  <a:schemeClr val="accent2"/>
                </a:solidFill>
                <a:latin typeface="Arial" panose="020B0604020202020204" pitchFamily="34" charset="0"/>
              </a:rPr>
              <a:t>o</a:t>
            </a:r>
          </a:p>
        </p:txBody>
      </p:sp>
      <p:sp>
        <p:nvSpPr>
          <p:cNvPr id="10245" name="Rectangle 10">
            <a:extLst>
              <a:ext uri="{FF2B5EF4-FFF2-40B4-BE49-F238E27FC236}">
                <a16:creationId xmlns:a16="http://schemas.microsoft.com/office/drawing/2014/main" id="{CB8B82ED-6903-3DF9-E478-CE38078C19BD}"/>
              </a:ext>
            </a:extLst>
          </p:cNvPr>
          <p:cNvSpPr>
            <a:spLocks noChangeArrowheads="1"/>
          </p:cNvSpPr>
          <p:nvPr/>
        </p:nvSpPr>
        <p:spPr bwMode="auto">
          <a:xfrm>
            <a:off x="3000375" y="3124200"/>
            <a:ext cx="685800" cy="914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5400" b="1">
                <a:solidFill>
                  <a:schemeClr val="accent2"/>
                </a:solidFill>
                <a:latin typeface="Arial" panose="020B0604020202020204" pitchFamily="34" charset="0"/>
              </a:rPr>
              <a:t>ô</a:t>
            </a:r>
          </a:p>
        </p:txBody>
      </p:sp>
      <p:sp>
        <p:nvSpPr>
          <p:cNvPr id="10246" name="Rectangle 11">
            <a:extLst>
              <a:ext uri="{FF2B5EF4-FFF2-40B4-BE49-F238E27FC236}">
                <a16:creationId xmlns:a16="http://schemas.microsoft.com/office/drawing/2014/main" id="{FD82C119-1570-77B3-DF87-4647C20A6D5A}"/>
              </a:ext>
            </a:extLst>
          </p:cNvPr>
          <p:cNvSpPr>
            <a:spLocks noChangeArrowheads="1"/>
          </p:cNvSpPr>
          <p:nvPr/>
        </p:nvSpPr>
        <p:spPr bwMode="auto">
          <a:xfrm>
            <a:off x="3000375" y="4332288"/>
            <a:ext cx="685800" cy="914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5400" b="1">
                <a:solidFill>
                  <a:schemeClr val="accent2"/>
                </a:solidFill>
              </a:rPr>
              <a:t>¬</a:t>
            </a:r>
          </a:p>
        </p:txBody>
      </p:sp>
      <p:grpSp>
        <p:nvGrpSpPr>
          <p:cNvPr id="10247" name="Group 4">
            <a:extLst>
              <a:ext uri="{FF2B5EF4-FFF2-40B4-BE49-F238E27FC236}">
                <a16:creationId xmlns:a16="http://schemas.microsoft.com/office/drawing/2014/main" id="{9415DEDE-58C8-8942-934A-EAE09A0F62A3}"/>
              </a:ext>
            </a:extLst>
          </p:cNvPr>
          <p:cNvGrpSpPr>
            <a:grpSpLocks/>
          </p:cNvGrpSpPr>
          <p:nvPr/>
        </p:nvGrpSpPr>
        <p:grpSpPr bwMode="auto">
          <a:xfrm>
            <a:off x="0" y="0"/>
            <a:ext cx="9144000" cy="6972300"/>
            <a:chOff x="0" y="0"/>
            <a:chExt cx="5760" cy="4320"/>
          </a:xfrm>
        </p:grpSpPr>
        <p:pic>
          <p:nvPicPr>
            <p:cNvPr id="10248" name="Picture 5" descr="xlights1[1]">
              <a:extLst>
                <a:ext uri="{FF2B5EF4-FFF2-40B4-BE49-F238E27FC236}">
                  <a16:creationId xmlns:a16="http://schemas.microsoft.com/office/drawing/2014/main" id="{804AEDEC-87C1-6A05-1570-26A60236D08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59" y="2068"/>
              <a:ext cx="432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6" descr="xlights1[1]">
              <a:extLst>
                <a:ext uri="{FF2B5EF4-FFF2-40B4-BE49-F238E27FC236}">
                  <a16:creationId xmlns:a16="http://schemas.microsoft.com/office/drawing/2014/main" id="{52CA3CFC-CCBF-8FF6-77D0-4FEE661096A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 y="0"/>
              <a:ext cx="568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7" descr="xlights1[1]">
              <a:extLst>
                <a:ext uri="{FF2B5EF4-FFF2-40B4-BE49-F238E27FC236}">
                  <a16:creationId xmlns:a16="http://schemas.microsoft.com/office/drawing/2014/main" id="{6DBCE019-A4B8-8398-28C3-32F4437EC2A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4135"/>
              <a:ext cx="5760"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8" descr="xlights1[1]">
              <a:extLst>
                <a:ext uri="{FF2B5EF4-FFF2-40B4-BE49-F238E27FC236}">
                  <a16:creationId xmlns:a16="http://schemas.microsoft.com/office/drawing/2014/main" id="{A72B3727-C8C1-A1BB-DEAA-2E981004186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31" y="2090"/>
              <a:ext cx="432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advTm="1000">
    <p:pull dir="d"/>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3&quot;/&gt;&lt;property id=&quot;20307&quot; value=&quot;261&quot;/&gt;&lt;/object&gt;&lt;object type=&quot;3&quot; unique_id=&quot;10006&quot;&gt;&lt;property id=&quot;20148&quot; value=&quot;5&quot;/&gt;&lt;property id=&quot;20300&quot; value=&quot;Slide 4&quot;/&gt;&lt;property id=&quot;20307&quot; value=&quot;257&quot;/&gt;&lt;/object&gt;&lt;object type=&quot;3&quot; unique_id=&quot;10007&quot;&gt;&lt;property id=&quot;20148&quot; value=&quot;5&quot;/&gt;&lt;property id=&quot;20300&quot; value=&quot;Slide 6&quot;/&gt;&lt;property id=&quot;20307&quot; value=&quot;258&quot;/&gt;&lt;/object&gt;&lt;object type=&quot;3&quot; unique_id=&quot;10082&quot;&gt;&lt;property id=&quot;20148&quot; value=&quot;5&quot;/&gt;&lt;property id=&quot;20300&quot; value=&quot;Slide 1&quot;/&gt;&lt;property id=&quot;20307&quot; value=&quot;262&quot;/&gt;&lt;/object&gt;&lt;object type=&quot;3&quot; unique_id=&quot;10237&quot;&gt;&lt;property id=&quot;20148&quot; value=&quot;5&quot;/&gt;&lt;property id=&quot;20300&quot; value=&quot;Slide 5 - &amp;quot;&amp;#x0D;&amp;#x0A;&amp;quot;&quot;/&gt;&lt;property id=&quot;20307&quot; value=&quot;263&quot;/&gt;&lt;/object&gt;&lt;object type=&quot;3&quot; unique_id=&quot;10295&quot;&gt;&lt;property id=&quot;20148&quot; value=&quot;5&quot;/&gt;&lt;property id=&quot;20300&quot; value=&quot;Slide 7&quot;/&gt;&lt;property id=&quot;20307&quot; value=&quot;267&quot;/&gt;&lt;/object&gt;&lt;object type=&quot;3&quot; unique_id=&quot;10296&quot;&gt;&lt;property id=&quot;20148&quot; value=&quot;5&quot;/&gt;&lt;property id=&quot;20300&quot; value=&quot;Slide 8&quot;/&gt;&lt;property id=&quot;20307&quot; value=&quot;266&quot;/&gt;&lt;/object&gt;&lt;object type=&quot;3&quot; unique_id=&quot;10408&quot;&gt;&lt;property id=&quot;20148&quot; value=&quot;5&quot;/&gt;&lt;property id=&quot;20300&quot; value=&quot;Slide 9&quot;/&gt;&lt;property id=&quot;20307&quot; value=&quot;268&quot;/&gt;&lt;/object&gt;&lt;object type=&quot;3&quot; unique_id=&quot;10500&quot;&gt;&lt;property id=&quot;20148&quot; value=&quot;5&quot;/&gt;&lt;property id=&quot;20300&quot; value=&quot;Slide 10&quot;/&gt;&lt;property id=&quot;20307&quot; value=&quot;270&quot;/&gt;&lt;/object&gt;&lt;object type=&quot;3&quot; unique_id=&quot;10501&quot;&gt;&lt;property id=&quot;20148&quot; value=&quot;5&quot;/&gt;&lt;property id=&quot;20300&quot; value=&quot;Slide 11&quot;/&gt;&lt;property id=&quot;20307&quot; value=&quot;269&quot;/&gt;&lt;/object&gt;&lt;object type=&quot;3&quot; unique_id=&quot;10630&quot;&gt;&lt;property id=&quot;20148&quot; value=&quot;5&quot;/&gt;&lt;property id=&quot;20300&quot; value=&quot;Slide 12&quot;/&gt;&lt;property id=&quot;20307&quot; value=&quot;274&quot;/&gt;&lt;/object&gt;&lt;object type=&quot;3&quot; unique_id=&quot;10632&quot;&gt;&lt;property id=&quot;20148&quot; value=&quot;5&quot;/&gt;&lt;property id=&quot;20300&quot; value=&quot;Slide 13&quot;/&gt;&lt;property id=&quot;20307&quot; value=&quot;273&quot;/&gt;&lt;/object&gt;&lt;object type=&quot;3&quot; unique_id=&quot;10838&quot;&gt;&lt;property id=&quot;20148&quot; value=&quot;5&quot;/&gt;&lt;property id=&quot;20300&quot; value=&quot;Slide 14&quot;/&gt;&lt;property id=&quot;20307&quot; value=&quot;278&quot;/&gt;&lt;/object&gt;&lt;object type=&quot;3&quot; unique_id=&quot;11012&quot;&gt;&lt;property id=&quot;20148&quot; value=&quot;5&quot;/&gt;&lt;property id=&quot;20300&quot; value=&quot;Slide 15&quot;/&gt;&lt;property id=&quot;20307&quot; value=&quot;282&quot;/&gt;&lt;/object&gt;&lt;object type=&quot;3&quot; unique_id=&quot;11015&quot;&gt;&lt;property id=&quot;20148&quot; value=&quot;5&quot;/&gt;&lt;property id=&quot;20300&quot; value=&quot;Slide 18&quot;/&gt;&lt;property id=&quot;20307&quot; value=&quot;281&quot;/&gt;&lt;/object&gt;&lt;object type=&quot;3&quot; unique_id=&quot;11137&quot;&gt;&lt;property id=&quot;20148&quot; value=&quot;5&quot;/&gt;&lt;property id=&quot;20300&quot; value=&quot;Slide 16&quot;/&gt;&lt;property id=&quot;20307&quot; value=&quot;283&quot;/&gt;&lt;/object&gt;&lt;object type=&quot;3&quot; unique_id=&quot;11327&quot;&gt;&lt;property id=&quot;20148&quot; value=&quot;5&quot;/&gt;&lt;property id=&quot;20300&quot; value=&quot;Slide 17&quot;/&gt;&lt;property id=&quot;20307&quot; value=&quot;284&quot;/&gt;&lt;/object&gt;&lt;object type=&quot;3&quot; unique_id=&quot;11737&quot;&gt;&lt;property id=&quot;20148&quot; value=&quot;5&quot;/&gt;&lt;property id=&quot;20300&quot; value=&quot;Slide 19&quot;/&gt;&lt;property id=&quot;20307&quot; value=&quot;286&quot;/&gt;&lt;/object&gt;&lt;object type=&quot;3&quot; unique_id=&quot;11738&quot;&gt;&lt;property id=&quot;20148&quot; value=&quot;5&quot;/&gt;&lt;property id=&quot;20300&quot; value=&quot;Slide 20&quot;/&gt;&lt;property id=&quot;20307&quot; value=&quot;288&quot;/&gt;&lt;/object&gt;&lt;object type=&quot;3&quot; unique_id=&quot;11739&quot;&gt;&lt;property id=&quot;20148&quot; value=&quot;5&quot;/&gt;&lt;property id=&quot;20300&quot; value=&quot;Slide 21&quot;/&gt;&lt;property id=&quot;20307&quot; value=&quot;287&quot;/&gt;&lt;/object&gt;&lt;object type=&quot;3&quot; unique_id=&quot;11762&quot;&gt;&lt;property id=&quot;20148&quot; value=&quot;5&quot;/&gt;&lt;property id=&quot;20300&quot; value=&quot;Slide 2&quot;/&gt;&lt;property id=&quot;20307&quot; value=&quot;289&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1,1905106756,K:\Em yeu nha em\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16,61564441,D:\ELEARING\chu a ă â\Presentation1\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16,61564441,D:\ELEARING\chu a ă â\Presentation1\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16,61564441,D:\ELEARING\chu a ă â\Presentation1\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TotalTime>
  <Words>904</Words>
  <Application>Microsoft Office PowerPoint</Application>
  <PresentationFormat>On-screen Show (4:3)</PresentationFormat>
  <Paragraphs>219</Paragraphs>
  <Slides>28</Slides>
  <Notes>4</Notes>
  <HiddenSlides>2</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.VnAvant</vt:lpstr>
      <vt:lpstr>.VnTifani HeavyH</vt:lpstr>
      <vt:lpstr>.VnTime</vt:lpstr>
      <vt:lpstr>.VnVogue</vt:lpstr>
      <vt:lpstr>Arial</vt:lpstr>
      <vt:lpstr>Calibri</vt:lpstr>
      <vt:lpstr>Century Gothic</vt:lpstr>
      <vt:lpstr>Roboto</vt:lpstr>
      <vt:lpstr>Times New Roman</vt:lpstr>
      <vt:lpstr>VNI-Avo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 Cô có 1 nét cong tròn khép kín và 1 dấu mũ  cô sẽ ghép được chữ gì?</vt:lpstr>
      <vt:lpstr>PowerPoint Presentation</vt:lpstr>
      <vt:lpstr>Câu 2 Cô có 1 nét cong tròn và 1 nét móc nhỏ    cô sẽ ghép được chữ Ơ, đúng hay sai?</vt:lpstr>
      <vt:lpstr>PowerPoint Presentation</vt:lpstr>
      <vt:lpstr>Trò chơi tiếp theo  Vòng quay kỳ diệu </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Administrator</cp:lastModifiedBy>
  <cp:revision>203</cp:revision>
  <dcterms:created xsi:type="dcterms:W3CDTF">2014-10-28T07:50:56Z</dcterms:created>
  <dcterms:modified xsi:type="dcterms:W3CDTF">2024-09-16T14:35:53Z</dcterms:modified>
</cp:coreProperties>
</file>